
<file path=[Content_Types].xml><?xml version="1.0" encoding="utf-8"?>
<Types xmlns="http://schemas.openxmlformats.org/package/2006/content-types">
  <Default Extension="emf" ContentType="image/x-emf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C1426-34B8-274D-9EA0-800C28DC1F96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4A12-62DF-2D4B-BE3D-9CF057E4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PPL-LOGO-FNL-158-Y-GRADIENT-KW-LM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73200" y="1714500"/>
            <a:ext cx="6184900" cy="3416300"/>
          </a:xfrm>
          <a:prstGeom prst="rect">
            <a:avLst/>
          </a:prstGeom>
        </p:spPr>
      </p:pic>
      <p:pic>
        <p:nvPicPr>
          <p:cNvPr id="5" name="Picture 4" descr="PPPL for PowerPoint_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6" name="Picture 5" descr="PPPL for PowerPoint_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7" name="Picture 6" descr="PPPL for PowerPoint_3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8" name="Picture 7" descr="PPPL for PowerPoint_4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9" name="Picture 8" descr="PPPL for PowerPoint_5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pic>
        <p:nvPicPr>
          <p:cNvPr id="10" name="Picture 9" descr="PPPL for PowerPoint_6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7607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PrincetonMonti"/>
                <a:cs typeface="PrincetonMonti"/>
              </a:rPr>
              <a:t>PPPL Has A New Logo!</a:t>
            </a:r>
            <a:endParaRPr lang="en-US" dirty="0">
              <a:latin typeface="PrincetonMonti"/>
              <a:cs typeface="PrincetonMont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rincetonMonti"/>
                <a:cs typeface="PrincetonMonti"/>
              </a:rPr>
              <a:t>It’s Fantastic!</a:t>
            </a:r>
          </a:p>
          <a:p>
            <a:r>
              <a:rPr lang="en-US" dirty="0" smtClean="0">
                <a:latin typeface="PrincetonMonti"/>
                <a:cs typeface="PrincetonMonti"/>
              </a:rPr>
              <a:t>It </a:t>
            </a:r>
            <a:r>
              <a:rPr lang="en-US" smtClean="0">
                <a:latin typeface="PrincetonMonti"/>
                <a:cs typeface="PrincetonMonti"/>
              </a:rPr>
              <a:t>C</a:t>
            </a:r>
            <a:r>
              <a:rPr lang="en-US" smtClean="0">
                <a:latin typeface="PrincetonMonti"/>
                <a:cs typeface="PrincetonMonti"/>
              </a:rPr>
              <a:t>onveys Fusion!</a:t>
            </a:r>
          </a:p>
          <a:p>
            <a:r>
              <a:rPr lang="en-US" dirty="0" smtClean="0">
                <a:latin typeface="PrincetonMonti"/>
                <a:cs typeface="PrincetonMonti"/>
              </a:rPr>
              <a:t>It Looks Great!</a:t>
            </a:r>
            <a:endParaRPr lang="en-US" dirty="0">
              <a:latin typeface="PrincetonMonti"/>
              <a:cs typeface="PrincetonMonti"/>
            </a:endParaRPr>
          </a:p>
        </p:txBody>
      </p:sp>
      <p:pic>
        <p:nvPicPr>
          <p:cNvPr id="4" name="Picture 3" descr="PPPL veritcal line470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810625" y="274638"/>
            <a:ext cx="114300" cy="5969000"/>
          </a:xfrm>
          <a:prstGeom prst="rect">
            <a:avLst/>
          </a:prstGeom>
        </p:spPr>
      </p:pic>
      <p:pic>
        <p:nvPicPr>
          <p:cNvPr id="5" name="Picture 4" descr="PPPL horizontal line550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7200" y="6473825"/>
            <a:ext cx="6985000" cy="101600"/>
          </a:xfrm>
          <a:prstGeom prst="rect">
            <a:avLst/>
          </a:prstGeom>
        </p:spPr>
      </p:pic>
      <p:pic>
        <p:nvPicPr>
          <p:cNvPr id="6" name="Picture 5" descr="PPPL-LOGO-initialsONLY-158-Y-GRADIENT-KW-LMC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562090" y="6162674"/>
            <a:ext cx="1264410" cy="44132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7018267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</TotalTime>
  <Words>17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</vt:lpstr>
      <vt:lpstr>Slide 1</vt:lpstr>
      <vt:lpstr>PPPL Has A New Logo!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 Masten Cantor</dc:creator>
  <cp:lastModifiedBy>Christopher Cane</cp:lastModifiedBy>
  <cp:revision>2</cp:revision>
  <dcterms:created xsi:type="dcterms:W3CDTF">2011-08-25T15:24:38Z</dcterms:created>
  <dcterms:modified xsi:type="dcterms:W3CDTF">2011-08-25T15:27:02Z</dcterms:modified>
</cp:coreProperties>
</file>