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34615" autoAdjust="0"/>
    <p:restoredTop sz="86408" autoAdjust="0"/>
  </p:normalViewPr>
  <p:slideViewPr>
    <p:cSldViewPr snapToGrid="0" snapToObjects="1">
      <p:cViewPr varScale="1">
        <p:scale>
          <a:sx n="132" d="100"/>
          <a:sy n="132" d="100"/>
        </p:scale>
        <p:origin x="-9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E9C76-4A47-49F3-AB99-5F8A2C60671B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7532D-8537-4102-9D5A-6B21576A7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2608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D8558-A9BD-4E36-B69B-E5CD9DC824A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B4735-2646-4DF3-8A60-A8B34738E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630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B4735-2646-4DF3-8A60-A8B34738E9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B4735-2646-4DF3-8A60-A8B34738E9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3DACF-6BF7-F54B-8811-B824B262987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53A94-6A2E-B849-AD03-223A8085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PL-LOGO-FNL-158-Y-GRADIENT-KW-LM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73200" y="1714500"/>
            <a:ext cx="6184900" cy="34163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2362" y="432711"/>
            <a:ext cx="67549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PrincetonMonti"/>
                <a:cs typeface="PrincetonMonti"/>
              </a:rPr>
              <a:t>Princeton Plasma Physics Laboratory</a:t>
            </a:r>
            <a:endParaRPr lang="en-US" sz="5400" baseline="30000" dirty="0" smtClean="0">
              <a:latin typeface="PrincetonMonti"/>
              <a:cs typeface="PrincetonMonti"/>
            </a:endParaRPr>
          </a:p>
          <a:p>
            <a:endParaRPr lang="en-US" sz="2400" baseline="30000" dirty="0" smtClean="0">
              <a:latin typeface="ITC New Baskerville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2143" y="2878203"/>
            <a:ext cx="5399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PrincetonMonti"/>
                <a:cs typeface="PrincetonMonti"/>
              </a:rPr>
              <a:t>Princeton Plasma </a:t>
            </a:r>
            <a:r>
              <a:rPr lang="en-US" smtClean="0">
                <a:solidFill>
                  <a:prstClr val="black"/>
                </a:solidFill>
                <a:latin typeface="PrincetonMonti"/>
                <a:cs typeface="PrincetonMonti"/>
              </a:rPr>
              <a:t>Physics Laboratory</a:t>
            </a:r>
            <a:endParaRPr lang="en-US" smtClean="0">
              <a:solidFill>
                <a:prstClr val="black"/>
              </a:solidFill>
              <a:latin typeface="PrincetonMonti"/>
              <a:cs typeface="PrincetonMonti"/>
            </a:endParaRPr>
          </a:p>
        </p:txBody>
      </p:sp>
      <p:pic>
        <p:nvPicPr>
          <p:cNvPr id="6" name="Picture 5" descr="PPPL horizontal line550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39886" y="6532427"/>
            <a:ext cx="6985000" cy="101600"/>
          </a:xfrm>
          <a:prstGeom prst="rect">
            <a:avLst/>
          </a:prstGeom>
        </p:spPr>
      </p:pic>
      <p:pic>
        <p:nvPicPr>
          <p:cNvPr id="13" name="Picture 12" descr="PPPL-LOGO-initialsONLY-158-Y-GRADIENT-KW-LMC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446102" y="6079932"/>
            <a:ext cx="1587500" cy="554095"/>
          </a:xfrm>
          <a:prstGeom prst="rect">
            <a:avLst/>
          </a:prstGeom>
        </p:spPr>
      </p:pic>
      <p:pic>
        <p:nvPicPr>
          <p:cNvPr id="14" name="Picture 13" descr="PPPL veritcal line470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864524" y="110932"/>
            <a:ext cx="114300" cy="596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10</Words>
  <Application>Microsoft Macintosh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Laurel Masten Cantor</dc:creator>
  <cp:lastModifiedBy>Christopher Cane</cp:lastModifiedBy>
  <cp:revision>105</cp:revision>
  <cp:lastPrinted>2010-10-14T20:31:06Z</cp:lastPrinted>
  <dcterms:created xsi:type="dcterms:W3CDTF">2011-08-25T15:27:20Z</dcterms:created>
  <dcterms:modified xsi:type="dcterms:W3CDTF">2011-08-25T15:31:29Z</dcterms:modified>
</cp:coreProperties>
</file>