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9A22B-5BCC-4466-BE2E-CF034896C086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3F0A-BD0E-4EE2-88F8-095CB31C0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FD53-8C18-455B-8398-C09743219AFD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1C82-02ED-4920-A155-86177B59300E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15C6-DCE4-4C3F-AE34-B1E3D44F7CD5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5FC-A07B-49FE-B03E-D7287D89C560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88C7-1ED7-4D76-9BC7-77185FE3B482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F2CB-1EA9-487F-9442-75CFB5614089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0C2C-9B77-440A-ADAC-68B089B73670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E366-8D0C-48CC-ABA8-3F8446D163AC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2146-E470-4EBD-9BE4-73DBE224C3F8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3401-91D4-480C-922B-538CF4CEE961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13AF-EAA4-40CD-BF46-25BB18A88E1D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62B0-0093-4031-BB23-DE81DBBCFCBD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3.pppl.gov/lmhd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MHD Component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http://w3.pppl.gov/lmhd/index.html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J Chen, M Chance, S </a:t>
            </a:r>
            <a:r>
              <a:rPr lang="en-US" sz="2400" dirty="0" err="1" smtClean="0"/>
              <a:t>Jardin</a:t>
            </a:r>
            <a:endParaRPr lang="en-US" sz="2400" dirty="0" smtClean="0"/>
          </a:p>
          <a:p>
            <a:r>
              <a:rPr lang="en-US" sz="2400" dirty="0" smtClean="0"/>
              <a:t>CPPG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B892-FB03-4AB5-8DC5-FAE175A7843C}" type="datetime1">
              <a:rPr lang="en-US" smtClean="0"/>
              <a:pPr/>
              <a:t>3/4/2011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4038600" y="228600"/>
            <a:ext cx="15240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Driver:</a:t>
            </a:r>
          </a:p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Lmhd</a:t>
            </a:r>
            <a:r>
              <a:rPr lang="en-US" dirty="0" smtClean="0">
                <a:solidFill>
                  <a:schemeClr val="bg2"/>
                </a:solidFill>
              </a:rPr>
              <a:t> Comp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114800" y="1295400"/>
            <a:ext cx="1371600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Lmhd_driver.py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57200" y="25146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5029200" y="25146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7315200" y="25146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4290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geq2jso, ps2jso</a:t>
            </a:r>
          </a:p>
          <a:p>
            <a:r>
              <a:rPr lang="en-US" sz="1400" dirty="0" err="1" smtClean="0"/>
              <a:t>Jsolver</a:t>
            </a:r>
            <a:endParaRPr lang="en-US" sz="1400" dirty="0" smtClean="0"/>
          </a:p>
          <a:p>
            <a:r>
              <a:rPr lang="en-US" sz="1400" dirty="0" err="1" smtClean="0"/>
              <a:t>Mapck</a:t>
            </a:r>
            <a:r>
              <a:rPr lang="en-US" sz="1400" dirty="0" smtClean="0"/>
              <a:t>, Balloon</a:t>
            </a:r>
          </a:p>
          <a:p>
            <a:r>
              <a:rPr lang="en-US" sz="1400" dirty="0" smtClean="0"/>
              <a:t>map1, Pest1</a:t>
            </a:r>
          </a:p>
          <a:p>
            <a:r>
              <a:rPr lang="en-US" sz="1400" dirty="0" smtClean="0"/>
              <a:t>map2, Pest2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743200" y="3429000"/>
            <a:ext cx="1371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NB_ps.cdf</a:t>
            </a:r>
          </a:p>
          <a:p>
            <a:r>
              <a:rPr lang="en-US" sz="1400" dirty="0" smtClean="0"/>
              <a:t>NB_ps.geq </a:t>
            </a:r>
          </a:p>
          <a:p>
            <a:r>
              <a:rPr lang="en-US" sz="1400" dirty="0" smtClean="0"/>
              <a:t>NB_ps.jso </a:t>
            </a:r>
          </a:p>
          <a:p>
            <a:r>
              <a:rPr lang="en-US" sz="1400" dirty="0" err="1" smtClean="0"/>
              <a:t>NB_ps.eqdska</a:t>
            </a:r>
            <a:endParaRPr lang="en-US" sz="1400" dirty="0" smtClean="0"/>
          </a:p>
          <a:p>
            <a:r>
              <a:rPr lang="en-US" sz="1400" dirty="0" smtClean="0"/>
              <a:t>NB_ps.eqb1</a:t>
            </a:r>
          </a:p>
          <a:p>
            <a:r>
              <a:rPr lang="en-US" sz="1400" dirty="0" err="1" smtClean="0"/>
              <a:t>NB_ps.inequ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chklst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wall.dat </a:t>
            </a:r>
            <a:r>
              <a:rPr lang="en-US" sz="1400" dirty="0" err="1" smtClean="0"/>
              <a:t>maplst_mpk</a:t>
            </a:r>
            <a:r>
              <a:rPr lang="en-US" sz="1400" dirty="0" smtClean="0"/>
              <a:t>  </a:t>
            </a:r>
          </a:p>
          <a:p>
            <a:r>
              <a:rPr lang="en-US" sz="1400" dirty="0" err="1" smtClean="0"/>
              <a:t>camlst</a:t>
            </a:r>
            <a:endParaRPr lang="en-US" sz="1400" dirty="0" smtClean="0"/>
          </a:p>
          <a:p>
            <a:r>
              <a:rPr lang="en-US" sz="1400" dirty="0" err="1" smtClean="0"/>
              <a:t>balin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maplst_mp2  </a:t>
            </a:r>
          </a:p>
          <a:p>
            <a:r>
              <a:rPr lang="en-US" sz="1400" dirty="0" smtClean="0"/>
              <a:t>maplst_mp1</a:t>
            </a:r>
          </a:p>
          <a:p>
            <a:r>
              <a:rPr lang="en-US" sz="1400" dirty="0" smtClean="0"/>
              <a:t>modin_mp1 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429000"/>
            <a:ext cx="1371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geq2jso </a:t>
            </a:r>
          </a:p>
          <a:p>
            <a:r>
              <a:rPr lang="en-US" sz="1400" dirty="0" smtClean="0"/>
              <a:t>ps2jso </a:t>
            </a:r>
          </a:p>
          <a:p>
            <a:r>
              <a:rPr lang="en-US" sz="1400" dirty="0" err="1" smtClean="0"/>
              <a:t>goequ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check </a:t>
            </a:r>
          </a:p>
          <a:p>
            <a:r>
              <a:rPr lang="en-US" sz="1400" dirty="0" err="1" smtClean="0"/>
              <a:t>mapck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Balloon </a:t>
            </a:r>
          </a:p>
          <a:p>
            <a:r>
              <a:rPr lang="en-US" sz="1400" dirty="0" smtClean="0"/>
              <a:t>map1 </a:t>
            </a:r>
          </a:p>
          <a:p>
            <a:r>
              <a:rPr lang="en-US" sz="1400" dirty="0" smtClean="0"/>
              <a:t>pest1 </a:t>
            </a:r>
          </a:p>
          <a:p>
            <a:r>
              <a:rPr lang="en-US" sz="1400" dirty="0" smtClean="0"/>
              <a:t>map2 </a:t>
            </a:r>
          </a:p>
          <a:p>
            <a:r>
              <a:rPr lang="en-US" sz="1400" dirty="0" smtClean="0"/>
              <a:t>pest2 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7315200" y="3429000"/>
            <a:ext cx="1371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log.geq2jso</a:t>
            </a:r>
          </a:p>
          <a:p>
            <a:r>
              <a:rPr lang="en-US" sz="1400" dirty="0" smtClean="0"/>
              <a:t>log.ps2jso</a:t>
            </a:r>
          </a:p>
          <a:p>
            <a:r>
              <a:rPr lang="en-US" sz="1400" dirty="0" err="1" smtClean="0"/>
              <a:t>log.goequ</a:t>
            </a:r>
            <a:endParaRPr lang="en-US" sz="1400" dirty="0" smtClean="0"/>
          </a:p>
          <a:p>
            <a:r>
              <a:rPr lang="en-US" sz="1400" dirty="0" err="1" smtClean="0"/>
              <a:t>log.check</a:t>
            </a:r>
            <a:endParaRPr lang="en-US" sz="1400" dirty="0" smtClean="0"/>
          </a:p>
          <a:p>
            <a:r>
              <a:rPr lang="en-US" sz="1400" dirty="0" err="1" smtClean="0"/>
              <a:t>log.mapck</a:t>
            </a:r>
            <a:endParaRPr lang="en-US" sz="1400" dirty="0" smtClean="0"/>
          </a:p>
          <a:p>
            <a:r>
              <a:rPr lang="en-US" sz="1400" dirty="0" err="1" smtClean="0"/>
              <a:t>log.Balloon</a:t>
            </a:r>
            <a:endParaRPr lang="en-US" sz="1400" dirty="0" smtClean="0"/>
          </a:p>
          <a:p>
            <a:r>
              <a:rPr lang="en-US" sz="1400" dirty="0" smtClean="0"/>
              <a:t>log.map2</a:t>
            </a:r>
          </a:p>
          <a:p>
            <a:r>
              <a:rPr lang="en-US" sz="1400" dirty="0" smtClean="0"/>
              <a:t>log.pest2</a:t>
            </a:r>
          </a:p>
          <a:p>
            <a:r>
              <a:rPr lang="en-US" sz="1400" dirty="0" smtClean="0"/>
              <a:t>log.map1</a:t>
            </a:r>
          </a:p>
          <a:p>
            <a:r>
              <a:rPr lang="en-US" sz="1400" dirty="0" smtClean="0"/>
              <a:t>log.pest1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1BC8-BCAD-435D-A4D6-B646D3C56F5B}" type="datetime1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2743200" y="2514600"/>
            <a:ext cx="13716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input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Minus 24"/>
          <p:cNvSpPr/>
          <p:nvPr/>
        </p:nvSpPr>
        <p:spPr>
          <a:xfrm>
            <a:off x="0" y="2133600"/>
            <a:ext cx="9144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11430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78486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56388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3352800" y="2209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1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python lmhd_driver.py opt:</a:t>
            </a:r>
            <a:r>
              <a:rPr lang="en-US" u="sng" dirty="0" smtClean="0">
                <a:solidFill>
                  <a:schemeClr val="accent2"/>
                </a:solidFill>
              </a:rPr>
              <a:t>geq2jso</a:t>
            </a:r>
            <a:r>
              <a:rPr lang="en-US" dirty="0" smtClean="0"/>
              <a:t> file:NB_ps.geq npsi:129 nbdy:271 stability:pest1 c_ratio:0.9</a:t>
            </a:r>
          </a:p>
          <a:p>
            <a:r>
              <a:rPr lang="en-US" dirty="0" smtClean="0"/>
              <a:t>python lmhd_driver.py opt:geq2jso file:NB_ps.geq npsi:129 nbdy:271 stability:pest2 c_ratio:0.9</a:t>
            </a:r>
          </a:p>
          <a:p>
            <a:r>
              <a:rPr lang="en-US" dirty="0" smtClean="0"/>
              <a:t>python lmhd_driver.py opt:geq2jso file:NB_ps.geq npsi:129 nbdy:271 </a:t>
            </a:r>
            <a:r>
              <a:rPr lang="en-US" dirty="0" err="1" smtClean="0"/>
              <a:t>stability:camino</a:t>
            </a:r>
            <a:r>
              <a:rPr lang="en-US" dirty="0" smtClean="0"/>
              <a:t> c_ratio:0.9</a:t>
            </a:r>
          </a:p>
          <a:p>
            <a:r>
              <a:rPr lang="en-US" dirty="0" smtClean="0"/>
              <a:t>python lmhd_driver.py opt:geq2jso file:NB_ps.geq npsi:129 nbdy:271 </a:t>
            </a:r>
            <a:r>
              <a:rPr lang="en-US" dirty="0" err="1" smtClean="0"/>
              <a:t>stability:balloon</a:t>
            </a:r>
            <a:r>
              <a:rPr lang="en-US" dirty="0" smtClean="0"/>
              <a:t> c_ratio:0.9</a:t>
            </a:r>
          </a:p>
          <a:p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u="sng" dirty="0" smtClean="0">
                <a:solidFill>
                  <a:schemeClr val="accent2"/>
                </a:solidFill>
              </a:rPr>
              <a:t>ps2jso</a:t>
            </a:r>
            <a:r>
              <a:rPr lang="en-US" dirty="0" smtClean="0"/>
              <a:t> file:NB_ps.cdf npsi:129 nbdy:271 stability:pest1</a:t>
            </a:r>
          </a:p>
          <a:p>
            <a:r>
              <a:rPr lang="en-US" dirty="0" smtClean="0"/>
              <a:t>python lmhd_driver.py ps2jso file:NB_ps.cdf npsi:129 nbdy:271 stability:pest2</a:t>
            </a:r>
          </a:p>
          <a:p>
            <a:r>
              <a:rPr lang="en-US" dirty="0" smtClean="0"/>
              <a:t>python lmhd_driver.py ps2jso file:NB_ps.cdf npsi:129 nbdy:271 </a:t>
            </a:r>
            <a:r>
              <a:rPr lang="en-US" dirty="0" err="1" smtClean="0"/>
              <a:t>stability:camino</a:t>
            </a:r>
            <a:endParaRPr lang="en-US" dirty="0" smtClean="0"/>
          </a:p>
          <a:p>
            <a:r>
              <a:rPr lang="en-US" dirty="0" smtClean="0"/>
              <a:t>python lmhd_driver.py ps2jso file:NB_ps.cdf npsi:129 nbdy:271 </a:t>
            </a:r>
            <a:r>
              <a:rPr lang="en-US" dirty="0" err="1" smtClean="0"/>
              <a:t>stability:balloon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dirty="0" err="1" smtClean="0">
                <a:solidFill>
                  <a:schemeClr val="accent2"/>
                </a:solidFill>
              </a:rPr>
              <a:t>opt:</a:t>
            </a:r>
            <a:r>
              <a:rPr lang="en-US" u="sng" dirty="0" err="1" smtClean="0">
                <a:solidFill>
                  <a:schemeClr val="accent2"/>
                </a:solidFill>
              </a:rPr>
              <a:t>jso</a:t>
            </a:r>
            <a:r>
              <a:rPr lang="en-US" dirty="0" smtClean="0"/>
              <a:t> file:NB_ps.eqdska npsi:129 nbdy:271 stability:pest1</a:t>
            </a:r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opt:jso</a:t>
            </a:r>
            <a:r>
              <a:rPr lang="en-US" dirty="0" smtClean="0"/>
              <a:t> file:NB_ps.eqdska npsi:129 nbdy:271 stability:pest2</a:t>
            </a:r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opt:jso</a:t>
            </a:r>
            <a:r>
              <a:rPr lang="en-US" dirty="0" smtClean="0"/>
              <a:t> file:NB_ps.eqdska npsi:129 nbdy:271 </a:t>
            </a:r>
            <a:r>
              <a:rPr lang="en-US" dirty="0" err="1" smtClean="0"/>
              <a:t>stability:camino</a:t>
            </a:r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opt:jso</a:t>
            </a:r>
            <a:r>
              <a:rPr lang="en-US" dirty="0" smtClean="0"/>
              <a:t> file:NB_ps.eqdska npsi:129 nbdy:271 </a:t>
            </a:r>
            <a:r>
              <a:rPr lang="en-US" dirty="0" err="1" smtClean="0"/>
              <a:t>stability:balloon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</a:t>
            </a:r>
            <a:r>
              <a:rPr lang="en-US" u="sng" dirty="0" err="1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file:NB_ps.eqb1 npsi:129 nbdy:271 </a:t>
            </a:r>
            <a:r>
              <a:rPr lang="en-US" dirty="0" err="1" smtClean="0"/>
              <a:t>stability:balloon</a:t>
            </a:r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opt:map</a:t>
            </a:r>
            <a:r>
              <a:rPr lang="en-US" dirty="0" smtClean="0"/>
              <a:t> file:NB_ps.eqb1 npsi:129 nbdy:271 </a:t>
            </a:r>
            <a:r>
              <a:rPr lang="en-US" dirty="0" err="1" smtClean="0"/>
              <a:t>stability:camino</a:t>
            </a:r>
            <a:endParaRPr lang="en-US" dirty="0" smtClean="0"/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opt:map</a:t>
            </a:r>
            <a:r>
              <a:rPr lang="en-US" dirty="0" smtClean="0"/>
              <a:t> file:NB_ps.eqb1 npsi:129 nbdy:271 stability:pest1</a:t>
            </a:r>
          </a:p>
          <a:p>
            <a:r>
              <a:rPr lang="en-US" dirty="0" smtClean="0"/>
              <a:t>python lmhd_driver.py </a:t>
            </a:r>
            <a:r>
              <a:rPr lang="en-US" dirty="0" err="1" smtClean="0"/>
              <a:t>opt:map</a:t>
            </a:r>
            <a:r>
              <a:rPr lang="en-US" dirty="0" smtClean="0"/>
              <a:t> file:NB_ps.eqb1 npsi:129 nbdy:271 stability:pest2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4E6A-5E90-43C0-80CE-CBEF51D10C2D}" type="datetime1">
              <a:rPr lang="en-US" smtClean="0"/>
              <a:pPr/>
              <a:t>3/4/2011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5FC-A07B-49FE-B03E-D7287D89C560}" type="datetime1">
              <a:rPr lang="en-US" smtClean="0"/>
              <a:pPr/>
              <a:t>3/4/2011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#get parent directory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lmhdDir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os.getcwd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#create work dir</a:t>
                      </a:r>
                      <a:r>
                        <a:rPr lang="en-US" baseline="0" dirty="0" smtClean="0"/>
                        <a:t> if there is none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workDir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os.path.abspath</a:t>
                      </a:r>
                      <a:r>
                        <a:rPr lang="en-US" dirty="0" smtClean="0"/>
                        <a:t>("work")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mymkdir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workDir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#get executables from bin dir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binDir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os.path.abspath</a:t>
                      </a:r>
                      <a:r>
                        <a:rPr lang="en-US" dirty="0" smtClean="0"/>
                        <a:t>("bin")</a:t>
                      </a: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#get input files from input dir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inputDir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os.path.abspath</a:t>
                      </a:r>
                      <a:r>
                        <a:rPr lang="en-US" dirty="0" smtClean="0"/>
                        <a:t>("input")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inputFiles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os.listdir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inputDir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        for s in </a:t>
                      </a:r>
                      <a:r>
                        <a:rPr lang="en-US" dirty="0" err="1" smtClean="0"/>
                        <a:t>inputFiles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              </a:t>
                      </a:r>
                      <a:r>
                        <a:rPr lang="en-US" dirty="0" err="1" smtClean="0"/>
                        <a:t>cpFiles</a:t>
                      </a:r>
                      <a:r>
                        <a:rPr lang="en-US" dirty="0" smtClean="0"/>
                        <a:t>(s, </a:t>
                      </a:r>
                      <a:r>
                        <a:rPr lang="en-US" dirty="0" err="1" smtClean="0"/>
                        <a:t>inputDir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workDir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go</a:t>
                      </a:r>
                      <a:r>
                        <a:rPr lang="en-US" baseline="0" dirty="0" smtClean="0"/>
                        <a:t> to work dir and run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os.chdir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workDir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5FC-A07B-49FE-B03E-D7287D89C560}" type="datetime1">
              <a:rPr lang="en-US" smtClean="0"/>
              <a:pPr/>
              <a:t>3/4/2011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219200"/>
          <a:ext cx="6096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#decide where to start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opt,file,c_ratio,npsi,nbdy,opt_stability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parse_command_line_options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start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geq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file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   if opt == 'geq2jso':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start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a plasma state file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opt == 'ps2jso':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start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Jsolver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opt == '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jso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':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start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mapping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opt == 'map':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if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'balloon' or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'all':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mapck_status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mapck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')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Checkgs_status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'check')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baloon_status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'Balloon')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'pest2' or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'all':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map2_status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'map2')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pest2_status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'pest2')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elif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'pest1' or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opt_stability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== 'all':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map1_status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'map1')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         pest1_status = run(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binDir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workDir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'pest1')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Snapshot  from </a:t>
            </a:r>
            <a:r>
              <a:rPr lang="en-US" sz="3100" dirty="0" smtClean="0"/>
              <a:t>TRANSP D3D 141069B06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>                                                                                python lmhd_driver.py opt:geq2jso file:NB_ps.geq npsi:129 nbdy:271 stability:pest2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50292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L  M  H  D       C  O  M  P  O  N  E  N  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current dir: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work dir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r>
              <a:rPr lang="en-US" dirty="0" smtClean="0"/>
              <a:t>/work</a:t>
            </a:r>
          </a:p>
          <a:p>
            <a:pPr>
              <a:buNone/>
            </a:pPr>
            <a:r>
              <a:rPr lang="en-US" dirty="0" smtClean="0"/>
              <a:t>        bin dir: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r>
              <a:rPr lang="en-US" dirty="0" smtClean="0"/>
              <a:t>/bin</a:t>
            </a:r>
          </a:p>
          <a:p>
            <a:pPr>
              <a:buNone/>
            </a:pPr>
            <a:r>
              <a:rPr lang="en-US" dirty="0" smtClean="0"/>
              <a:t>        copy files from </a:t>
            </a:r>
            <a:r>
              <a:rPr lang="en-US" dirty="0" err="1" smtClean="0"/>
              <a:t>binDir</a:t>
            </a:r>
            <a:r>
              <a:rPr lang="en-US" dirty="0" smtClean="0"/>
              <a:t>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r>
              <a:rPr lang="en-US" dirty="0" smtClean="0"/>
              <a:t>/bin to </a:t>
            </a:r>
            <a:r>
              <a:rPr lang="en-US" dirty="0" err="1" smtClean="0"/>
              <a:t>workDir</a:t>
            </a:r>
            <a:r>
              <a:rPr lang="en-US" dirty="0" smtClean="0"/>
              <a:t>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r>
              <a:rPr lang="en-US" dirty="0" smtClean="0"/>
              <a:t>/work: </a:t>
            </a:r>
          </a:p>
          <a:p>
            <a:pPr>
              <a:buNone/>
            </a:pPr>
            <a:r>
              <a:rPr lang="en-US" dirty="0" smtClean="0"/>
              <a:t>                cp NB_ps.jso from input to work</a:t>
            </a:r>
          </a:p>
          <a:p>
            <a:pPr>
              <a:buNone/>
            </a:pPr>
            <a:r>
              <a:rPr lang="en-US" dirty="0" smtClean="0"/>
              <a:t>                cp NB_ps.cdf from input to work</a:t>
            </a:r>
          </a:p>
          <a:p>
            <a:pPr>
              <a:buNone/>
            </a:pPr>
            <a:r>
              <a:rPr lang="en-US" dirty="0" smtClean="0"/>
              <a:t>                cp fort.26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NB_ps.inequ</a:t>
            </a:r>
            <a:r>
              <a:rPr lang="en-US" dirty="0" smtClean="0"/>
              <a:t> from input to </a:t>
            </a:r>
            <a:r>
              <a:rPr lang="en-US" dirty="0" smtClean="0"/>
              <a:t>work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NB_ps.eqdska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fort.20 from input to work</a:t>
            </a:r>
          </a:p>
          <a:p>
            <a:pPr>
              <a:buNone/>
            </a:pPr>
            <a:r>
              <a:rPr lang="en-US" dirty="0" smtClean="0"/>
              <a:t>                cp maplst_mp2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balin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camlst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modin_mp1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maplst_mpk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NB_ps.eqb1 from input to work</a:t>
            </a:r>
          </a:p>
          <a:p>
            <a:pPr>
              <a:buNone/>
            </a:pPr>
            <a:r>
              <a:rPr lang="en-US" dirty="0" smtClean="0"/>
              <a:t>                cp maplst_mp1 from input to work</a:t>
            </a:r>
          </a:p>
          <a:p>
            <a:pPr>
              <a:buNone/>
            </a:pPr>
            <a:r>
              <a:rPr lang="en-US" dirty="0" smtClean="0"/>
              <a:t>                cp NB_ps.geq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chklst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</a:t>
            </a:r>
            <a:r>
              <a:rPr lang="en-US" dirty="0" err="1" smtClean="0"/>
              <a:t>rmfile</a:t>
            </a:r>
            <a:r>
              <a:rPr lang="en-US" dirty="0" smtClean="0"/>
              <a:t> from input to work</a:t>
            </a:r>
          </a:p>
          <a:p>
            <a:pPr>
              <a:buNone/>
            </a:pPr>
            <a:r>
              <a:rPr lang="en-US" dirty="0" smtClean="0"/>
              <a:t>                cp wall.dat from input to </a:t>
            </a:r>
            <a:r>
              <a:rPr lang="en-US" dirty="0" smtClean="0"/>
              <a:t>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cd</a:t>
            </a:r>
            <a:r>
              <a:rPr lang="en-US" dirty="0" smtClean="0"/>
              <a:t> to work dir</a:t>
            </a:r>
          </a:p>
          <a:p>
            <a:pPr>
              <a:buNone/>
            </a:pPr>
            <a:r>
              <a:rPr lang="en-US" dirty="0" smtClean="0"/>
              <a:t>                L M H D  starts from geq2jso with </a:t>
            </a:r>
            <a:r>
              <a:rPr lang="en-US" dirty="0" err="1" smtClean="0"/>
              <a:t>npsi</a:t>
            </a:r>
            <a:r>
              <a:rPr lang="en-US" dirty="0" smtClean="0"/>
              <a:t>=129 </a:t>
            </a:r>
            <a:r>
              <a:rPr lang="en-US" dirty="0" err="1" smtClean="0"/>
              <a:t>nbdy</a:t>
            </a:r>
            <a:r>
              <a:rPr lang="en-US" dirty="0" smtClean="0"/>
              <a:t>=271 </a:t>
            </a:r>
            <a:r>
              <a:rPr lang="en-US" dirty="0" err="1" smtClean="0"/>
              <a:t>c_ratio</a:t>
            </a:r>
            <a:r>
              <a:rPr lang="en-US" dirty="0" smtClean="0"/>
              <a:t>=0.100000 to analyze pest2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Run geq2jso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smtClean="0"/>
              <a:t>        cp </a:t>
            </a:r>
            <a:r>
              <a:rPr lang="en-US" dirty="0" err="1" smtClean="0"/>
              <a:t>NB_ps.inequ</a:t>
            </a:r>
            <a:r>
              <a:rPr lang="en-US" dirty="0" smtClean="0"/>
              <a:t> </a:t>
            </a:r>
            <a:r>
              <a:rPr lang="en-US" dirty="0" err="1" smtClean="0"/>
              <a:t>inequ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geq2jso completes successfully.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lmhd</a:t>
            </a:r>
            <a:r>
              <a:rPr lang="en-US" dirty="0" smtClean="0"/>
              <a:t> Component continues ...</a:t>
            </a:r>
          </a:p>
          <a:p>
            <a:pPr>
              <a:buNone/>
            </a:pPr>
            <a:r>
              <a:rPr lang="en-US" dirty="0" smtClean="0"/>
              <a:t>                Run </a:t>
            </a:r>
            <a:r>
              <a:rPr lang="en-US" dirty="0" err="1" smtClean="0"/>
              <a:t>goequ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goequ</a:t>
            </a:r>
            <a:r>
              <a:rPr lang="en-US" dirty="0" smtClean="0"/>
              <a:t> completes successfully.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lmhd</a:t>
            </a:r>
            <a:r>
              <a:rPr lang="en-US" dirty="0" smtClean="0"/>
              <a:t> Component continues ...</a:t>
            </a:r>
          </a:p>
          <a:p>
            <a:pPr>
              <a:buNone/>
            </a:pPr>
            <a:r>
              <a:rPr lang="en-US" dirty="0" smtClean="0"/>
              <a:t>                Run map2</a:t>
            </a:r>
          </a:p>
          <a:p>
            <a:pPr>
              <a:buNone/>
            </a:pPr>
            <a:r>
              <a:rPr lang="en-US" dirty="0" smtClean="0"/>
              <a:t>                        map2 completes successfully.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lmhd</a:t>
            </a:r>
            <a:r>
              <a:rPr lang="en-US" dirty="0" smtClean="0"/>
              <a:t> Component continues ...</a:t>
            </a:r>
          </a:p>
          <a:p>
            <a:pPr>
              <a:buNone/>
            </a:pPr>
            <a:r>
              <a:rPr lang="en-US" dirty="0" smtClean="0"/>
              <a:t>                Run pest2</a:t>
            </a:r>
          </a:p>
          <a:p>
            <a:pPr>
              <a:buNone/>
            </a:pPr>
            <a:r>
              <a:rPr lang="en-US" dirty="0" smtClean="0"/>
              <a:t>                        pest2 completes successfully.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lmhd</a:t>
            </a:r>
            <a:r>
              <a:rPr lang="en-US" dirty="0" smtClean="0"/>
              <a:t> Component continues 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L M H D  completed. Check outputs at /p/swim/</a:t>
            </a:r>
            <a:r>
              <a:rPr lang="en-US" dirty="0" err="1" smtClean="0"/>
              <a:t>jchen</a:t>
            </a:r>
            <a:r>
              <a:rPr lang="en-US" dirty="0" smtClean="0"/>
              <a:t>/</a:t>
            </a:r>
            <a:r>
              <a:rPr lang="en-US" dirty="0" err="1" smtClean="0"/>
              <a:t>mhd_work</a:t>
            </a:r>
            <a:r>
              <a:rPr lang="en-US" dirty="0" smtClean="0"/>
              <a:t>/</a:t>
            </a:r>
            <a:r>
              <a:rPr lang="en-US" dirty="0" err="1" smtClean="0"/>
              <a:t>lmhd</a:t>
            </a:r>
            <a:r>
              <a:rPr lang="en-US" dirty="0" smtClean="0"/>
              <a:t>/work. Thanks.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5FC-A07B-49FE-B03E-D7287D89C560}" type="datetime1">
              <a:rPr lang="en-US" smtClean="0"/>
              <a:pPr/>
              <a:t>3/4/2011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 and </a:t>
            </a:r>
            <a:r>
              <a:rPr lang="en-US" dirty="0" err="1" smtClean="0"/>
              <a:t>Postprocessing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45FC-A07B-49FE-B03E-D7287D89C560}" type="datetime1">
              <a:rPr lang="en-US" smtClean="0"/>
              <a:pPr/>
              <a:t>3/4/2011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Work Dir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log.geq2jso</a:t>
                      </a:r>
                    </a:p>
                    <a:p>
                      <a:r>
                        <a:rPr lang="en-US" dirty="0" smtClean="0"/>
                        <a:t>log.ps2jso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log.goequ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log.mapck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log.check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log.Balloon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log.map2</a:t>
                      </a:r>
                    </a:p>
                    <a:p>
                      <a:r>
                        <a:rPr lang="en-US" dirty="0" smtClean="0"/>
                        <a:t>log.pest2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log.map1</a:t>
                      </a:r>
                    </a:p>
                    <a:p>
                      <a:r>
                        <a:rPr lang="en-US" dirty="0" smtClean="0"/>
                        <a:t>log.pest1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691</Words>
  <Application>Microsoft Office PowerPoint</Application>
  <PresentationFormat>On-screen Show (4:3)</PresentationFormat>
  <Paragraphs>174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Linear MHD Component  http://w3.pppl.gov/lmhd/index.html</vt:lpstr>
      <vt:lpstr>structure</vt:lpstr>
      <vt:lpstr>Run</vt:lpstr>
      <vt:lpstr>Details</vt:lpstr>
      <vt:lpstr>Cont’d</vt:lpstr>
      <vt:lpstr>Snapshot  from TRANSP D3D 141069B06                                                                                 python lmhd_driver.py opt:geq2jso file:NB_ps.geq npsi:129 nbdy:271 stability:pest2</vt:lpstr>
      <vt:lpstr>Results and Postprocessing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MHD Component</dc:title>
  <dc:creator/>
  <cp:lastModifiedBy>jchen</cp:lastModifiedBy>
  <cp:revision>66</cp:revision>
  <dcterms:created xsi:type="dcterms:W3CDTF">2006-08-16T00:00:00Z</dcterms:created>
  <dcterms:modified xsi:type="dcterms:W3CDTF">2011-03-04T14:38:55Z</dcterms:modified>
</cp:coreProperties>
</file>