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3" r:id="rId4"/>
    <p:sldId id="264" r:id="rId5"/>
    <p:sldId id="258" r:id="rId6"/>
    <p:sldId id="265" r:id="rId7"/>
    <p:sldId id="266" r:id="rId8"/>
    <p:sldId id="267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FD2-1905-3F4A-B74D-6372F1F5CE1F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FEC9-6CC3-EA42-952D-3D147765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FD2-1905-3F4A-B74D-6372F1F5CE1F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FEC9-6CC3-EA42-952D-3D147765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1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FD2-1905-3F4A-B74D-6372F1F5CE1F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FEC9-6CC3-EA42-952D-3D147765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4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FD2-1905-3F4A-B74D-6372F1F5CE1F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FEC9-6CC3-EA42-952D-3D147765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0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FD2-1905-3F4A-B74D-6372F1F5CE1F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FEC9-6CC3-EA42-952D-3D147765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1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FD2-1905-3F4A-B74D-6372F1F5CE1F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FEC9-6CC3-EA42-952D-3D147765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FD2-1905-3F4A-B74D-6372F1F5CE1F}" type="datetimeFigureOut">
              <a:rPr lang="en-US" smtClean="0"/>
              <a:t>3/20/18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FEC9-6CC3-EA42-952D-3D147765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4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FD2-1905-3F4A-B74D-6372F1F5CE1F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FEC9-6CC3-EA42-952D-3D147765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2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FD2-1905-3F4A-B74D-6372F1F5CE1F}" type="datetimeFigureOut">
              <a:rPr lang="en-US" smtClean="0"/>
              <a:t>3/20/18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FEC9-6CC3-EA42-952D-3D147765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4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FD2-1905-3F4A-B74D-6372F1F5CE1F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FEC9-6CC3-EA42-952D-3D147765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4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FD2-1905-3F4A-B74D-6372F1F5CE1F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FEC9-6CC3-EA42-952D-3D147765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7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CBFD2-1905-3F4A-B74D-6372F1F5CE1F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8FEC9-6CC3-EA42-952D-3D147765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4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viceRecognitionLuncheon_032018_slidesh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5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fade/>
      </p:transition>
    </mc:Choice>
    <mc:Fallback>
      <p:transition xmlns:p14="http://schemas.microsoft.com/office/powerpoint/2010/main" spd="slow" advClick="0" advTm="3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viceRecognitionLuncheon_032018_slidesh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viceRecognitionLuncheon_032018_slidesho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34"/>
          <a:stretch/>
        </p:blipFill>
        <p:spPr>
          <a:xfrm>
            <a:off x="0" y="0"/>
            <a:ext cx="9144000" cy="1492720"/>
          </a:xfrm>
          <a:prstGeom prst="rect">
            <a:avLst/>
          </a:prstGeom>
        </p:spPr>
      </p:pic>
      <p:pic>
        <p:nvPicPr>
          <p:cNvPr id="3" name="Picture 2" descr="ServiceRecognitionLuncheon_032018_slidesho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5" b="37184"/>
          <a:stretch/>
        </p:blipFill>
        <p:spPr>
          <a:xfrm>
            <a:off x="0" y="2278362"/>
            <a:ext cx="9144000" cy="18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9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rviceRecognitionLuncheon_032018_slidesh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5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xmlns:p14="http://schemas.microsoft.com/office/powerpoint/2010/main" spd="med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viceRecognitionLuncheon_032018_slidesh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3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xmlns:p14="http://schemas.microsoft.com/office/powerpoint/2010/main" spd="med" advClick="0" advTm="1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rviceRecognitionLuncheon_032018_slidesh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4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xmlns:p14="http://schemas.microsoft.com/office/powerpoint/2010/main"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viceRecognitionLuncheon_032018_slidesh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9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xmlns:p14="http://schemas.microsoft.com/office/powerpoint/2010/main" spd="med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viceRecognitionLuncheon_032018_slidesh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2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xmlns:p14="http://schemas.microsoft.com/office/powerpoint/2010/main" spd="med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viceRecognitionLuncheon_032018_slidesh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xmlns:p14="http://schemas.microsoft.com/office/powerpoint/2010/main" spd="med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rviceRecognitionLuncheon_032018_slidesh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2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xmlns:p14="http://schemas.microsoft.com/office/powerpoint/2010/main" spd="med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viceRecognitionLuncheon_032018_slidesh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7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xmlns:p14="http://schemas.microsoft.com/office/powerpoint/2010/main" spd="med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</dc:creator>
  <cp:lastModifiedBy>Kyle</cp:lastModifiedBy>
  <cp:revision>4</cp:revision>
  <dcterms:created xsi:type="dcterms:W3CDTF">2018-03-20T14:58:40Z</dcterms:created>
  <dcterms:modified xsi:type="dcterms:W3CDTF">2018-03-20T15:14:25Z</dcterms:modified>
</cp:coreProperties>
</file>