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0"/>
  </p:notesMasterIdLst>
  <p:handoutMasterIdLst>
    <p:handoutMasterId r:id="rId11"/>
  </p:handoutMasterIdLst>
  <p:sldIdLst>
    <p:sldId id="256" r:id="rId2"/>
    <p:sldId id="477" r:id="rId3"/>
    <p:sldId id="475" r:id="rId4"/>
    <p:sldId id="439" r:id="rId5"/>
    <p:sldId id="479" r:id="rId6"/>
    <p:sldId id="471" r:id="rId7"/>
    <p:sldId id="340" r:id="rId8"/>
    <p:sldId id="480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A00"/>
    <a:srgbClr val="FFFFBE"/>
    <a:srgbClr val="FF3E00"/>
    <a:srgbClr val="EF2D1F"/>
    <a:srgbClr val="EF2D24"/>
    <a:srgbClr val="FD0900"/>
    <a:srgbClr val="FD0000"/>
    <a:srgbClr val="FFCC66"/>
    <a:srgbClr val="FFCB45"/>
    <a:srgbClr val="A9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6" d="100"/>
          <a:sy n="156" d="100"/>
        </p:scale>
        <p:origin x="-272" y="-3184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1/8/14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1/8/14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4" y="-1"/>
            <a:ext cx="9158890" cy="5224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96278"/>
            <a:ext cx="91567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3600" b="1" i="1" normalizeH="1" dirty="0" smtClean="0"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</a:t>
            </a:r>
            <a:r>
              <a:rPr lang="en-US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24383" y="14989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32564" y="4551820"/>
            <a:ext cx="9156696" cy="673100"/>
          </a:xfrm>
          <a:prstGeom prst="rect">
            <a:avLst/>
          </a:prstGeom>
          <a:solidFill>
            <a:schemeClr val="bg2">
              <a:lumMod val="50000"/>
              <a:alpha val="41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From 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2940665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7A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January 20-25, 2014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7A00"/>
              </a:solidFill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22942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0" y="285751"/>
            <a:ext cx="9144000" cy="523218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3175">
                  <a:noFill/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gurino" pitchFamily="2" charset="0"/>
                <a:ea typeface="Gulim" pitchFamily="34" charset="-127"/>
                <a:cs typeface="Iskoola Pota" pitchFamily="34" charset="0"/>
              </a:rPr>
              <a:t>PPPL Alternative Commuting Incentives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33400" y="1123090"/>
            <a:ext cx="7856538" cy="2900362"/>
            <a:chOff x="1524000" y="11809999"/>
            <a:chExt cx="19888200" cy="7343048"/>
          </a:xfrm>
        </p:grpSpPr>
        <p:pic>
          <p:nvPicPr>
            <p:cNvPr id="8" name="Picture 17" descr="Carpool circl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3906158"/>
              <a:ext cx="3464386" cy="347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333661" y="13465903"/>
              <a:ext cx="15114068" cy="56871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j-lt"/>
                  <a:ea typeface="+mn-ea"/>
                  <a:cs typeface="Arial" charset="0"/>
                </a:rPr>
                <a:t>Princeton University offers car pool matching for staff. </a:t>
              </a:r>
            </a:p>
            <a:p>
              <a:pPr>
                <a:defRPr/>
              </a:pPr>
              <a:endParaRPr lang="en-US" sz="2800" dirty="0">
                <a:latin typeface="+mj-lt"/>
                <a:ea typeface="+mn-ea"/>
                <a:cs typeface="Arial" charset="0"/>
              </a:endParaRPr>
            </a:p>
            <a:p>
              <a:pPr>
                <a:defRPr/>
              </a:pPr>
              <a:r>
                <a:rPr lang="en-US" sz="2800" dirty="0">
                  <a:latin typeface="+mj-lt"/>
                  <a:ea typeface="+mn-ea"/>
                  <a:cs typeface="Arial" charset="0"/>
                </a:rPr>
                <a:t>If you participate in a carpool, you can be eligible for a $50 gas card. 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3661" y="11809999"/>
              <a:ext cx="16078539" cy="132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u="sng" dirty="0">
                  <a:latin typeface="+mj-lt"/>
                  <a:ea typeface="+mn-ea"/>
                  <a:cs typeface="Arial" charset="0"/>
                </a:rPr>
                <a:t>Carpool</a:t>
              </a:r>
              <a:endParaRPr lang="en-US" sz="4400" b="1" u="sng" dirty="0">
                <a:latin typeface="+mj-lt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1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7722">
        <p:circle/>
      </p:transition>
    </mc:Choice>
    <mc:Fallback xmlns="">
      <p:transition xmlns:p14="http://schemas.microsoft.com/office/powerpoint/2010/main" spd="slow" advTm="17722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latin typeface="Bookman Old Style"/>
                <a:cs typeface="Bookman Old Style"/>
              </a:rPr>
              <a:t>WEDNESDAY</a:t>
            </a:r>
            <a:r>
              <a:rPr lang="en-US" sz="3600" b="1" kern="500" spc="-100" dirty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latin typeface="Bookman Old Style"/>
                <a:cs typeface="Bookman Old Style"/>
              </a:rPr>
              <a:t>, </a:t>
            </a: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latin typeface="Bookman Old Style"/>
                <a:cs typeface="Bookman Old Style"/>
              </a:rPr>
              <a:t>JAN. 22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0000FF"/>
              </a:solidFill>
              <a:latin typeface="Bookman Old Style"/>
              <a:cs typeface="Bookman Old Style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4:15 p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Bookman Old Style"/>
                <a:cs typeface="Bookman Old Style"/>
              </a:rPr>
              <a:t>.m. 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Bookman Old Style"/>
                <a:cs typeface="Bookman Old Style"/>
              </a:rPr>
              <a:t>(Coffee/Tea at 4 p.m.) • 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Bookman Old Style"/>
                <a:cs typeface="Bookman Old Style"/>
              </a:rPr>
              <a:t>M.B.G. Auditorium</a:t>
            </a:r>
            <a:endParaRPr lang="en-US" sz="1400" b="1" dirty="0">
              <a:solidFill>
                <a:srgbClr val="0000FF"/>
              </a:solidFill>
              <a:effectLst/>
              <a:latin typeface="Bookman Old Style"/>
              <a:cs typeface="Bookman Old Style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79400"/>
            <a:ext cx="7329706" cy="1208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857396" y="1753182"/>
            <a:ext cx="7405395" cy="1843893"/>
            <a:chOff x="857396" y="1651583"/>
            <a:chExt cx="7405395" cy="18438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396" y="1651583"/>
              <a:ext cx="3408320" cy="1830640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509935" y="1655998"/>
              <a:ext cx="3752856" cy="1839478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 w="28575" cmpd="sng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</a:sp3d>
          </p:spPr>
          <p:txBody>
            <a:bodyPr wrap="square" tIns="146304" bIns="146304" anchor="ctr" anchorCtr="1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2800"/>
                </a:spcAft>
                <a:defRPr/>
              </a:pPr>
              <a:r>
                <a:rPr lang="en-US" sz="2000" dirty="0">
                  <a:solidFill>
                    <a:srgbClr val="0000FF"/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Addressing Big Data Challenges in Simulation-based </a:t>
              </a:r>
              <a:r>
                <a:rPr lang="en-US" sz="2000" dirty="0" smtClean="0">
                  <a:solidFill>
                    <a:srgbClr val="0000FF"/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Science</a:t>
              </a:r>
            </a:p>
            <a:p>
              <a:pPr algn="ctr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800" dirty="0">
                  <a:latin typeface="Arial Black"/>
                  <a:ea typeface="ＭＳ Ｐゴシック" pitchFamily="1" charset="-128"/>
                  <a:cs typeface="Arial Black"/>
                </a:rPr>
                <a:t>Manish </a:t>
              </a:r>
              <a:r>
                <a:rPr lang="en-US" sz="1800" dirty="0" err="1" smtClean="0">
                  <a:latin typeface="Arial Black"/>
                  <a:ea typeface="ＭＳ Ｐゴシック" pitchFamily="1" charset="-128"/>
                  <a:cs typeface="Arial Black"/>
                </a:rPr>
                <a:t>Prashar</a:t>
              </a:r>
              <a:endParaRPr lang="en-US" sz="1800" dirty="0" smtClean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Bef>
                  <a:spcPts val="0"/>
                </a:spcBef>
                <a:spcAft>
                  <a:spcPts val="2400"/>
                </a:spcAft>
                <a:defRPr/>
              </a:pPr>
              <a:r>
                <a:rPr lang="en-US" sz="1400" dirty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Rutgers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7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3537">
        <p:split orient="vert"/>
      </p:transition>
    </mc:Choice>
    <mc:Fallback xmlns="">
      <p:transition xmlns:p14="http://schemas.microsoft.com/office/powerpoint/2010/main" spd="slow" advClick="0" advTm="23537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100000">
              <a:srgbClr val="FF66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tIns="137160" bIns="45720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3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40014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450" y="793750"/>
            <a:ext cx="2794000" cy="332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452" y="679450"/>
            <a:ext cx="8065260" cy="686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Black"/>
                <a:cs typeface="Arial Black"/>
              </a:rPr>
              <a:t>Wednesday</a:t>
            </a:r>
            <a:r>
              <a:rPr lang="en-US" sz="1800" b="1" dirty="0">
                <a:latin typeface="Arial Black"/>
                <a:cs typeface="Arial Black"/>
              </a:rPr>
              <a:t>, January </a:t>
            </a:r>
            <a:r>
              <a:rPr lang="en-US" sz="1800" b="1" dirty="0" smtClean="0">
                <a:latin typeface="Arial Black"/>
                <a:cs typeface="Arial Black"/>
              </a:rPr>
              <a:t>22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Aft>
                <a:spcPts val="600"/>
              </a:spcAft>
            </a:pPr>
            <a:r>
              <a:rPr lang="en-US" sz="1400" dirty="0"/>
              <a:t>PPPL Colloquium • 4:15 p.m. </a:t>
            </a:r>
            <a:r>
              <a:rPr lang="en-US" sz="1400" dirty="0" smtClean="0"/>
              <a:t>– </a:t>
            </a:r>
            <a:r>
              <a:rPr lang="en-US" sz="1400" dirty="0"/>
              <a:t>MBG Auditorium – </a:t>
            </a:r>
            <a:r>
              <a:rPr lang="en-US" sz="1400" i="1" dirty="0"/>
              <a:t>“Addressing Big Data Challenges in Simulation-based Science”</a:t>
            </a:r>
          </a:p>
          <a:p>
            <a:r>
              <a:rPr lang="en-US" sz="1800" b="1" dirty="0">
                <a:latin typeface="Arial Black"/>
                <a:cs typeface="Arial Black"/>
              </a:rPr>
              <a:t>Saturday, January </a:t>
            </a:r>
            <a:r>
              <a:rPr lang="en-US" sz="1800" b="1" dirty="0" smtClean="0">
                <a:latin typeface="Arial Black"/>
                <a:cs typeface="Arial Black"/>
              </a:rPr>
              <a:t>25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Aft>
                <a:spcPts val="600"/>
              </a:spcAft>
            </a:pPr>
            <a:r>
              <a:rPr lang="en-US" sz="1400" dirty="0"/>
              <a:t>Science on </a:t>
            </a:r>
            <a:r>
              <a:rPr lang="en-US" sz="1400" dirty="0" smtClean="0"/>
              <a:t>Saturday </a:t>
            </a:r>
            <a:r>
              <a:rPr lang="en-US" sz="1400" dirty="0"/>
              <a:t>– 9:30 a.m. – MBG Auditorium – </a:t>
            </a:r>
            <a:r>
              <a:rPr lang="en-US" sz="1400" i="1" dirty="0" smtClean="0"/>
              <a:t>“</a:t>
            </a:r>
            <a:r>
              <a:rPr lang="en-US" sz="1400" i="1" dirty="0"/>
              <a:t>The atmosphere as a laboratory: aerosols, air quality</a:t>
            </a:r>
            <a:r>
              <a:rPr lang="en-US" sz="1400" i="1" dirty="0" smtClean="0"/>
              <a:t>, and </a:t>
            </a:r>
            <a:r>
              <a:rPr lang="en-US" sz="1400" i="1" dirty="0"/>
              <a:t>climate</a:t>
            </a:r>
            <a:r>
              <a:rPr lang="en-US" sz="1400" i="1" dirty="0" smtClean="0"/>
              <a:t>”</a:t>
            </a:r>
          </a:p>
          <a:p>
            <a:r>
              <a:rPr lang="en-US" sz="1800" b="1" dirty="0">
                <a:latin typeface="Arial Black"/>
                <a:cs typeface="Arial Black"/>
              </a:rPr>
              <a:t>Wednesday, January </a:t>
            </a:r>
            <a:r>
              <a:rPr lang="en-US" sz="1800" b="1" dirty="0" smtClean="0">
                <a:latin typeface="Arial Black"/>
                <a:cs typeface="Arial Black"/>
              </a:rPr>
              <a:t>29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Aft>
                <a:spcPts val="600"/>
              </a:spcAft>
            </a:pPr>
            <a:r>
              <a:rPr lang="en-US" sz="1400" dirty="0"/>
              <a:t>PPPL Colloquium • 4:15 p.m. – MBG Auditorium – </a:t>
            </a:r>
            <a:r>
              <a:rPr lang="en-US" sz="1400" i="1" dirty="0"/>
              <a:t>“The Usefulness of Useless </a:t>
            </a:r>
            <a:r>
              <a:rPr lang="en-US" sz="1400" i="1" dirty="0" smtClean="0"/>
              <a:t>Knowledge: </a:t>
            </a:r>
            <a:r>
              <a:rPr lang="en-US" sz="1400" i="1" dirty="0"/>
              <a:t>The History of the Institute for Advanced Study”</a:t>
            </a:r>
          </a:p>
          <a:p>
            <a:r>
              <a:rPr lang="en-US" sz="1800" b="1" dirty="0">
                <a:latin typeface="Arial Black"/>
                <a:cs typeface="Arial Black"/>
              </a:rPr>
              <a:t>Saturday, </a:t>
            </a:r>
            <a:r>
              <a:rPr lang="en-US" sz="1800" b="1" dirty="0" err="1" smtClean="0">
                <a:latin typeface="Arial Black"/>
                <a:cs typeface="Arial Black"/>
              </a:rPr>
              <a:t>Febuary</a:t>
            </a:r>
            <a:r>
              <a:rPr lang="en-US" sz="1800" b="1" dirty="0" smtClean="0">
                <a:latin typeface="Arial Black"/>
                <a:cs typeface="Arial Black"/>
              </a:rPr>
              <a:t> 1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Aft>
                <a:spcPts val="600"/>
              </a:spcAft>
            </a:pPr>
            <a:r>
              <a:rPr lang="en-US" sz="1400" dirty="0"/>
              <a:t>Science on </a:t>
            </a:r>
            <a:r>
              <a:rPr lang="en-US" sz="1400" dirty="0" smtClean="0"/>
              <a:t>Saturday </a:t>
            </a:r>
            <a:r>
              <a:rPr lang="en-US" sz="1400" dirty="0"/>
              <a:t>– 9:30 a.m. – MBG Auditorium – </a:t>
            </a:r>
            <a:r>
              <a:rPr lang="en-US" sz="1400" i="1" dirty="0"/>
              <a:t>“The invisible world of marine microbes: how Earth’s smallest living things have the biggest impact on how our ocean works</a:t>
            </a:r>
            <a:r>
              <a:rPr lang="en-US" sz="1400" i="1" dirty="0" smtClean="0"/>
              <a:t>”</a:t>
            </a:r>
          </a:p>
          <a:p>
            <a:r>
              <a:rPr lang="en-US" sz="1800" b="1" dirty="0">
                <a:latin typeface="Arial Black"/>
                <a:cs typeface="Arial Black"/>
              </a:rPr>
              <a:t>Saturday, </a:t>
            </a:r>
            <a:r>
              <a:rPr lang="en-US" sz="1800" b="1" dirty="0" err="1">
                <a:latin typeface="Arial Black"/>
                <a:cs typeface="Arial Black"/>
              </a:rPr>
              <a:t>Febuary</a:t>
            </a:r>
            <a:r>
              <a:rPr lang="en-US" sz="1800" b="1" dirty="0">
                <a:latin typeface="Arial Black"/>
                <a:cs typeface="Arial Black"/>
              </a:rPr>
              <a:t> </a:t>
            </a:r>
            <a:r>
              <a:rPr lang="en-US" sz="1800" b="1" dirty="0" smtClean="0">
                <a:latin typeface="Arial Black"/>
                <a:cs typeface="Arial Black"/>
              </a:rPr>
              <a:t>8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Aft>
                <a:spcPts val="600"/>
              </a:spcAft>
            </a:pPr>
            <a:r>
              <a:rPr lang="en-US" sz="1400" dirty="0"/>
              <a:t>Science on Saturday – 9:30 a.m. – MBG Auditorium – </a:t>
            </a:r>
            <a:r>
              <a:rPr lang="en-US" sz="1400" i="1" dirty="0"/>
              <a:t>“Uncovering our Cosmic Origins: what we know, what we can know, and what limits we may face”</a:t>
            </a:r>
          </a:p>
          <a:p>
            <a:pPr lvl="1">
              <a:spcAft>
                <a:spcPts val="600"/>
              </a:spcAft>
            </a:pPr>
            <a:endParaRPr lang="en-US" sz="1400" dirty="0"/>
          </a:p>
          <a:p>
            <a:pPr lvl="1">
              <a:spcAft>
                <a:spcPts val="600"/>
              </a:spcAft>
            </a:pPr>
            <a:endParaRPr lang="en-US" sz="1400" dirty="0"/>
          </a:p>
          <a:p>
            <a:pPr lvl="1">
              <a:spcAft>
                <a:spcPts val="600"/>
              </a:spcAft>
            </a:pPr>
            <a:endParaRPr lang="en-US" sz="1400" dirty="0"/>
          </a:p>
          <a:p>
            <a:pPr lvl="1">
              <a:spcAft>
                <a:spcPts val="600"/>
              </a:spcAft>
            </a:pPr>
            <a:endParaRPr lang="en-US" sz="1400" dirty="0"/>
          </a:p>
          <a:p>
            <a:pPr lvl="1">
              <a:spcAft>
                <a:spcPts val="600"/>
              </a:spcAft>
            </a:pPr>
            <a:endParaRPr lang="en-US" sz="1400" i="1" dirty="0"/>
          </a:p>
          <a:p>
            <a:pPr lvl="1">
              <a:spcAft>
                <a:spcPts val="600"/>
              </a:spcAft>
            </a:pPr>
            <a:endParaRPr lang="en-US" sz="1400" i="1" dirty="0"/>
          </a:p>
          <a:p>
            <a:pPr lvl="1">
              <a:spcAft>
                <a:spcPts val="600"/>
              </a:spcAft>
            </a:pPr>
            <a:endParaRPr lang="en-US" sz="1400" i="1" dirty="0" smtClean="0"/>
          </a:p>
          <a:p>
            <a:pPr lvl="1">
              <a:spcAft>
                <a:spcPts val="60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dirty="0"/>
          </a:p>
          <a:p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3220">
        <p:circle/>
      </p:transition>
    </mc:Choice>
    <mc:Fallback xmlns="">
      <p:transition xmlns:p14="http://schemas.microsoft.com/office/powerpoint/2010/main" spd="slow" advClick="0" advTm="53220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latin typeface="Bookman Old Style"/>
                <a:cs typeface="Bookman Old Style"/>
              </a:rPr>
              <a:t>Next Week - WEDNESDAY</a:t>
            </a:r>
            <a:r>
              <a:rPr lang="en-US" sz="3600" b="1" kern="500" spc="-100" dirty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latin typeface="Bookman Old Style"/>
                <a:cs typeface="Bookman Old Style"/>
              </a:rPr>
              <a:t>, </a:t>
            </a: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latin typeface="Bookman Old Style"/>
                <a:cs typeface="Bookman Old Style"/>
              </a:rPr>
              <a:t>JAN. 29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0000FF"/>
              </a:solidFill>
              <a:latin typeface="Bookman Old Style"/>
              <a:cs typeface="Bookman Old Style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4:15 p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Bookman Old Style"/>
                <a:cs typeface="Bookman Old Style"/>
              </a:rPr>
              <a:t>.m. 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Bookman Old Style"/>
                <a:cs typeface="Bookman Old Style"/>
              </a:rPr>
              <a:t>(Coffee/Tea at 4 p.m.) • 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Bookman Old Style"/>
                <a:cs typeface="Bookman Old Style"/>
              </a:rPr>
              <a:t>M.B.G. Auditorium</a:t>
            </a:r>
            <a:endParaRPr lang="en-US" sz="1400" b="1" dirty="0">
              <a:solidFill>
                <a:srgbClr val="0000FF"/>
              </a:solidFill>
              <a:effectLst/>
              <a:latin typeface="Bookman Old Style"/>
              <a:cs typeface="Bookman Old Style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79400"/>
            <a:ext cx="7329706" cy="1208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92949" y="1660134"/>
            <a:ext cx="7583816" cy="2034403"/>
            <a:chOff x="792949" y="1558535"/>
            <a:chExt cx="7583816" cy="20344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949" y="1588319"/>
              <a:ext cx="3688634" cy="1981200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623909" y="1558535"/>
              <a:ext cx="3752856" cy="2034403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 w="28575" cmpd="sng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</a:sp3d>
          </p:spPr>
          <p:txBody>
            <a:bodyPr wrap="square" tIns="146304" bIns="146304" anchor="ctr" anchorCtr="1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1800"/>
                </a:spcAft>
                <a:defRPr/>
              </a:pPr>
              <a:r>
                <a:rPr lang="en-US" sz="2200" dirty="0">
                  <a:solidFill>
                    <a:srgbClr val="0000FF"/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The Usefulness of Useless </a:t>
              </a:r>
              <a:r>
                <a:rPr lang="en-US" sz="2200" dirty="0" smtClean="0">
                  <a:solidFill>
                    <a:srgbClr val="0000FF"/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Knowledge: </a:t>
              </a:r>
              <a:r>
                <a:rPr lang="en-US" sz="2200" dirty="0">
                  <a:solidFill>
                    <a:srgbClr val="0000FF"/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The History of the Institute for Advanced </a:t>
              </a:r>
              <a:r>
                <a:rPr lang="en-US" sz="2200" dirty="0" smtClean="0">
                  <a:solidFill>
                    <a:srgbClr val="0000FF"/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Study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latin typeface="Arial Black"/>
                  <a:ea typeface="ＭＳ Ｐゴシック" pitchFamily="1" charset="-128"/>
                  <a:cs typeface="Arial Black"/>
                </a:rPr>
                <a:t>Christine </a:t>
              </a:r>
              <a:r>
                <a:rPr lang="en-US" sz="1800" dirty="0" err="1" smtClean="0">
                  <a:latin typeface="Arial Black"/>
                  <a:ea typeface="ＭＳ Ｐゴシック" pitchFamily="1" charset="-128"/>
                  <a:cs typeface="Arial Black"/>
                </a:rPr>
                <a:t>DeBella</a:t>
              </a:r>
              <a:endParaRPr lang="en-US" sz="1800" dirty="0" smtClean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Institute for Advanced Study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982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3537">
        <p:split orient="vert"/>
      </p:transition>
    </mc:Choice>
    <mc:Fallback xmlns="">
      <p:transition xmlns:p14="http://schemas.microsoft.com/office/powerpoint/2010/main" spd="slow" advClick="0" advTm="23537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22467"/>
            <a:ext cx="9253049" cy="6092047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-25400" y="2369226"/>
            <a:ext cx="9169400" cy="34520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hade val="100000"/>
                  <a:satMod val="150000"/>
                  <a:alpha val="57000"/>
                </a:schemeClr>
              </a:gs>
              <a:gs pos="40000">
                <a:schemeClr val="accent1">
                  <a:tint val="70000"/>
                  <a:shade val="100000"/>
                  <a:satMod val="150000"/>
                  <a:alpha val="57000"/>
                </a:schemeClr>
              </a:gs>
              <a:gs pos="100000">
                <a:schemeClr val="accent1">
                  <a:shade val="90000"/>
                  <a:satMod val="110000"/>
                  <a:alpha val="57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738"/>
            <a:ext cx="9144000" cy="1584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758258"/>
      </p:ext>
    </p:extLst>
  </p:cSld>
  <p:clrMapOvr>
    <a:masterClrMapping/>
  </p:clrMapOvr>
  <p:transition xmlns:p14="http://schemas.microsoft.com/office/powerpoint/2010/main" spd="slow" advClick="0" advTm="11969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05" y="-5043715"/>
            <a:ext cx="8620961" cy="9399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872">
        <p:wheel spokes="1"/>
      </p:transition>
    </mc:Choice>
    <mc:Fallback xmlns="">
      <p:transition xmlns:p14="http://schemas.microsoft.com/office/powerpoint/2010/main" spd="slow" advClick="0" advTm="21872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562" y="0"/>
            <a:ext cx="9275124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28188" y="4848035"/>
            <a:ext cx="292417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A90021"/>
                </a:solidFill>
                <a:latin typeface="Calibri" charset="0"/>
                <a:cs typeface="+mn-cs"/>
              </a:rPr>
              <a:t>Menu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1375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872">
        <p:wheel spokes="1"/>
      </p:transition>
    </mc:Choice>
    <mc:Fallback xmlns="">
      <p:transition xmlns:p14="http://schemas.microsoft.com/office/powerpoint/2010/main" spd="slow" advClick="0" advTm="21872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110956</TotalTime>
  <Words>312</Words>
  <Application>Microsoft Macintosh PowerPoint</Application>
  <PresentationFormat>On-screen Show (16:9)</PresentationFormat>
  <Paragraphs>41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1805</cp:revision>
  <cp:lastPrinted>2012-11-12T18:02:51Z</cp:lastPrinted>
  <dcterms:created xsi:type="dcterms:W3CDTF">2012-10-22T15:52:33Z</dcterms:created>
  <dcterms:modified xsi:type="dcterms:W3CDTF">2014-01-08T19:31:46Z</dcterms:modified>
  <cp:category/>
</cp:coreProperties>
</file>