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81" r:id="rId3"/>
    <p:sldId id="366" r:id="rId4"/>
    <p:sldId id="382" r:id="rId5"/>
    <p:sldId id="383" r:id="rId6"/>
    <p:sldId id="385" r:id="rId7"/>
    <p:sldId id="376" r:id="rId8"/>
    <p:sldId id="386" r:id="rId9"/>
    <p:sldId id="340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005C"/>
    <a:srgbClr val="66BE00"/>
    <a:srgbClr val="FF0015"/>
    <a:srgbClr val="F48118"/>
    <a:srgbClr val="010236"/>
    <a:srgbClr val="69FF66"/>
    <a:srgbClr val="2E47FF"/>
    <a:srgbClr val="00D1FF"/>
    <a:srgbClr val="FFE552"/>
    <a:srgbClr val="95C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97" autoAdjust="0"/>
  </p:normalViewPr>
  <p:slideViewPr>
    <p:cSldViewPr snapToGrid="0" snapToObjects="1">
      <p:cViewPr>
        <p:scale>
          <a:sx n="200" d="100"/>
          <a:sy n="200" d="100"/>
        </p:scale>
        <p:origin x="-640" y="-1664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1/18/13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L.Aerial.2008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25" b="7224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12700" y="4445000"/>
            <a:ext cx="9156696" cy="706439"/>
          </a:xfrm>
          <a:prstGeom prst="rect">
            <a:avLst/>
          </a:prstGeom>
          <a:solidFill>
            <a:srgbClr val="F48118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31750" cmpd="sng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pic>
        <p:nvPicPr>
          <p:cNvPr id="9" name="Picture 8" descr="PPPL-LOGO-158-Y-GRADIEN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615"/>
          <a:stretch/>
        </p:blipFill>
        <p:spPr bwMode="auto">
          <a:xfrm>
            <a:off x="1479550" y="1293815"/>
            <a:ext cx="6184900" cy="2097087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84118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January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21-26,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2013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1359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tin_Luther_King_J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00"/>
          <a:stretch/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600" y="2252134"/>
            <a:ext cx="330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Papyrus"/>
                <a:cs typeface="Papyrus"/>
              </a:rPr>
              <a:t>Martin Luther King Jr. Day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Papyrus"/>
                <a:cs typeface="Papyrus"/>
              </a:rPr>
              <a:t>Jan. 21</a:t>
            </a:r>
            <a:endParaRPr lang="en-US" sz="2000" dirty="0">
              <a:solidFill>
                <a:schemeClr val="bg1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557690202"/>
      </p:ext>
    </p:extLst>
  </p:cSld>
  <p:clrMapOvr>
    <a:masterClrMapping/>
  </p:clrMapOvr>
  <p:transition xmlns:p14="http://schemas.microsoft.com/office/powerpoint/2010/main" spd="slow" advClick="0" advTm="16379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404350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0" y="292633"/>
            <a:ext cx="5130800" cy="11087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4043509"/>
            <a:ext cx="9144523" cy="1099991"/>
            <a:chOff x="0" y="4043509"/>
            <a:chExt cx="9144523" cy="1099991"/>
          </a:xfrm>
        </p:grpSpPr>
        <p:sp>
          <p:nvSpPr>
            <p:cNvPr id="3" name="Rectangle 2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gradFill flip="none" rotWithShape="1">
              <a:gsLst>
                <a:gs pos="64000">
                  <a:srgbClr val="F48118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err="1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WeDNESDAY</a:t>
              </a:r>
              <a:r>
                <a:rPr lang="en-US" sz="2800" b="1" cap="all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, 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JANUARY 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23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700" dirty="0" smtClean="0">
                  <a:effectLst/>
                </a:rPr>
                <a:t>4:15 p.m.  (Coffee/Tea at 4 p.m.) • M.B.G. Auditorium, Lyman Spitzer Building</a:t>
              </a:r>
              <a:endParaRPr lang="en-US" sz="1700" dirty="0">
                <a:effectLst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0341" y="1676958"/>
            <a:ext cx="8208424" cy="2101850"/>
            <a:chOff x="550341" y="1803963"/>
            <a:chExt cx="8208424" cy="2101850"/>
          </a:xfrm>
        </p:grpSpPr>
        <p:grpSp>
          <p:nvGrpSpPr>
            <p:cNvPr id="2" name="Group 1"/>
            <p:cNvGrpSpPr/>
            <p:nvPr/>
          </p:nvGrpSpPr>
          <p:grpSpPr>
            <a:xfrm>
              <a:off x="550341" y="1803963"/>
              <a:ext cx="8208424" cy="2101850"/>
              <a:chOff x="516473" y="1803963"/>
              <a:chExt cx="8208424" cy="2101850"/>
            </a:xfrm>
          </p:grpSpPr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4381497" y="1888464"/>
                <a:ext cx="4343400" cy="1877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anchor="ctr" anchorCtr="1">
                <a:spAutoFit/>
              </a:bodyPr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US" sz="2800" cap="all" dirty="0">
                    <a:solidFill>
                      <a:srgbClr val="0000FF"/>
                    </a:solidFill>
                    <a:latin typeface="Helvetica Neue Black Condensed"/>
                    <a:ea typeface="ＭＳ Ｐゴシック" pitchFamily="1" charset="-128"/>
                    <a:cs typeface="Helvetica Neue Black Condensed"/>
                  </a:rPr>
                  <a:t>Ensemble modeling of climate</a:t>
                </a:r>
                <a:r>
                  <a:rPr lang="en-US" sz="2800" cap="all" dirty="0" smtClean="0">
                    <a:solidFill>
                      <a:srgbClr val="0000FF"/>
                    </a:solidFill>
                    <a:latin typeface="Helvetica Neue Black Condensed"/>
                    <a:ea typeface="ＭＳ Ｐゴシック" pitchFamily="1" charset="-128"/>
                    <a:cs typeface="Helvetica Neue Black Condensed"/>
                  </a:rPr>
                  <a:t>-carbon </a:t>
                </a:r>
                <a:r>
                  <a:rPr lang="en-US" sz="2800" cap="all" dirty="0">
                    <a:solidFill>
                      <a:srgbClr val="0000FF"/>
                    </a:solidFill>
                    <a:latin typeface="Helvetica Neue Black Condensed"/>
                    <a:ea typeface="ＭＳ Ｐゴシック" pitchFamily="1" charset="-128"/>
                    <a:cs typeface="Helvetica Neue Black Condensed"/>
                  </a:rPr>
                  <a:t>cycle </a:t>
                </a:r>
                <a:r>
                  <a:rPr lang="en-US" sz="2800" cap="all" dirty="0" smtClean="0">
                    <a:solidFill>
                      <a:srgbClr val="0000FF"/>
                    </a:solidFill>
                    <a:latin typeface="Helvetica Neue Black Condensed"/>
                    <a:ea typeface="ＭＳ Ｐゴシック" pitchFamily="1" charset="-128"/>
                    <a:cs typeface="Helvetica Neue Black Condensed"/>
                  </a:rPr>
                  <a:t>interactions</a:t>
                </a: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en-US" sz="1800" dirty="0">
                    <a:latin typeface="Arial Black"/>
                    <a:ea typeface="ＭＳ Ｐゴシック" pitchFamily="1" charset="-128"/>
                    <a:cs typeface="Arial Black"/>
                  </a:rPr>
                  <a:t>John </a:t>
                </a:r>
                <a:r>
                  <a:rPr lang="en-US" sz="1800" dirty="0" err="1" smtClean="0">
                    <a:latin typeface="Arial Black"/>
                    <a:ea typeface="ＭＳ Ｐゴシック" pitchFamily="1" charset="-128"/>
                    <a:cs typeface="Arial Black"/>
                  </a:rPr>
                  <a:t>Krasting</a:t>
                </a:r>
                <a:endParaRPr lang="en-US" sz="1800" dirty="0" smtClean="0">
                  <a:latin typeface="Arial Black"/>
                  <a:ea typeface="ＭＳ Ｐゴシック" pitchFamily="1" charset="-128"/>
                  <a:cs typeface="Arial Black"/>
                </a:endParaRPr>
              </a:p>
              <a:p>
                <a:pPr algn="ctr"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10236"/>
                    </a:solidFill>
                    <a:latin typeface="Arial" pitchFamily="1" charset="0"/>
                    <a:ea typeface="ＭＳ Ｐゴシック" pitchFamily="1" charset="-128"/>
                    <a:cs typeface="ＭＳ Ｐゴシック" pitchFamily="1" charset="-128"/>
                  </a:rPr>
                  <a:t>Geophysical Fluid </a:t>
                </a:r>
                <a:r>
                  <a:rPr lang="en-US" sz="1400" dirty="0" smtClean="0">
                    <a:solidFill>
                      <a:srgbClr val="010236"/>
                    </a:solidFill>
                    <a:latin typeface="Arial" pitchFamily="1" charset="0"/>
                    <a:ea typeface="ＭＳ Ｐゴシック" pitchFamily="1" charset="-128"/>
                    <a:cs typeface="ＭＳ Ｐゴシック" pitchFamily="1" charset="-128"/>
                  </a:rPr>
                  <a:t>Dynamics Laboratory</a:t>
                </a:r>
                <a:endParaRPr lang="en-US" sz="1400" dirty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16473" y="1803963"/>
                <a:ext cx="8119527" cy="2101850"/>
              </a:xfrm>
              <a:prstGeom prst="rect">
                <a:avLst/>
              </a:prstGeom>
              <a:noFill/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 descr="KRASTING-01232013_0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16"/>
            <a:stretch/>
          </p:blipFill>
          <p:spPr>
            <a:xfrm>
              <a:off x="550341" y="1803963"/>
              <a:ext cx="3945459" cy="2101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11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1107">
        <p14:ripple/>
      </p:transition>
    </mc:Choice>
    <mc:Fallback>
      <p:transition xmlns:p14="http://schemas.microsoft.com/office/powerpoint/2010/main" spd="slow" advClick="0" advTm="2110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100000">
              <a:srgbClr val="FF6600"/>
            </a:gs>
            <a:gs pos="32000">
              <a:schemeClr val="bg1"/>
            </a:gs>
            <a:gs pos="64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94388" y="1693333"/>
            <a:ext cx="3064941" cy="1405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 baseline="30000" dirty="0"/>
              <a:t>Look for the </a:t>
            </a:r>
          </a:p>
          <a:p>
            <a:r>
              <a:rPr lang="en-US" sz="3200" b="1" i="1" baseline="30000" dirty="0"/>
              <a:t>Safety Culture Survey in your email box </a:t>
            </a:r>
          </a:p>
          <a:p>
            <a:r>
              <a:rPr lang="en-US" sz="3200" b="1" i="1" baseline="30000" dirty="0" smtClean="0">
                <a:solidFill>
                  <a:srgbClr val="0000FF"/>
                </a:solidFill>
              </a:rPr>
              <a:t>THIS WEEK</a:t>
            </a:r>
            <a:r>
              <a:rPr lang="en-US" sz="3200" b="1" i="1" baseline="30000" dirty="0" smtClean="0"/>
              <a:t>.</a:t>
            </a:r>
            <a:endParaRPr lang="en-US" sz="3200" b="1" i="1" baseline="30000" dirty="0"/>
          </a:p>
        </p:txBody>
      </p:sp>
      <p:pic>
        <p:nvPicPr>
          <p:cNvPr id="2" name="Picture 1" descr="Survey.SCREENSHOT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04" y="0"/>
            <a:ext cx="2571750" cy="5143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0071" y="1693333"/>
            <a:ext cx="3090333" cy="1405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3200" b="1" i="1" baseline="30000" dirty="0"/>
              <a:t>Look for the </a:t>
            </a:r>
            <a:endParaRPr lang="en-US" sz="3200" b="1" i="1" baseline="30000" dirty="0" smtClean="0"/>
          </a:p>
          <a:p>
            <a:pPr algn="r"/>
            <a:r>
              <a:rPr lang="en-US" sz="3200" b="1" i="1" baseline="30000" dirty="0" smtClean="0"/>
              <a:t>Safety </a:t>
            </a:r>
            <a:r>
              <a:rPr lang="en-US" sz="3200" b="1" i="1" baseline="30000" dirty="0" smtClean="0"/>
              <a:t>Culture Survey </a:t>
            </a:r>
            <a:r>
              <a:rPr lang="en-US" sz="3200" b="1" i="1" baseline="30000" dirty="0"/>
              <a:t>in your email </a:t>
            </a:r>
            <a:r>
              <a:rPr lang="en-US" sz="3200" b="1" i="1" baseline="30000" dirty="0" smtClean="0"/>
              <a:t>box </a:t>
            </a:r>
            <a:endParaRPr lang="en-US" sz="3200" b="1" i="1" baseline="30000" dirty="0" smtClean="0"/>
          </a:p>
          <a:p>
            <a:pPr algn="r"/>
            <a:r>
              <a:rPr lang="en-US" sz="3200" b="1" i="1" baseline="30000" dirty="0" smtClean="0">
                <a:solidFill>
                  <a:srgbClr val="0000FF"/>
                </a:solidFill>
              </a:rPr>
              <a:t>THIS WEEK</a:t>
            </a:r>
            <a:r>
              <a:rPr lang="en-US" sz="3200" b="1" i="1" baseline="30000" dirty="0" smtClean="0"/>
              <a:t>.</a:t>
            </a:r>
            <a:endParaRPr lang="en-US" sz="3200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35296692"/>
      </p:ext>
    </p:extLst>
  </p:cSld>
  <p:clrMapOvr>
    <a:masterClrMapping/>
  </p:clrMapOvr>
  <p:transition xmlns:p14="http://schemas.microsoft.com/office/powerpoint/2010/main" spd="slow" advClick="0" advTm="15799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HK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555" y="971550"/>
            <a:ext cx="3951803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7" y="122761"/>
            <a:ext cx="6502400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60333" y="4385747"/>
            <a:ext cx="4394224" cy="523220"/>
          </a:xfrm>
          <a:prstGeom prst="rect">
            <a:avLst/>
          </a:prstGeom>
          <a:solidFill>
            <a:srgbClr val="7D005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 delegation from the </a:t>
            </a:r>
            <a:r>
              <a:rPr lang="en-US" sz="1400" b="1" dirty="0">
                <a:solidFill>
                  <a:schemeClr val="bg1"/>
                </a:solidFill>
              </a:rPr>
              <a:t>Chinese University of Hong </a:t>
            </a:r>
            <a:r>
              <a:rPr lang="en-US" sz="1400" b="1" dirty="0" smtClean="0">
                <a:solidFill>
                  <a:schemeClr val="bg1"/>
                </a:solidFill>
              </a:rPr>
              <a:t>Kong visited </a:t>
            </a:r>
            <a:r>
              <a:rPr lang="en-US" sz="1400" b="1" dirty="0" smtClean="0">
                <a:solidFill>
                  <a:schemeClr val="bg1"/>
                </a:solidFill>
              </a:rPr>
              <a:t>PPPL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36412"/>
      </p:ext>
    </p:extLst>
  </p:cSld>
  <p:clrMapOvr>
    <a:masterClrMapping/>
  </p:clrMapOvr>
  <p:transition xmlns:p14="http://schemas.microsoft.com/office/powerpoint/2010/main" spd="slow" advClick="0" advTm="20928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uandyou_upright-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4" b="16373"/>
          <a:stretch/>
        </p:blipFill>
        <p:spPr>
          <a:xfrm>
            <a:off x="1469801" y="1"/>
            <a:ext cx="2856671" cy="5143500"/>
          </a:xfrm>
          <a:prstGeom prst="rect">
            <a:avLst/>
          </a:prstGeom>
        </p:spPr>
      </p:pic>
      <p:pic>
        <p:nvPicPr>
          <p:cNvPr id="5" name="Picture 4" descr="fluandyou_upright-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"/>
          <a:stretch/>
        </p:blipFill>
        <p:spPr>
          <a:xfrm>
            <a:off x="4326469" y="0"/>
            <a:ext cx="3313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26246"/>
      </p:ext>
    </p:extLst>
  </p:cSld>
  <p:clrMapOvr>
    <a:masterClrMapping/>
  </p:clrMapOvr>
  <p:transition xmlns:p14="http://schemas.microsoft.com/office/powerpoint/2010/main" spd="slow" advClick="0" advTm="40970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BE00"/>
            </a:gs>
            <a:gs pos="68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68" t="26653" r="15882" b="32800"/>
          <a:stretch/>
        </p:blipFill>
        <p:spPr>
          <a:xfrm>
            <a:off x="347134" y="1504950"/>
            <a:ext cx="8517467" cy="363855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2438400"/>
            <a:ext cx="9144000" cy="2705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hade val="100000"/>
                  <a:satMod val="150000"/>
                  <a:alpha val="57000"/>
                </a:schemeClr>
              </a:gs>
              <a:gs pos="40000">
                <a:schemeClr val="accent1">
                  <a:tint val="70000"/>
                  <a:shade val="100000"/>
                  <a:satMod val="150000"/>
                  <a:alpha val="57000"/>
                </a:schemeClr>
              </a:gs>
              <a:gs pos="100000">
                <a:schemeClr val="accent1">
                  <a:shade val="90000"/>
                  <a:satMod val="110000"/>
                  <a:alpha val="57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OS.HEAD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9047" r="6360" b="72059"/>
          <a:stretch/>
        </p:blipFill>
        <p:spPr>
          <a:xfrm>
            <a:off x="0" y="0"/>
            <a:ext cx="9144000" cy="1504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501316"/>
      </p:ext>
    </p:extLst>
  </p:cSld>
  <p:clrMapOvr>
    <a:masterClrMapping/>
  </p:clrMapOvr>
  <p:transition xmlns:p14="http://schemas.microsoft.com/office/powerpoint/2010/main" spd="slow" advClick="0" advTm="2082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lunteer recruitment flyer-1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"/>
          <a:stretch/>
        </p:blipFill>
        <p:spPr>
          <a:xfrm>
            <a:off x="1155700" y="6350"/>
            <a:ext cx="6813550" cy="501650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189739829"/>
      </p:ext>
    </p:extLst>
  </p:cSld>
  <p:clrMapOvr>
    <a:masterClrMapping/>
  </p:clrMapOvr>
  <p:transition xmlns:p14="http://schemas.microsoft.com/office/powerpoint/2010/main" spd="slow" advClick="0" advTm="31058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98" y="4832355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chemeClr val="tx2">
                    <a:lumMod val="75000"/>
                    <a:alpha val="46000"/>
                  </a:schemeClr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chemeClr val="tx2">
                    <a:lumMod val="75000"/>
                    <a:alpha val="46000"/>
                  </a:schemeClr>
                </a:solidFill>
                <a:latin typeface="Calibri" charset="0"/>
                <a:cs typeface="+mn-cs"/>
              </a:rPr>
              <a:t>.</a:t>
            </a:r>
          </a:p>
        </p:txBody>
      </p:sp>
      <p:pic>
        <p:nvPicPr>
          <p:cNvPr id="4" name="Picture 3" descr="MENU.SID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1047750"/>
            <a:ext cx="6524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036638"/>
            <a:chOff x="143922" y="116682"/>
            <a:chExt cx="9144000" cy="1036638"/>
          </a:xfrm>
        </p:grpSpPr>
        <p:pic>
          <p:nvPicPr>
            <p:cNvPr id="2" name="Picture 1" descr="MENU.HEADER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22" y="116682"/>
              <a:ext cx="9144000" cy="103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4500" y="635001"/>
              <a:ext cx="310906" cy="112780"/>
            </a:xfrm>
            <a:prstGeom prst="rect">
              <a:avLst/>
            </a:prstGeom>
          </p:spPr>
        </p:pic>
      </p:grpSp>
      <p:pic>
        <p:nvPicPr>
          <p:cNvPr id="3" name="Picture 2" descr="MENU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1" t="24856" r="4469" b="25103"/>
          <a:stretch/>
        </p:blipFill>
        <p:spPr>
          <a:xfrm>
            <a:off x="712798" y="1299782"/>
            <a:ext cx="8355001" cy="35325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37095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53020</TotalTime>
  <Words>112</Words>
  <Application>Microsoft Macintosh PowerPoint</Application>
  <PresentationFormat>On-screen Show (16:9)</PresentationFormat>
  <Paragraphs>20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992</cp:revision>
  <cp:lastPrinted>2012-11-12T18:02:51Z</cp:lastPrinted>
  <dcterms:created xsi:type="dcterms:W3CDTF">2012-10-22T15:52:33Z</dcterms:created>
  <dcterms:modified xsi:type="dcterms:W3CDTF">2013-01-18T19:21:05Z</dcterms:modified>
  <cp:category/>
</cp:coreProperties>
</file>