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3"/>
  </p:notesMasterIdLst>
  <p:handoutMasterIdLst>
    <p:handoutMasterId r:id="rId14"/>
  </p:handoutMasterIdLst>
  <p:sldIdLst>
    <p:sldId id="479" r:id="rId2"/>
    <p:sldId id="475" r:id="rId3"/>
    <p:sldId id="439" r:id="rId4"/>
    <p:sldId id="500" r:id="rId5"/>
    <p:sldId id="495" r:id="rId6"/>
    <p:sldId id="504" r:id="rId7"/>
    <p:sldId id="499" r:id="rId8"/>
    <p:sldId id="502" r:id="rId9"/>
    <p:sldId id="503" r:id="rId10"/>
    <p:sldId id="501" r:id="rId11"/>
    <p:sldId id="34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3E"/>
    <a:srgbClr val="00005D"/>
    <a:srgbClr val="00C300"/>
    <a:srgbClr val="FF8F00"/>
    <a:srgbClr val="76001D"/>
    <a:srgbClr val="900023"/>
    <a:srgbClr val="990026"/>
    <a:srgbClr val="800080"/>
    <a:srgbClr val="CC0066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616" y="-2632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523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81910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2161933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March </a:t>
            </a:r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31 – April 4, </a:t>
            </a:r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3600" b="1" dirty="0"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71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933" y="-5245099"/>
            <a:ext cx="7867753" cy="10388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3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976">
        <p:push dir="u"/>
      </p:transition>
    </mc:Choice>
    <mc:Fallback>
      <p:transition xmlns:p14="http://schemas.microsoft.com/office/powerpoint/2010/main" spd="slow" advClick="0" advTm="2797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861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26581" y="4819531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143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APRIL 2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6533" y="1643977"/>
            <a:ext cx="5207000" cy="2049792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Your Restless Brain: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Changing Continually </a:t>
            </a:r>
            <a:endParaRPr lang="en-US" sz="2800" dirty="0" smtClean="0">
              <a:solidFill>
                <a:srgbClr val="800000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Throughout the </a:t>
            </a:r>
            <a:r>
              <a:rPr lang="en-US" sz="2800" dirty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Day &amp; Night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BARRY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JACOBS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Princeton University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3562">
        <p:circle/>
      </p:transition>
    </mc:Choice>
    <mc:Fallback>
      <p:transition xmlns:p14="http://schemas.microsoft.com/office/powerpoint/2010/main" spd="slow" advClick="0" advTm="1356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596753"/>
            <a:ext cx="82307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April 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/>
              <a:t>Your Restless Brain: Changing Continually throughout the Day and Night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Friday, April 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Service Awards – 9:30 a.m. – MBG Auditorium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April </a:t>
            </a:r>
            <a:r>
              <a:rPr lang="en-US" sz="1800" b="1" dirty="0" smtClean="0">
                <a:latin typeface="Arial Black"/>
                <a:cs typeface="Arial Black"/>
              </a:rPr>
              <a:t>9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Trenton Iron and Steel 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April 23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Celebrates Earth Day – Guest Speakers, Displays, Activities, Green Machine Awards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Sunday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Annual </a:t>
            </a:r>
            <a:r>
              <a:rPr lang="en-US" sz="1400" dirty="0" err="1" smtClean="0"/>
              <a:t>Communiversity</a:t>
            </a:r>
            <a:r>
              <a:rPr lang="en-US" sz="1400" dirty="0" smtClean="0"/>
              <a:t> Festival – 1 to 6 p.m. – Downtown Princeton – Featuring PPPL Displays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p:transition xmlns:p14="http://schemas.microsoft.com/office/powerpoint/2010/main" spd="slow" advClick="0" advTm="31073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91294"/>
            <a:ext cx="9144000" cy="1292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28600" bIns="22860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In memory of 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Ronald Hatcher </a:t>
            </a:r>
          </a:p>
          <a:p>
            <a:pPr algn="ctr"/>
            <a:r>
              <a:rPr lang="en-US" sz="1800" smtClean="0">
                <a:solidFill>
                  <a:srgbClr val="FFFFFF"/>
                </a:solidFill>
                <a:latin typeface="Helvetica Light"/>
                <a:cs typeface="Helvetica Light"/>
              </a:rPr>
              <a:t>1957 </a:t>
            </a:r>
            <a:r>
              <a:rPr lang="en-US" sz="1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– 2014</a:t>
            </a:r>
            <a:endParaRPr lang="en-US" sz="1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7" name="Picture 6" descr="02PR0712-4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" y="423332"/>
            <a:ext cx="2887133" cy="429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4PR0111_04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999" y="1958944"/>
            <a:ext cx="2624667" cy="276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534" y="423333"/>
            <a:ext cx="2887132" cy="429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7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8876">
        <p:circle/>
      </p:transition>
    </mc:Choice>
    <mc:Fallback>
      <p:transition xmlns:p14="http://schemas.microsoft.com/office/powerpoint/2010/main" spd="slow" advTm="28876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950" y="381000"/>
            <a:ext cx="87312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Windows® XP computers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are 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being upgraded to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Windows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® 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" y="1439049"/>
            <a:ext cx="322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Myriad Web Pro"/>
                <a:cs typeface="Myriad Web Pro"/>
              </a:rPr>
              <a:t>After April 8, Windows XP will no longer be supported by PPPL </a:t>
            </a:r>
            <a:r>
              <a:rPr lang="en-US" sz="1800" b="1" dirty="0" smtClean="0">
                <a:latin typeface="Myriad Web Pro"/>
                <a:cs typeface="Myriad Web Pro"/>
              </a:rPr>
              <a:t>(</a:t>
            </a:r>
            <a:r>
              <a:rPr lang="en-US" sz="1800" b="1" dirty="0">
                <a:latin typeface="Myriad Web Pro"/>
                <a:cs typeface="Myriad Web Pro"/>
              </a:rPr>
              <a:t>there will be loss of network connectivity.)</a:t>
            </a:r>
          </a:p>
          <a:p>
            <a:endParaRPr lang="en-US" sz="1800" b="1" dirty="0" smtClean="0">
              <a:latin typeface="Myriad Web Pro"/>
              <a:cs typeface="Myriad Web Pro"/>
            </a:endParaRPr>
          </a:p>
          <a:p>
            <a:r>
              <a:rPr lang="en-US" sz="1800" b="1" dirty="0" smtClean="0">
                <a:latin typeface="Myriad Web Pro"/>
                <a:cs typeface="Myriad Web Pro"/>
              </a:rPr>
              <a:t>Loss </a:t>
            </a:r>
            <a:r>
              <a:rPr lang="en-US" sz="1800" b="1" dirty="0">
                <a:latin typeface="Myriad Web Pro"/>
                <a:cs typeface="Myriad Web Pro"/>
              </a:rPr>
              <a:t>of network connectivity will occur </a:t>
            </a:r>
            <a:r>
              <a:rPr lang="en-US" sz="1800" b="1" dirty="0" smtClean="0">
                <a:latin typeface="Myriad Web Pro"/>
                <a:cs typeface="Myriad Web Pro"/>
              </a:rPr>
              <a:t>on </a:t>
            </a:r>
            <a:r>
              <a:rPr lang="en-US" sz="1800" b="1" dirty="0">
                <a:latin typeface="Myriad Web Pro"/>
                <a:cs typeface="Myriad Web Pro"/>
              </a:rPr>
              <a:t>April 8</a:t>
            </a:r>
            <a:r>
              <a:rPr lang="en-US" sz="1800" b="1" baseline="30000" dirty="0">
                <a:latin typeface="Myriad Web Pro"/>
                <a:cs typeface="Myriad Web Pro"/>
              </a:rPr>
              <a:t>th</a:t>
            </a:r>
            <a:r>
              <a:rPr lang="en-US" sz="1800" b="1" dirty="0" smtClean="0">
                <a:latin typeface="Myriad Web Pro"/>
                <a:cs typeface="Myriad Web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993" y="1946364"/>
            <a:ext cx="309970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To 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schedule an update, please contact the helpdesk at x2275 or </a:t>
            </a:r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email </a:t>
            </a:r>
            <a:r>
              <a:rPr lang="en-US" sz="1800" b="1" dirty="0" err="1" smtClean="0">
                <a:solidFill>
                  <a:srgbClr val="FFFF00"/>
                </a:solidFill>
                <a:latin typeface="Myriad Web Pro"/>
                <a:cs typeface="Myriad Web Pro"/>
              </a:rPr>
              <a:t>helpdesk</a:t>
            </a:r>
            <a:r>
              <a:rPr lang="en-US" sz="1800" b="1" dirty="0" err="1">
                <a:solidFill>
                  <a:srgbClr val="FFFF00"/>
                </a:solidFill>
                <a:latin typeface="Myriad Web Pro"/>
                <a:cs typeface="Myriad Web Pro"/>
              </a:rPr>
              <a:t>@pppl.gov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069506"/>
      </p:ext>
    </p:extLst>
  </p:cSld>
  <p:clrMapOvr>
    <a:masterClrMapping/>
  </p:clrMapOvr>
  <p:transition xmlns:p14="http://schemas.microsoft.com/office/powerpoint/2010/main" spd="slow" advClick="0" advTm="15000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arge_green-earth-da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50" y="296330"/>
            <a:ext cx="8731250" cy="45704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Annual PPPL  </a:t>
            </a:r>
            <a:r>
              <a:rPr lang="en-US" b="1" cap="all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"Green Machine" Awards</a:t>
            </a:r>
          </a:p>
          <a:p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PPPL will celebrate Earth Day on April 23rd with guest speakers, displays and activities for employees, and presentation of the annual PPPL Green Machine Awards. </a:t>
            </a:r>
          </a:p>
          <a:p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Please submit award nominations for PPPL employees or employee teams that have contributed to PPPL’s environmental performance during the past year by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:</a:t>
            </a:r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Reducing greenhouse gas emissions,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Saving energy,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Saving water,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Reusing equipment or material,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Recycling materials or equipment,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Reducing the use of toxic or hazardous materials,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Sustainable acquisition (purchasing recycled content, </a:t>
            </a:r>
            <a:r>
              <a:rPr lang="en-US" sz="12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biobased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, and other "green" products),</a:t>
            </a:r>
          </a:p>
          <a:p>
            <a:pPr marL="448056" indent="-171450"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Reducing or eliminating pollution, or</a:t>
            </a:r>
          </a:p>
          <a:p>
            <a:pPr marL="448056" indent="-171450">
              <a:spcAft>
                <a:spcPts val="600"/>
              </a:spcAft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Other actions which help protect public health or the environment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.</a:t>
            </a:r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Nominations should include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:</a:t>
            </a:r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Nominee name(s)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, PPPL 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work group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, description 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of the actions taken,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and estimated 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cost savings or environmental benefit.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Please contact Margaret King (</a:t>
            </a:r>
            <a:r>
              <a:rPr lang="en-US" sz="12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mking@pppl.gov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) or </a:t>
            </a:r>
            <a:r>
              <a:rPr lang="en-US" sz="12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Leanna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 Meyer (</a:t>
            </a:r>
            <a:r>
              <a:rPr lang="en-US" sz="12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lmeyer@pppl.gov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) if you have questions or would like information about past Green Machine awards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.</a:t>
            </a:r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Nominations are due by Monday March 31, 2014  by completing the online nomination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form or 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by email to Virginia Finley (</a:t>
            </a:r>
            <a:r>
              <a:rPr lang="en-US" sz="12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vfinley@pppl.gov</a:t>
            </a:r>
            <a:r>
              <a:rPr 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Myriad Web Pro"/>
                <a:cs typeface="Myriad Web Pro"/>
              </a:rPr>
              <a:t>).</a:t>
            </a:r>
            <a:endParaRPr lang="en-US" sz="12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Myriad Web Pro"/>
              <a:cs typeface="Myriad Web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139698"/>
      </p:ext>
    </p:extLst>
  </p:cSld>
  <p:clrMapOvr>
    <a:masterClrMapping/>
  </p:clrMapOvr>
  <p:transition xmlns:p14="http://schemas.microsoft.com/office/powerpoint/2010/main" spd="slow" advClick="0" advTm="31502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PR0321_1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34698" cy="5143500"/>
          </a:xfrm>
          <a:prstGeom prst="rect">
            <a:avLst/>
          </a:prstGeom>
        </p:spPr>
      </p:pic>
      <p:pic>
        <p:nvPicPr>
          <p:cNvPr id="7" name="Picture 6" descr="14PR0321_0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698" y="0"/>
            <a:ext cx="340930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5469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Young Women’s Conference</a:t>
            </a:r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737643"/>
      </p:ext>
    </p:extLst>
  </p:cSld>
  <p:clrMapOvr>
    <a:masterClrMapping/>
  </p:clrMapOvr>
  <p:transition xmlns:p14="http://schemas.microsoft.com/office/powerpoint/2010/main" spd="slow" advTm="1850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PR0321_3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877" y="0"/>
            <a:ext cx="2892857" cy="514350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4PR0321_06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734" y="0"/>
            <a:ext cx="3107266" cy="514350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peaker_94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373"/>
            <a:ext cx="3143877" cy="5155873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35469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Young Women’s Conference</a:t>
            </a:r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39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788">
        <p:split orient="vert"/>
      </p:transition>
    </mc:Choice>
    <mc:Fallback>
      <p:transition xmlns:p14="http://schemas.microsoft.com/office/powerpoint/2010/main" spd="slow" advTm="21788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unteers_0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34" y="2571750"/>
            <a:ext cx="3602165" cy="257175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enny_38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4115"/>
            <a:ext cx="2865967" cy="2560918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ike and Alba_39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967" y="2571750"/>
            <a:ext cx="2675868" cy="2576903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4478863"/>
            <a:ext cx="91440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Thank you PPPL volunteers!</a:t>
            </a:r>
            <a:endParaRPr lang="en-US" sz="2800" b="1" i="1" dirty="0">
              <a:solidFill>
                <a:srgbClr val="FFFF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10" name="Picture 9" descr="Kim and Terry_02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0"/>
            <a:ext cx="4174063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14PR0321_119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062" y="0"/>
            <a:ext cx="4969937" cy="257411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35469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Young Women’s Conference</a:t>
            </a:r>
            <a:endParaRPr lang="en-US" sz="20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6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118">
        <p14:reveal/>
      </p:transition>
    </mc:Choice>
    <mc:Fallback>
      <p:transition xmlns:p14="http://schemas.microsoft.com/office/powerpoint/2010/main" spd="slow" advTm="2611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117694</TotalTime>
  <Words>463</Words>
  <Application>Microsoft Macintosh PowerPoint</Application>
  <PresentationFormat>On-screen Show (16:9)</PresentationFormat>
  <Paragraphs>55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1968</cp:revision>
  <cp:lastPrinted>2012-11-12T18:02:51Z</cp:lastPrinted>
  <dcterms:created xsi:type="dcterms:W3CDTF">2012-10-22T15:52:33Z</dcterms:created>
  <dcterms:modified xsi:type="dcterms:W3CDTF">2014-03-28T18:56:42Z</dcterms:modified>
  <cp:category/>
</cp:coreProperties>
</file>