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3" r:id="rId3"/>
    <p:sldId id="394" r:id="rId4"/>
    <p:sldId id="395" r:id="rId5"/>
    <p:sldId id="396" r:id="rId6"/>
    <p:sldId id="389" r:id="rId7"/>
    <p:sldId id="397" r:id="rId8"/>
    <p:sldId id="398" r:id="rId9"/>
    <p:sldId id="386" r:id="rId10"/>
    <p:sldId id="392" r:id="rId11"/>
    <p:sldId id="340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2B"/>
    <a:srgbClr val="005200"/>
    <a:srgbClr val="009297"/>
    <a:srgbClr val="DA0000"/>
    <a:srgbClr val="E30000"/>
    <a:srgbClr val="1343A3"/>
    <a:srgbClr val="8000FF"/>
    <a:srgbClr val="0000AC"/>
    <a:srgbClr val="7D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344" y="-2592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4/19/13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4/19/13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4/19/13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3.emf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" b="8863"/>
          <a:stretch/>
        </p:blipFill>
        <p:spPr>
          <a:xfrm>
            <a:off x="0" y="0"/>
            <a:ext cx="91359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89508" y="1491878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334933"/>
            <a:ext cx="9156696" cy="808567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1851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April 22 - 28, 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4625">
        <p:fade/>
      </p:transition>
    </mc:Choice>
    <mc:Fallback xmlns="">
      <p:transition xmlns:p14="http://schemas.microsoft.com/office/powerpoint/2010/main" spd="med" advClick="0" advTm="2462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PL.Aerial.2008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8" b="14897"/>
          <a:stretch/>
        </p:blipFill>
        <p:spPr>
          <a:xfrm>
            <a:off x="1468967" y="648915"/>
            <a:ext cx="6032500" cy="27843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" name="Picture 2" descr="OPENHOUSE.LOGO.2013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2"/>
          <a:stretch/>
        </p:blipFill>
        <p:spPr>
          <a:xfrm>
            <a:off x="2466976" y="3525264"/>
            <a:ext cx="4036483" cy="1320883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84667"/>
            <a:ext cx="1392767" cy="139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6934" y="204183"/>
            <a:ext cx="554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44 Font Expanded"/>
                <a:cs typeface="#44 Font Expanded"/>
              </a:rPr>
              <a:t>SAVE THE DATE…</a:t>
            </a:r>
            <a:endParaRPr lang="en-US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44 Font Expanded"/>
              <a:cs typeface="#44 Font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9651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1">
        <p:push dir="u"/>
      </p:transition>
    </mc:Choice>
    <mc:Fallback xmlns="">
      <p:transition xmlns:p14="http://schemas.microsoft.com/office/powerpoint/2010/main" spd="slow" advTm="18671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b="13230"/>
          <a:stretch/>
        </p:blipFill>
        <p:spPr>
          <a:xfrm>
            <a:off x="-758" y="0"/>
            <a:ext cx="913629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5533" y="4634476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rgbClr val="0000FF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1382">
        <p14:ripple/>
      </p:transition>
    </mc:Choice>
    <mc:Fallback xmlns="">
      <p:transition xmlns:p14="http://schemas.microsoft.com/office/powerpoint/2010/main" spd="slow" advClick="0" advTm="3138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prstClr val="whit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4065" y="4197234"/>
            <a:ext cx="483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skerville SemiBold Italic"/>
                <a:cs typeface="Trebuchet MS"/>
              </a:rPr>
              <a:t>PPPL Earth Week Cleanup</a:t>
            </a:r>
            <a:endParaRPr lang="en-US" sz="2800" b="1" dirty="0">
              <a:ln w="17780" cmpd="sng">
                <a:noFill/>
                <a:prstDash val="solid"/>
                <a:miter lim="800000"/>
              </a:ln>
              <a:solidFill>
                <a:srgbClr val="008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askerville SemiBold Italic"/>
              <a:cs typeface="Trebuchet MS"/>
            </a:endParaRPr>
          </a:p>
        </p:txBody>
      </p:sp>
      <p:pic>
        <p:nvPicPr>
          <p:cNvPr id="4" name="Picture 3" descr="13A0417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7872" cy="514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3A0417_0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66" y="931333"/>
            <a:ext cx="4572000" cy="304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664727"/>
      </p:ext>
    </p:extLst>
  </p:cSld>
  <p:clrMapOvr>
    <a:masterClrMapping/>
  </p:clrMapOvr>
  <p:transition xmlns:p14="http://schemas.microsoft.com/office/powerpoint/2010/main" spd="slow" advTm="15496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prstClr val="whit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A0417_1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r="14101"/>
          <a:stretch/>
        </p:blipFill>
        <p:spPr>
          <a:xfrm>
            <a:off x="0" y="0"/>
            <a:ext cx="5147733" cy="516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23263" y="4378487"/>
            <a:ext cx="483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skerville SemiBold Italic"/>
                <a:cs typeface="Trebuchet MS"/>
              </a:rPr>
              <a:t>PPPL Earth Week Cleanup</a:t>
            </a:r>
            <a:endParaRPr lang="en-US" sz="2800" b="1" dirty="0">
              <a:ln w="17780" cmpd="sng">
                <a:noFill/>
                <a:prstDash val="solid"/>
                <a:miter lim="800000"/>
              </a:ln>
              <a:solidFill>
                <a:srgbClr val="008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askerville SemiBold Italic"/>
              <a:cs typeface="Trebuchet MS"/>
            </a:endParaRPr>
          </a:p>
        </p:txBody>
      </p:sp>
      <p:pic>
        <p:nvPicPr>
          <p:cNvPr id="9" name="Picture 8" descr="13A0417_073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1"/>
          <a:stretch/>
        </p:blipFill>
        <p:spPr>
          <a:xfrm>
            <a:off x="5452533" y="702733"/>
            <a:ext cx="3395134" cy="3456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006297"/>
      </p:ext>
    </p:extLst>
  </p:cSld>
  <p:clrMapOvr>
    <a:masterClrMapping/>
  </p:clrMapOvr>
  <p:transition xmlns:p14="http://schemas.microsoft.com/office/powerpoint/2010/main" spd="slow" advTm="18743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nup Group_garb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/>
          <a:stretch/>
        </p:blipFill>
        <p:spPr>
          <a:xfrm>
            <a:off x="698500" y="160854"/>
            <a:ext cx="7744968" cy="4453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99067" y="3987782"/>
            <a:ext cx="7213599" cy="461665"/>
          </a:xfrm>
          <a:prstGeom prst="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skerville SemiBold Italic"/>
                <a:cs typeface="Baskerville SemiBold Italic"/>
              </a:rPr>
              <a:t>Thank You PPPL Earth Week Cleanup Volunteers</a:t>
            </a:r>
            <a:endParaRPr lang="en-US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826650923"/>
      </p:ext>
    </p:extLst>
  </p:cSld>
  <p:clrMapOvr>
    <a:masterClrMapping/>
  </p:clrMapOvr>
  <p:transition xmlns:p14="http://schemas.microsoft.com/office/powerpoint/2010/main" spd="slow" advTm="21483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MIN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60400"/>
            <a:ext cx="635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893922"/>
      </p:ext>
    </p:extLst>
  </p:cSld>
  <p:clrMapOvr>
    <a:masterClrMapping/>
  </p:clrMapOvr>
  <p:transition xmlns:p14="http://schemas.microsoft.com/office/powerpoint/2010/main" spd="slow" advTm="17767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350" y="-6350"/>
            <a:ext cx="10245914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04985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WEDNESDAY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April 24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4:15 </a:t>
              </a:r>
              <a:r>
                <a:rPr lang="en-US" sz="1400" dirty="0">
                  <a:solidFill>
                    <a:schemeClr val="bg1"/>
                  </a:solidFill>
                  <a:latin typeface="Bookman Old Style"/>
                  <a:cs typeface="Bookman Old Style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.m.  (Coffee/Tea at 4 p.m.) • M.B.G. Auditorium, Lyman Spitzer Building</a:t>
              </a:r>
              <a:endParaRPr lang="en-US" sz="1400" dirty="0">
                <a:solidFill>
                  <a:schemeClr val="bg1"/>
                </a:solidFill>
                <a:effectLst/>
                <a:latin typeface="Bookman Old Style"/>
                <a:cs typeface="Bookman Old Styl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1" y="1727758"/>
            <a:ext cx="7931150" cy="2084593"/>
            <a:chOff x="628651" y="1727758"/>
            <a:chExt cx="7931150" cy="2084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4" y="1727758"/>
              <a:ext cx="3867143" cy="20770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59301" y="1931980"/>
              <a:ext cx="3860800" cy="172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2E47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Environmental Condensed Matter </a:t>
              </a:r>
              <a:r>
                <a:rPr lang="en-US" sz="2800" dirty="0" smtClean="0">
                  <a:solidFill>
                    <a:srgbClr val="2E47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Physics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Brad </a:t>
              </a: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Marston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Brown University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" y="1727758"/>
              <a:ext cx="7931150" cy="208459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0" y="440267"/>
            <a:ext cx="6341301" cy="1045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6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8379">
        <p:split orient="vert"/>
      </p:transition>
    </mc:Choice>
    <mc:Fallback xmlns="">
      <p:transition xmlns:p14="http://schemas.microsoft.com/office/powerpoint/2010/main" spd="slow" advClick="0" advTm="18379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PL-LOGO-CIRCLE&gt;GRADIENT.eps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9933" y="914400"/>
            <a:ext cx="7044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"/>
                <a:cs typeface="Rockwell"/>
              </a:rPr>
              <a:t>Welcome</a:t>
            </a:r>
          </a:p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"/>
                <a:cs typeface="Rockwell"/>
              </a:rPr>
              <a:t>PPPL Advisory Committee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992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8">
        <p:push dir="u"/>
      </p:transition>
    </mc:Choice>
    <mc:Fallback xmlns="">
      <p:transition xmlns:p14="http://schemas.microsoft.com/office/powerpoint/2010/main" spd="slow" advTm="20958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 Inside-English-28x11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034"/>
            <a:ext cx="8229600" cy="3273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794923" y="4030133"/>
            <a:ext cx="5706534" cy="830997"/>
            <a:chOff x="2057400" y="4030133"/>
            <a:chExt cx="5706534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2057400" y="4030133"/>
              <a:ext cx="292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3366FF"/>
                  </a:solidFill>
                </a:rPr>
                <a:t>• PRINCETON </a:t>
              </a:r>
              <a:r>
                <a:rPr lang="en-US" sz="1200" b="1" dirty="0">
                  <a:solidFill>
                    <a:srgbClr val="3366FF"/>
                  </a:solidFill>
                </a:rPr>
                <a:t>POLICE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DEPT.</a:t>
              </a:r>
            </a:p>
            <a:p>
              <a:r>
                <a:rPr lang="en-US" sz="1200" b="1">
                  <a:solidFill>
                    <a:srgbClr val="3366FF"/>
                  </a:solidFill>
                </a:rPr>
                <a:t>• </a:t>
              </a:r>
              <a:r>
                <a:rPr lang="en-US" sz="1200" b="1" smtClean="0">
                  <a:solidFill>
                    <a:srgbClr val="3366FF"/>
                  </a:solidFill>
                </a:rPr>
                <a:t>PLAINSBORO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POLICE DEPT.</a:t>
              </a:r>
            </a:p>
            <a:p>
              <a:r>
                <a:rPr lang="en-US" sz="1200" b="1" dirty="0">
                  <a:solidFill>
                    <a:srgbClr val="3366FF"/>
                  </a:solidFill>
                </a:rPr>
                <a:t>•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MONTGOMERY TWP. POLICE DEPT.</a:t>
              </a:r>
            </a:p>
            <a:p>
              <a:r>
                <a:rPr lang="en-US" sz="1200" b="1" dirty="0">
                  <a:solidFill>
                    <a:srgbClr val="3366FF"/>
                  </a:solidFill>
                </a:rPr>
                <a:t>•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HAMILTON POLICE DEPT.</a:t>
              </a:r>
              <a:endParaRPr lang="en-US" sz="1200" b="1" dirty="0">
                <a:solidFill>
                  <a:srgbClr val="3366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6867" y="4030133"/>
              <a:ext cx="2777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3366FF"/>
                  </a:solidFill>
                </a:rPr>
                <a:t>•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CRANBURY POLICE DEPT.</a:t>
              </a:r>
            </a:p>
            <a:p>
              <a:r>
                <a:rPr lang="en-US" sz="1200" b="1" dirty="0">
                  <a:solidFill>
                    <a:srgbClr val="3366FF"/>
                  </a:solidFill>
                </a:rPr>
                <a:t>•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HOPEWELL TWP. POLICE DEPT.</a:t>
              </a:r>
            </a:p>
            <a:p>
              <a:r>
                <a:rPr lang="en-US" sz="1200" b="1" dirty="0">
                  <a:solidFill>
                    <a:srgbClr val="3366FF"/>
                  </a:solidFill>
                </a:rPr>
                <a:t>•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SO. BRUNSWICK POLICE DEPT.</a:t>
              </a:r>
            </a:p>
            <a:p>
              <a:r>
                <a:rPr lang="en-US" sz="1200" b="1" dirty="0">
                  <a:solidFill>
                    <a:srgbClr val="3366FF"/>
                  </a:solidFill>
                </a:rPr>
                <a:t>•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EWING POLICE DEPT.</a:t>
              </a:r>
              <a:endParaRPr lang="en-US" sz="1200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58067" y="3777322"/>
            <a:ext cx="296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LOCAL COLLECTION SITES: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8">
        <p:push dir="u"/>
      </p:transition>
    </mc:Choice>
    <mc:Fallback xmlns="">
      <p:transition xmlns:p14="http://schemas.microsoft.com/office/powerpoint/2010/main" spd="slow" advTm="20958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54714"/>
            <a:ext cx="5105400" cy="3471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4867" y="330200"/>
            <a:ext cx="839046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A0000"/>
                </a:solidFill>
                <a:latin typeface="Snappy Patter NF"/>
                <a:cs typeface="Snappy Patter NF"/>
              </a:rPr>
              <a:t>Volunteers Needed for </a:t>
            </a:r>
            <a:r>
              <a:rPr lang="en-US" sz="2800" b="1" dirty="0" err="1" smtClean="0">
                <a:solidFill>
                  <a:srgbClr val="DA0000"/>
                </a:solidFill>
                <a:latin typeface="Snappy Patter NF"/>
                <a:cs typeface="Snappy Patter NF"/>
              </a:rPr>
              <a:t>Communiversity</a:t>
            </a:r>
            <a:r>
              <a:rPr lang="en-US" sz="2800" b="1" dirty="0" smtClean="0">
                <a:solidFill>
                  <a:srgbClr val="DA0000"/>
                </a:solidFill>
                <a:latin typeface="Snappy Patter NF"/>
                <a:cs typeface="Snappy Patter NF"/>
              </a:rPr>
              <a:t> Day</a:t>
            </a:r>
            <a:endParaRPr lang="en-US" sz="2800" b="1" dirty="0">
              <a:solidFill>
                <a:srgbClr val="DA0000"/>
              </a:solidFill>
              <a:latin typeface="Snappy Patter NF"/>
              <a:cs typeface="Snappy Patter N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67" y="999067"/>
            <a:ext cx="3098800" cy="954107"/>
          </a:xfrm>
          <a:prstGeom prst="rect">
            <a:avLst/>
          </a:prstGeom>
          <a:solidFill>
            <a:srgbClr val="FFFF99"/>
          </a:solidFill>
          <a:ln>
            <a:solidFill>
              <a:srgbClr val="DA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SUNDAY, April 28</a:t>
            </a:r>
          </a:p>
          <a:p>
            <a:pPr algn="ctr"/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p.m. to 6 p.m.</a:t>
            </a:r>
          </a:p>
          <a:p>
            <a:pPr algn="ctr"/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Nassau St., Princeton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048919"/>
            <a:ext cx="322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DA0000"/>
                </a:solidFill>
              </a:rPr>
              <a:t>Please help us get </a:t>
            </a:r>
            <a:r>
              <a:rPr lang="en-US" sz="1400" b="1" i="1" dirty="0">
                <a:solidFill>
                  <a:srgbClr val="DA0000"/>
                </a:solidFill>
              </a:rPr>
              <a:t>the word out about the 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</a:rPr>
              <a:t>COOLNESS</a:t>
            </a:r>
            <a:r>
              <a:rPr lang="en-US" sz="1400" b="1" i="1" dirty="0" smtClean="0">
                <a:solidFill>
                  <a:srgbClr val="DA0000"/>
                </a:solidFill>
              </a:rPr>
              <a:t> of FUSION!</a:t>
            </a:r>
            <a:endParaRPr lang="en-US" sz="1400" b="1" i="1" dirty="0">
              <a:solidFill>
                <a:srgbClr val="DA0000"/>
              </a:solidFill>
            </a:endParaRPr>
          </a:p>
          <a:p>
            <a:pPr algn="ctr"/>
            <a:endParaRPr lang="en-US" sz="1400" i="1" dirty="0" smtClean="0">
              <a:solidFill>
                <a:srgbClr val="1343A3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1343A3"/>
                </a:solidFill>
              </a:rPr>
              <a:t>If interested in helping out at the PPPL table, even for an hour, please contact </a:t>
            </a:r>
            <a:r>
              <a:rPr lang="en-US" sz="1400" b="1" i="1" dirty="0" smtClean="0">
                <a:solidFill>
                  <a:srgbClr val="1343A3"/>
                </a:solidFill>
              </a:rPr>
              <a:t>Jeanne Jackson </a:t>
            </a:r>
            <a:r>
              <a:rPr lang="en-US" sz="1400" b="1" i="1" dirty="0" err="1" smtClean="0">
                <a:solidFill>
                  <a:srgbClr val="1343A3"/>
                </a:solidFill>
              </a:rPr>
              <a:t>DeVoe</a:t>
            </a:r>
            <a:r>
              <a:rPr lang="en-US" sz="1400" b="1" i="1" dirty="0" smtClean="0">
                <a:solidFill>
                  <a:srgbClr val="1343A3"/>
                </a:solidFill>
              </a:rPr>
              <a:t> </a:t>
            </a:r>
            <a:r>
              <a:rPr lang="en-US" sz="1400" i="1" dirty="0" err="1" smtClean="0">
                <a:solidFill>
                  <a:srgbClr val="1343A3"/>
                </a:solidFill>
              </a:rPr>
              <a:t>jjackson</a:t>
            </a:r>
            <a:r>
              <a:rPr lang="en-US" sz="1400" i="1" dirty="0" err="1">
                <a:solidFill>
                  <a:srgbClr val="1343A3"/>
                </a:solidFill>
              </a:rPr>
              <a:t>@pppl.gov</a:t>
            </a:r>
            <a:r>
              <a:rPr lang="en-US" sz="1400" i="1" dirty="0">
                <a:solidFill>
                  <a:srgbClr val="1343A3"/>
                </a:solidFill>
              </a:rPr>
              <a:t>, ext. 2757.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1" y="3769703"/>
            <a:ext cx="1663152" cy="1184798"/>
          </a:xfrm>
          <a:prstGeom prst="rect">
            <a:avLst/>
          </a:prstGeom>
          <a:ln>
            <a:solidFill>
              <a:srgbClr val="DA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07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3">
        <p:pull dir="d"/>
      </p:transition>
    </mc:Choice>
    <mc:Fallback xmlns="">
      <p:transition xmlns:p14="http://schemas.microsoft.com/office/powerpoint/2010/main" spd="slow" advTm="21143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62680</TotalTime>
  <Words>194</Words>
  <Application>Microsoft Macintosh PowerPoint</Application>
  <PresentationFormat>On-screen Show (16:9)</PresentationFormat>
  <Paragraphs>34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1204</cp:revision>
  <cp:lastPrinted>2012-11-12T18:02:51Z</cp:lastPrinted>
  <dcterms:created xsi:type="dcterms:W3CDTF">2012-10-22T15:52:33Z</dcterms:created>
  <dcterms:modified xsi:type="dcterms:W3CDTF">2013-04-19T19:26:42Z</dcterms:modified>
  <cp:category/>
</cp:coreProperties>
</file>