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1"/>
  </p:notesMasterIdLst>
  <p:handoutMasterIdLst>
    <p:handoutMasterId r:id="rId12"/>
  </p:handoutMasterIdLst>
  <p:sldIdLst>
    <p:sldId id="479" r:id="rId2"/>
    <p:sldId id="510" r:id="rId3"/>
    <p:sldId id="508" r:id="rId4"/>
    <p:sldId id="513" r:id="rId5"/>
    <p:sldId id="515" r:id="rId6"/>
    <p:sldId id="511" r:id="rId7"/>
    <p:sldId id="514" r:id="rId8"/>
    <p:sldId id="439" r:id="rId9"/>
    <p:sldId id="34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540"/>
    <a:srgbClr val="00AA00"/>
    <a:srgbClr val="F76600"/>
    <a:srgbClr val="B8007F"/>
    <a:srgbClr val="8BB406"/>
    <a:srgbClr val="D90D00"/>
    <a:srgbClr val="377106"/>
    <a:srgbClr val="FFFCDF"/>
    <a:srgbClr val="FFFFAF"/>
    <a:srgbClr val="E40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432" y="-2464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5/22/14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5/22/14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5/22/14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4681" cy="5224919"/>
          </a:xfrm>
          <a:prstGeom prst="rect">
            <a:avLst/>
          </a:prstGeom>
        </p:spPr>
      </p:pic>
      <p:pic>
        <p:nvPicPr>
          <p:cNvPr id="3" name="Picture 2" descr="Waving-American-Flag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" y="1"/>
            <a:ext cx="9144000" cy="5224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4052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rgbClr val="CCFFCC">
              <a:alpha val="32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2573800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May 26 – May 30, 2014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p:transition xmlns:p14="http://schemas.microsoft.com/office/powerpoint/2010/main" spd="slow" advClick="0" advTm="21865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morial-day-wallpaper1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54067" cy="5143500"/>
          </a:xfrm>
          <a:prstGeom prst="rect">
            <a:avLst/>
          </a:prstGeom>
        </p:spPr>
      </p:pic>
      <p:pic>
        <p:nvPicPr>
          <p:cNvPr id="5" name="Picture 4" descr="happy-memorial-day-banner5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1767"/>
            <a:ext cx="9254067" cy="3429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4097851" y="4632750"/>
            <a:ext cx="151553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May 26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7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914">
        <p:split orient="vert"/>
      </p:transition>
    </mc:Choice>
    <mc:Fallback xmlns="">
      <p:transition xmlns:p14="http://schemas.microsoft.com/office/powerpoint/2010/main" spd="slow" advClick="0" advTm="25914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WEDNESDAY, MAY 28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1067" y="2135310"/>
            <a:ext cx="8170333" cy="1742015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 prst="angle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3366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Future Projections of Climate Change: </a:t>
            </a:r>
            <a:endParaRPr lang="en-US" sz="3200" dirty="0" smtClean="0">
              <a:solidFill>
                <a:srgbClr val="3366FF"/>
              </a:solidFill>
              <a:latin typeface="Abadi MT Condensed Extra Bold"/>
              <a:ea typeface="ＭＳ Ｐゴシック" pitchFamily="1" charset="-128"/>
              <a:cs typeface="Abadi MT Condensed Extra Bold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smtClean="0">
                <a:solidFill>
                  <a:srgbClr val="3366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An </a:t>
            </a:r>
            <a:r>
              <a:rPr lang="en-US" sz="3200" dirty="0">
                <a:solidFill>
                  <a:srgbClr val="3366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Update from IPCC AR5IPCC AR5 WG1 </a:t>
            </a:r>
            <a:r>
              <a:rPr lang="en-US" sz="3200" dirty="0" smtClean="0">
                <a:solidFill>
                  <a:srgbClr val="3366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Report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Claudia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Tebaldi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National Center for Atmospheric Research</a:t>
            </a: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921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24641"/>
      </p:ext>
    </p:extLst>
  </p:cSld>
  <p:clrMapOvr>
    <a:masterClrMapping/>
  </p:clrMapOvr>
  <p:transition xmlns:p14="http://schemas.microsoft.com/office/powerpoint/2010/main" spd="slow" advClick="0" advTm="15774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1012" cy="116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819513"/>
            <a:ext cx="9141012" cy="3400932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marL="274320">
              <a:spcBef>
                <a:spcPts val="18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</a:rPr>
              <a:t>Join a </a:t>
            </a:r>
            <a:r>
              <a:rPr lang="en-US" sz="3600" b="1" dirty="0" smtClean="0">
                <a:solidFill>
                  <a:srgbClr val="FF0000"/>
                </a:solidFill>
              </a:rPr>
              <a:t>PPPL </a:t>
            </a:r>
            <a:r>
              <a:rPr lang="en-US" sz="3600" b="1" dirty="0">
                <a:solidFill>
                  <a:srgbClr val="FF0000"/>
                </a:solidFill>
              </a:rPr>
              <a:t>Bike Team! </a:t>
            </a:r>
          </a:p>
          <a:p>
            <a:pPr marL="27432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Celebrate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National Bike Month</a:t>
            </a:r>
            <a:r>
              <a:rPr lang="en-US" sz="1800" b="1" dirty="0"/>
              <a:t> </a:t>
            </a:r>
            <a:r>
              <a:rPr lang="en-US" sz="1800" dirty="0"/>
              <a:t>and join the </a:t>
            </a:r>
            <a:r>
              <a:rPr lang="en-US" sz="1800" b="1" dirty="0">
                <a:solidFill>
                  <a:srgbClr val="1466C5"/>
                </a:solidFill>
              </a:rPr>
              <a:t>Federal Bike to Work Challenge</a:t>
            </a:r>
            <a:r>
              <a:rPr lang="en-US" sz="1800" b="1" dirty="0"/>
              <a:t> </a:t>
            </a:r>
            <a:r>
              <a:rPr lang="en-US" sz="1800" dirty="0"/>
              <a:t>by joining one of PPPL’s teams and competing against teams from DOE headquarters, </a:t>
            </a:r>
            <a:r>
              <a:rPr lang="en-US" sz="1800"/>
              <a:t>PNNL </a:t>
            </a:r>
            <a:r>
              <a:rPr lang="en-US" sz="1800" smtClean="0"/>
              <a:t>and </a:t>
            </a:r>
            <a:r>
              <a:rPr lang="en-US" sz="1800" dirty="0"/>
              <a:t>hundreds of other federal facilities. </a:t>
            </a:r>
            <a:endParaRPr lang="en-US" sz="1800" dirty="0" smtClean="0"/>
          </a:p>
          <a:p>
            <a:pPr marL="27432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All </a:t>
            </a:r>
            <a:r>
              <a:rPr lang="en-US" sz="1800" dirty="0"/>
              <a:t>you have to do is agree to bike to work four times during the month of May. </a:t>
            </a:r>
            <a:r>
              <a:rPr lang="en-US" sz="1800" i="1" dirty="0"/>
              <a:t>(People who live far away can drive to a site closer to the Lab and bike from there). </a:t>
            </a:r>
            <a:endParaRPr lang="en-US" sz="1800" i="1" dirty="0" smtClean="0"/>
          </a:p>
          <a:p>
            <a:pPr marL="27432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To </a:t>
            </a:r>
            <a:r>
              <a:rPr lang="en-US" sz="1800" dirty="0"/>
              <a:t>sign up go to </a:t>
            </a:r>
            <a:r>
              <a:rPr lang="en-US" sz="1800" dirty="0">
                <a:solidFill>
                  <a:srgbClr val="1466C5"/>
                </a:solidFill>
              </a:rPr>
              <a:t>http://</a:t>
            </a:r>
            <a:r>
              <a:rPr lang="en-US" sz="1800" dirty="0" err="1">
                <a:solidFill>
                  <a:srgbClr val="1466C5"/>
                </a:solidFill>
              </a:rPr>
              <a:t>tinyurl.com</a:t>
            </a:r>
            <a:r>
              <a:rPr lang="en-US" sz="1800" dirty="0">
                <a:solidFill>
                  <a:srgbClr val="1466C5"/>
                </a:solidFill>
              </a:rPr>
              <a:t>/k6huwz7 </a:t>
            </a:r>
            <a:r>
              <a:rPr lang="en-US" sz="1800" dirty="0"/>
              <a:t>or contact Rob </a:t>
            </a:r>
            <a:r>
              <a:rPr lang="en-US" sz="1800" dirty="0" err="1"/>
              <a:t>Sheneman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rgbClr val="1466C5"/>
                </a:solidFill>
              </a:rPr>
              <a:t>rshenema@pppl.gov</a:t>
            </a:r>
            <a:r>
              <a:rPr lang="en-US" sz="1800" dirty="0">
                <a:solidFill>
                  <a:srgbClr val="1466C5"/>
                </a:solidFill>
              </a:rPr>
              <a:t> </a:t>
            </a:r>
            <a:r>
              <a:rPr lang="en-US" sz="1800" dirty="0"/>
              <a:t>with any questions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914">
        <p:split orient="vert"/>
      </p:transition>
    </mc:Choice>
    <mc:Fallback xmlns="">
      <p:transition xmlns:p14="http://schemas.microsoft.com/office/powerpoint/2010/main" spd="slow" advClick="0" advTm="25914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TM - May 2014 - Repetitive Work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1" t="5762" r="4087" b="4691"/>
          <a:stretch/>
        </p:blipFill>
        <p:spPr>
          <a:xfrm>
            <a:off x="533400" y="-5494060"/>
            <a:ext cx="8153400" cy="10560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4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914">
        <p:split orient="vert"/>
      </p:transition>
    </mc:Choice>
    <mc:Fallback xmlns="">
      <p:transition xmlns:p14="http://schemas.microsoft.com/office/powerpoint/2010/main" spd="slow" advClick="0" advTm="25914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ha Triveda_1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9795" y="0"/>
            <a:ext cx="7064205" cy="5143499"/>
          </a:xfrm>
          <a:prstGeom prst="rect">
            <a:avLst/>
          </a:prstGeom>
        </p:spPr>
      </p:pic>
      <p:pic>
        <p:nvPicPr>
          <p:cNvPr id="6" name="Picture 5" descr="ManasaMalik_SanaBorkar_IshaTriveda_NishikaSolanki_Nadya Budhan_0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" y="0"/>
            <a:ext cx="7013864" cy="5143500"/>
          </a:xfrm>
          <a:prstGeom prst="rect">
            <a:avLst/>
          </a:prstGeom>
        </p:spPr>
      </p:pic>
      <p:pic>
        <p:nvPicPr>
          <p:cNvPr id="5" name="Picture 4" descr="NadyaBudhan_ManasiMalik_SanaBorkar_IshaTriveda_NishikaSolanki_0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436" y="0"/>
            <a:ext cx="6755128" cy="51434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1" y="4681835"/>
            <a:ext cx="9144000" cy="461665"/>
          </a:xfrm>
          <a:prstGeom prst="rect">
            <a:avLst/>
          </a:prstGeom>
          <a:solidFill>
            <a:srgbClr val="0095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n w="3175">
                  <a:noFill/>
                </a:ln>
                <a:solidFill>
                  <a:schemeClr val="bg1"/>
                </a:solidFill>
                <a:latin typeface="Bookman Old Style"/>
                <a:cs typeface="Bookman Old Style"/>
              </a:rPr>
              <a:t>Girl Scout STEM Fair at PPPL</a:t>
            </a:r>
            <a:endParaRPr lang="en-US" b="1" i="1" dirty="0">
              <a:ln w="3175">
                <a:noFill/>
              </a:ln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0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3626">
        <p:split orient="vert"/>
      </p:transition>
    </mc:Choice>
    <mc:Fallback xmlns="">
      <p:transition xmlns:p14="http://schemas.microsoft.com/office/powerpoint/2010/main" spd="slow" advClick="0" advTm="33626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1" y="0"/>
            <a:ext cx="771525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" y="-11397"/>
            <a:ext cx="7732346" cy="5154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53" y="-11397"/>
            <a:ext cx="7316519" cy="5154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1" y="4681835"/>
            <a:ext cx="9144000" cy="461665"/>
          </a:xfrm>
          <a:prstGeom prst="rect">
            <a:avLst/>
          </a:prstGeom>
          <a:solidFill>
            <a:srgbClr val="0095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n w="3175">
                  <a:noFill/>
                </a:ln>
                <a:solidFill>
                  <a:srgbClr val="FFFFFF"/>
                </a:solidFill>
                <a:latin typeface="Bookman Old Style"/>
                <a:cs typeface="Bookman Old Style"/>
              </a:rPr>
              <a:t>Girl Scout STEM Fair at PPPL</a:t>
            </a:r>
            <a:endParaRPr lang="en-US" b="1" i="1" dirty="0">
              <a:ln w="3175">
                <a:noFill/>
              </a:ln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9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3626">
        <p:split orient="vert"/>
      </p:transition>
    </mc:Choice>
    <mc:Fallback xmlns="">
      <p:transition xmlns:p14="http://schemas.microsoft.com/office/powerpoint/2010/main" spd="slow" advClick="0" advTm="33626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632165"/>
            <a:ext cx="845091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Wednesday</a:t>
            </a:r>
            <a:r>
              <a:rPr lang="en-US" spc="40" dirty="0">
                <a:solidFill>
                  <a:srgbClr val="0000FF"/>
                </a:solidFill>
                <a:latin typeface="Gotham-Book"/>
                <a:cs typeface="Gotham-Book"/>
              </a:rPr>
              <a:t>, May </a:t>
            </a:r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28 </a:t>
            </a:r>
            <a:endParaRPr lang="en-US" spc="40" dirty="0">
              <a:solidFill>
                <a:srgbClr val="0000FF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000000"/>
                </a:solidFill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4:15 p.m. – MBG Auditorium – “Future Projections of Climate Change: An Update from IPCC AR5IPCC AR5 WG1 Report”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Friday, </a:t>
            </a:r>
            <a:r>
              <a:rPr lang="en-US" spc="40" dirty="0">
                <a:solidFill>
                  <a:srgbClr val="0000FF"/>
                </a:solidFill>
                <a:latin typeface="Gotham-Book"/>
                <a:cs typeface="Gotham-Book"/>
              </a:rPr>
              <a:t>May </a:t>
            </a:r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30 </a:t>
            </a:r>
            <a:endParaRPr lang="en-US" spc="40" dirty="0">
              <a:solidFill>
                <a:srgbClr val="0000FF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Princeton University Reunions Weekend </a:t>
            </a:r>
            <a:r>
              <a:rPr lang="en-US" sz="1500" b="1" dirty="0" smtClean="0">
                <a:solidFill>
                  <a:srgbClr val="000000"/>
                </a:solidFill>
                <a:latin typeface="Gotham-Book"/>
                <a:cs typeface="Gotham-Book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Tours at PPPL</a:t>
            </a:r>
          </a:p>
          <a:p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Tuesday</a:t>
            </a:r>
            <a:r>
              <a:rPr lang="en-US" spc="40" dirty="0">
                <a:solidFill>
                  <a:srgbClr val="0000FF"/>
                </a:solidFill>
                <a:latin typeface="Gotham-Book"/>
                <a:cs typeface="Gotham-Book"/>
              </a:rPr>
              <a:t>, June </a:t>
            </a:r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3 </a:t>
            </a:r>
            <a:endParaRPr lang="en-US" spc="40" dirty="0">
              <a:solidFill>
                <a:srgbClr val="0000FF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Princeton University Commencement </a:t>
            </a:r>
            <a:r>
              <a:rPr lang="en-US" sz="1500" b="1" dirty="0">
                <a:solidFill>
                  <a:srgbClr val="000000"/>
                </a:solidFill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11 a.m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.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Main Campus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  <a:p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Wednesday</a:t>
            </a:r>
            <a:r>
              <a:rPr lang="en-US" spc="40" dirty="0">
                <a:solidFill>
                  <a:srgbClr val="0000FF"/>
                </a:solidFill>
                <a:latin typeface="Gotham-Book"/>
                <a:cs typeface="Gotham-Book"/>
              </a:rPr>
              <a:t>, </a:t>
            </a:r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June 11 </a:t>
            </a:r>
            <a:endParaRPr lang="en-US" spc="40" dirty="0">
              <a:solidFill>
                <a:srgbClr val="0000FF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000000"/>
                </a:solidFill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4:15 p.m. – MBG Auditorium – “Magnetic Reconnection”</a:t>
            </a:r>
          </a:p>
          <a:p>
            <a:r>
              <a:rPr lang="en-US" spc="40" dirty="0">
                <a:solidFill>
                  <a:srgbClr val="0000FF"/>
                </a:solidFill>
                <a:latin typeface="Gotham-Book"/>
                <a:cs typeface="Gotham-Book"/>
              </a:rPr>
              <a:t>Wednesday, </a:t>
            </a:r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June 18 </a:t>
            </a:r>
            <a:endParaRPr lang="en-US" spc="40" dirty="0">
              <a:solidFill>
                <a:srgbClr val="0000FF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4:15 p.m. – MBG Auditorium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“Nuclear Winter”</a:t>
            </a:r>
          </a:p>
          <a:p>
            <a:r>
              <a:rPr lang="en-US" spc="40" dirty="0">
                <a:solidFill>
                  <a:srgbClr val="0000FF"/>
                </a:solidFill>
                <a:latin typeface="Gotham-Book"/>
                <a:cs typeface="Gotham-Book"/>
              </a:rPr>
              <a:t>Wednesday, June </a:t>
            </a:r>
            <a:r>
              <a:rPr lang="en-US" spc="40" dirty="0" smtClean="0">
                <a:solidFill>
                  <a:srgbClr val="0000FF"/>
                </a:solidFill>
                <a:latin typeface="Gotham-Book"/>
                <a:cs typeface="Gotham-Book"/>
              </a:rPr>
              <a:t>25 </a:t>
            </a:r>
            <a:endParaRPr lang="en-US" spc="40" dirty="0">
              <a:solidFill>
                <a:srgbClr val="0000FF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4:15 p.m. – MBG Auditorium – “Cosmic Microwave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Background”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101">
        <p:circle/>
      </p:transition>
    </mc:Choice>
    <mc:Fallback xmlns="">
      <p:transition xmlns:p14="http://schemas.microsoft.com/office/powerpoint/2010/main" spd="slow" advClick="0" advTm="60101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633" cy="5143500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77383" y="4836465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34455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132353</TotalTime>
  <Words>303</Words>
  <Application>Microsoft Macintosh PowerPoint</Application>
  <PresentationFormat>On-screen Show (16:9)</PresentationFormat>
  <Paragraphs>33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2127</cp:revision>
  <cp:lastPrinted>2012-11-12T18:02:51Z</cp:lastPrinted>
  <dcterms:created xsi:type="dcterms:W3CDTF">2012-10-22T15:52:33Z</dcterms:created>
  <dcterms:modified xsi:type="dcterms:W3CDTF">2014-05-23T13:57:59Z</dcterms:modified>
  <cp:category/>
</cp:coreProperties>
</file>