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2"/>
  </p:notesMasterIdLst>
  <p:handoutMasterIdLst>
    <p:handoutMasterId r:id="rId13"/>
  </p:handoutMasterIdLst>
  <p:sldIdLst>
    <p:sldId id="479" r:id="rId2"/>
    <p:sldId id="521" r:id="rId3"/>
    <p:sldId id="523" r:id="rId4"/>
    <p:sldId id="522" r:id="rId5"/>
    <p:sldId id="524" r:id="rId6"/>
    <p:sldId id="528" r:id="rId7"/>
    <p:sldId id="527" r:id="rId8"/>
    <p:sldId id="519" r:id="rId9"/>
    <p:sldId id="439" r:id="rId10"/>
    <p:sldId id="518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540"/>
    <a:srgbClr val="00AA00"/>
    <a:srgbClr val="F76600"/>
    <a:srgbClr val="B8007F"/>
    <a:srgbClr val="8BB406"/>
    <a:srgbClr val="D90D00"/>
    <a:srgbClr val="377106"/>
    <a:srgbClr val="FFFCDF"/>
    <a:srgbClr val="FFFFAF"/>
    <a:srgbClr val="E40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6" autoAdjust="0"/>
    <p:restoredTop sz="99224" autoAdjust="0"/>
  </p:normalViewPr>
  <p:slideViewPr>
    <p:cSldViewPr snapToGrid="0" snapToObjects="1">
      <p:cViewPr>
        <p:scale>
          <a:sx n="105" d="100"/>
          <a:sy n="105" d="100"/>
        </p:scale>
        <p:origin x="-2992" y="-3200"/>
      </p:cViewPr>
      <p:guideLst>
        <p:guide orient="horz" pos="3103"/>
        <p:guide pos="2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-1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6/9/14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6/9/14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tif"/><Relationship Id="rId7" Type="http://schemas.openxmlformats.org/officeDocument/2006/relationships/image" Target="../media/image25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tif"/><Relationship Id="rId7" Type="http://schemas.openxmlformats.org/officeDocument/2006/relationships/image" Target="../media/image26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681" cy="5224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4052"/>
            <a:ext cx="9144000" cy="1102519"/>
          </a:xfrm>
          <a:ln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Rockwell"/>
                <a:ea typeface="+mj-ea"/>
                <a:cs typeface="Rockwell"/>
              </a:rPr>
              <a:t>This Week </a:t>
            </a:r>
            <a:r>
              <a:rPr lang="en-US" sz="4400" b="1" i="1" normalizeH="1" dirty="0" smtClean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Rockwell"/>
                <a:ea typeface="+mj-ea"/>
                <a:cs typeface="Rockwell"/>
              </a:rPr>
              <a:t> 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58249" y="1742899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551820"/>
            <a:ext cx="9144000" cy="673100"/>
          </a:xfrm>
          <a:prstGeom prst="rect">
            <a:avLst/>
          </a:prstGeom>
          <a:solidFill>
            <a:srgbClr val="CCFFCC">
              <a:alpha val="32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 smtClean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Brought to you by </a:t>
            </a: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2700" y="2573800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June 9 - 13, 2014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0627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674" y="-159926"/>
            <a:ext cx="9212674" cy="53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271"/>
      </p:ext>
    </p:extLst>
  </p:cSld>
  <p:clrMapOvr>
    <a:masterClrMapping/>
  </p:clrMapOvr>
  <p:transition xmlns:p14="http://schemas.microsoft.com/office/powerpoint/2010/main" spd="slow" advClick="0" advTm="3363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-16545" y="-3404"/>
            <a:ext cx="9160545" cy="5146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148" y="1181100"/>
            <a:ext cx="5397582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2236486" y="1685280"/>
            <a:ext cx="4960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30000" dirty="0"/>
              <a:t>Alumni tour PPPL for Princeton reunions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56741" y="1171693"/>
            <a:ext cx="5069652" cy="5135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508" y="2998498"/>
            <a:ext cx="1893283" cy="53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 dir="u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-16545" y="-3404"/>
            <a:ext cx="9160545" cy="5146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360" y="342428"/>
            <a:ext cx="6425730" cy="44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-16545" y="-3404"/>
            <a:ext cx="9160545" cy="5146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138" y="255347"/>
            <a:ext cx="6342945" cy="46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-16545" y="-3404"/>
            <a:ext cx="9160545" cy="5146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095" y="358801"/>
            <a:ext cx="6519968" cy="43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074" y="4327407"/>
            <a:ext cx="872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/>
                <a:cs typeface="Arial Black"/>
              </a:rPr>
              <a:t>Engineering Picnic • June 6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30" y="404518"/>
            <a:ext cx="3582019" cy="271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173" y="188148"/>
            <a:ext cx="3236914" cy="2319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19" y="1580443"/>
            <a:ext cx="3662617" cy="2746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111014"/>
            <a:ext cx="365760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926" y="762000"/>
            <a:ext cx="4572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prism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colloquium_DF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8" y="353961"/>
            <a:ext cx="8106744" cy="992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05791" y="2795776"/>
            <a:ext cx="13259072" cy="269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/>
              <a:t>Space Physics and the Role of </a:t>
            </a:r>
            <a:r>
              <a:rPr lang="en-US" sz="4000" b="1" baseline="30000" dirty="0" smtClean="0"/>
              <a:t>Magnetic</a:t>
            </a:r>
            <a:br>
              <a:rPr lang="en-US" sz="4000" b="1" baseline="30000" dirty="0" smtClean="0"/>
            </a:br>
            <a:r>
              <a:rPr lang="en-US" sz="4000" b="1" baseline="30000" dirty="0" smtClean="0"/>
              <a:t>Reconnection </a:t>
            </a:r>
            <a:r>
              <a:rPr lang="en-US" sz="4000" b="1" baseline="30000" dirty="0"/>
              <a:t>in Space Weather</a:t>
            </a:r>
            <a:endParaRPr lang="en-US" sz="4000" baseline="30000" dirty="0"/>
          </a:p>
          <a:p>
            <a:pPr algn="ctr"/>
            <a:r>
              <a:rPr lang="en-US" sz="3200" baseline="30000" dirty="0" err="1"/>
              <a:t>Vassilis</a:t>
            </a:r>
            <a:r>
              <a:rPr lang="en-US" sz="3200" baseline="30000" dirty="0"/>
              <a:t> </a:t>
            </a:r>
            <a:r>
              <a:rPr lang="en-US" sz="3200" baseline="30000" dirty="0" err="1" smtClean="0"/>
              <a:t>Angelopoulous</a:t>
            </a:r>
            <a:r>
              <a:rPr lang="en-US" sz="3200" baseline="30000" dirty="0"/>
              <a:t> </a:t>
            </a:r>
            <a:r>
              <a:rPr lang="en-US" sz="3200" baseline="30000" dirty="0" smtClean="0"/>
              <a:t>•</a:t>
            </a:r>
            <a:r>
              <a:rPr lang="en-US" sz="3200" dirty="0" smtClean="0"/>
              <a:t> </a:t>
            </a:r>
            <a:r>
              <a:rPr lang="en-US" sz="3200" baseline="30000" dirty="0" smtClean="0"/>
              <a:t>UCLA</a:t>
            </a:r>
            <a:endParaRPr lang="en-US" sz="2800" baseline="30000" dirty="0" smtClean="0"/>
          </a:p>
          <a:p>
            <a:pPr algn="ctr"/>
            <a:endParaRPr lang="en-US" sz="2800" baseline="30000" dirty="0" smtClean="0"/>
          </a:p>
          <a:p>
            <a:pPr algn="ctr"/>
            <a:r>
              <a:rPr lang="en-US" sz="2800" b="1" baseline="30000" dirty="0" smtClean="0"/>
              <a:t>Wednesday, June 11</a:t>
            </a:r>
          </a:p>
          <a:p>
            <a:pPr algn="ctr"/>
            <a:r>
              <a:rPr lang="en-US" sz="2800" baseline="30000" dirty="0"/>
              <a:t>4:15 p.m. (Coffee/Tea at 4 p.m.)</a:t>
            </a:r>
            <a:r>
              <a:rPr lang="en-US" sz="2800" b="1" i="1" baseline="30000" dirty="0"/>
              <a:t> • </a:t>
            </a:r>
            <a:r>
              <a:rPr lang="en-US" sz="2800" baseline="30000" dirty="0"/>
              <a:t>MBG Auditorium</a:t>
            </a:r>
          </a:p>
          <a:p>
            <a:pPr algn="ctr"/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074" y="1467556"/>
            <a:ext cx="9238074" cy="1104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4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">
        <p14:prism/>
      </p:transition>
    </mc:Choice>
    <mc:Fallback xmlns="">
      <p:transition xmlns:p14="http://schemas.microsoft.com/office/powerpoint/2010/main" spd="slow" advClick="0" advTm="5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colloquium_DF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8" y="231670"/>
            <a:ext cx="8106744" cy="992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05791" y="3345416"/>
            <a:ext cx="13259072" cy="214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/>
              <a:t>Nuclear Famine: The Threat to </a:t>
            </a:r>
            <a:r>
              <a:rPr lang="en-US" sz="3200" b="1" baseline="30000" dirty="0" smtClean="0"/>
              <a:t>Humanity </a:t>
            </a:r>
            <a:r>
              <a:rPr lang="en-US" sz="3200" b="1" baseline="30000" dirty="0"/>
              <a:t>from Nuclear Weapons</a:t>
            </a:r>
          </a:p>
          <a:p>
            <a:pPr algn="ctr"/>
            <a:r>
              <a:rPr lang="en-US" sz="2800" baseline="30000" dirty="0"/>
              <a:t>Dr. Alan </a:t>
            </a:r>
            <a:r>
              <a:rPr lang="en-US" sz="2800" baseline="30000" dirty="0" err="1" smtClean="0"/>
              <a:t>Robock</a:t>
            </a:r>
            <a:r>
              <a:rPr lang="en-US" sz="2800" baseline="30000" dirty="0"/>
              <a:t> </a:t>
            </a:r>
            <a:r>
              <a:rPr lang="en-US" sz="2800" baseline="30000" dirty="0" smtClean="0"/>
              <a:t>•</a:t>
            </a:r>
            <a:r>
              <a:rPr lang="en-US" sz="2800" dirty="0" smtClean="0"/>
              <a:t> </a:t>
            </a:r>
            <a:r>
              <a:rPr lang="en-US" sz="2800" baseline="30000" dirty="0" smtClean="0"/>
              <a:t>Rutgers University</a:t>
            </a:r>
          </a:p>
          <a:p>
            <a:pPr algn="ctr"/>
            <a:endParaRPr lang="en-US" sz="2800" baseline="30000" dirty="0" smtClean="0"/>
          </a:p>
          <a:p>
            <a:pPr algn="ctr"/>
            <a:r>
              <a:rPr lang="en-US" sz="2800" b="1" baseline="30000" dirty="0" smtClean="0"/>
              <a:t>Wednesday, June 18</a:t>
            </a:r>
          </a:p>
          <a:p>
            <a:pPr algn="ctr"/>
            <a:r>
              <a:rPr lang="en-US" sz="2800" baseline="30000" dirty="0"/>
              <a:t>4:15 p.m. (Coffee/Tea at 4 p.m.)</a:t>
            </a:r>
            <a:r>
              <a:rPr lang="en-US" sz="2800" b="1" i="1" baseline="30000" dirty="0"/>
              <a:t> • </a:t>
            </a:r>
            <a:r>
              <a:rPr lang="en-US" sz="2800" baseline="30000" dirty="0"/>
              <a:t>MBG Auditorium</a:t>
            </a:r>
          </a:p>
          <a:p>
            <a:pPr algn="ctr"/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22413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18135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idescreen_earth_from_space_005211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132"/>
            <a:ext cx="9144000" cy="195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4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prism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0" y="793750"/>
            <a:ext cx="2794000" cy="332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99" y="754247"/>
            <a:ext cx="8375415" cy="443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Wednesday</a:t>
            </a:r>
            <a:r>
              <a:rPr lang="en-US" spc="40" dirty="0">
                <a:solidFill>
                  <a:srgbClr val="1466C5"/>
                </a:solidFill>
                <a:latin typeface="Gotham-Book"/>
                <a:cs typeface="Gotham-Book"/>
              </a:rPr>
              <a:t>, </a:t>
            </a: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June 11 </a:t>
            </a:r>
            <a:endParaRPr lang="en-US" spc="40" dirty="0">
              <a:solidFill>
                <a:srgbClr val="1466C5"/>
              </a:solidFill>
              <a:latin typeface="Gotham-Book"/>
              <a:cs typeface="Gotham-Book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b="1" dirty="0">
                <a:solidFill>
                  <a:srgbClr val="000000"/>
                </a:solidFill>
                <a:latin typeface="Bookman Old Style"/>
                <a:cs typeface="Bookman Old Style"/>
              </a:rPr>
              <a:t>PPPL Colloquium – </a:t>
            </a:r>
            <a:r>
              <a:rPr lang="en-US" sz="1400" b="1" dirty="0">
                <a:solidFill>
                  <a:srgbClr val="000000"/>
                </a:solidFill>
                <a:latin typeface="Gotham-Book"/>
                <a:cs typeface="Gotham-Book"/>
              </a:rPr>
              <a:t>4:15 p.m. – MBG Auditorium – “Magnetic Reconnection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”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Wed. – Sat., </a:t>
            </a:r>
            <a:r>
              <a:rPr lang="en-US" spc="40" dirty="0">
                <a:solidFill>
                  <a:srgbClr val="1466C5"/>
                </a:solidFill>
                <a:latin typeface="Gotham-Book"/>
                <a:cs typeface="Gotham-Book"/>
              </a:rPr>
              <a:t>June </a:t>
            </a: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11-14 </a:t>
            </a:r>
            <a:endParaRPr lang="en-US" sz="1400" b="1" dirty="0" smtClean="0">
              <a:solidFill>
                <a:srgbClr val="000000"/>
              </a:solidFill>
              <a:latin typeface="Gotham-Book"/>
              <a:cs typeface="Gotham-Book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baseline="30000" dirty="0" smtClean="0">
                <a:latin typeface="Bookman Old Style"/>
              </a:rPr>
              <a:t>NSTX</a:t>
            </a:r>
            <a:r>
              <a:rPr lang="en-US" sz="2200" b="1" baseline="30000" dirty="0">
                <a:latin typeface="Bookman Old Style"/>
              </a:rPr>
              <a:t>-U PAC-35  (Program Advisory Committee</a:t>
            </a:r>
            <a:r>
              <a:rPr lang="en-US" sz="2200" b="1" baseline="30000" dirty="0" smtClean="0">
                <a:latin typeface="Bookman Old Style"/>
              </a:rPr>
              <a:t>)</a:t>
            </a:r>
            <a:endParaRPr lang="en-US" sz="2200" b="1" dirty="0">
              <a:solidFill>
                <a:srgbClr val="000000"/>
              </a:solidFill>
              <a:latin typeface="Gotham-Book"/>
              <a:cs typeface="Gotham-Book"/>
            </a:endParaRPr>
          </a:p>
          <a:p>
            <a:r>
              <a:rPr lang="en-US" spc="40" dirty="0">
                <a:solidFill>
                  <a:srgbClr val="1466C5"/>
                </a:solidFill>
                <a:latin typeface="Gotham-Book"/>
                <a:cs typeface="Gotham-Book"/>
              </a:rPr>
              <a:t>Wednesday, </a:t>
            </a: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June 18 </a:t>
            </a:r>
            <a:endParaRPr lang="en-US" spc="40" dirty="0">
              <a:solidFill>
                <a:srgbClr val="1466C5"/>
              </a:solidFill>
              <a:latin typeface="Gotham-Book"/>
              <a:cs typeface="Gotham-Book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b="1" dirty="0" smtClean="0">
                <a:latin typeface="Bookman Old Style"/>
                <a:cs typeface="Bookman Old Style"/>
              </a:rPr>
              <a:t>PPPL Colloquium – 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4:15 p.m. – MBG Auditorium – “Nuclear Winter”</a:t>
            </a:r>
          </a:p>
          <a:p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Thursday, </a:t>
            </a:r>
            <a:r>
              <a:rPr lang="en-US" spc="40" dirty="0">
                <a:solidFill>
                  <a:srgbClr val="1466C5"/>
                </a:solidFill>
                <a:latin typeface="Gotham-Book"/>
                <a:cs typeface="Gotham-Book"/>
              </a:rPr>
              <a:t>June </a:t>
            </a: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19 </a:t>
            </a:r>
            <a:endParaRPr lang="en-US" spc="40" dirty="0">
              <a:solidFill>
                <a:srgbClr val="1466C5"/>
              </a:solidFill>
              <a:latin typeface="Gotham-Book"/>
              <a:cs typeface="Gotham-Book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b="1" dirty="0">
                <a:latin typeface="Bookman Old Style"/>
                <a:cs typeface="Bookman Old Style"/>
              </a:rPr>
              <a:t>PPPL </a:t>
            </a:r>
            <a:r>
              <a:rPr lang="en-US" sz="1500" b="1" dirty="0" smtClean="0">
                <a:latin typeface="Bookman Old Style"/>
                <a:cs typeface="Bookman Old Style"/>
              </a:rPr>
              <a:t>Patent Award Dinner </a:t>
            </a:r>
            <a:r>
              <a:rPr lang="en-US" sz="1500" b="1" dirty="0">
                <a:latin typeface="Bookman Old Style"/>
                <a:cs typeface="Bookman Old Style"/>
              </a:rPr>
              <a:t>– 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6 p.m</a:t>
            </a:r>
            <a:r>
              <a:rPr lang="en-US" sz="1400" b="1" dirty="0">
                <a:solidFill>
                  <a:srgbClr val="000000"/>
                </a:solidFill>
                <a:latin typeface="Gotham-Book"/>
                <a:cs typeface="Gotham-Book"/>
              </a:rPr>
              <a:t>. – 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Prospect House, Princeton University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  <a:p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Wednesday</a:t>
            </a:r>
            <a:r>
              <a:rPr lang="en-US" spc="40" dirty="0">
                <a:solidFill>
                  <a:srgbClr val="1466C5"/>
                </a:solidFill>
                <a:latin typeface="Gotham-Book"/>
                <a:cs typeface="Gotham-Book"/>
              </a:rPr>
              <a:t>, June </a:t>
            </a: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25 </a:t>
            </a:r>
            <a:endParaRPr lang="en-US" spc="40" dirty="0">
              <a:solidFill>
                <a:srgbClr val="1466C5"/>
              </a:solidFill>
              <a:latin typeface="Gotham-Book"/>
              <a:cs typeface="Gotham-Book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b="1" dirty="0">
                <a:latin typeface="Bookman Old Style"/>
                <a:cs typeface="Bookman Old Style"/>
              </a:rPr>
              <a:t>PPPL Colloquium – </a:t>
            </a:r>
            <a:r>
              <a:rPr lang="en-US" sz="1400" b="1" dirty="0">
                <a:solidFill>
                  <a:srgbClr val="000000"/>
                </a:solidFill>
                <a:latin typeface="Gotham-Book"/>
                <a:cs typeface="Gotham-Book"/>
              </a:rPr>
              <a:t>4:15 p.m. – MBG Auditorium – “Cosmic Microwave 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Background</a:t>
            </a:r>
            <a:r>
              <a:rPr lang="en-US" sz="1400" b="1" dirty="0" smtClean="0">
                <a:solidFill>
                  <a:srgbClr val="000000"/>
                </a:solidFill>
                <a:latin typeface="Gotham-Book"/>
                <a:cs typeface="Gotham-Book"/>
              </a:rPr>
              <a:t>”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pc="40" dirty="0" smtClean="0">
                <a:solidFill>
                  <a:srgbClr val="1466C5"/>
                </a:solidFill>
                <a:latin typeface="Gotham-Book"/>
                <a:cs typeface="Gotham-Book"/>
              </a:rPr>
              <a:t>Wed. – Fri., July </a:t>
            </a:r>
            <a:r>
              <a:rPr lang="en-US" spc="40" dirty="0">
                <a:solidFill>
                  <a:srgbClr val="1466C5"/>
                </a:solidFill>
                <a:latin typeface="Gotham-Book"/>
                <a:cs typeface="Gotham-Book"/>
              </a:rPr>
              <a:t>9-11 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  <a:p>
            <a:r>
              <a:rPr lang="en-US" sz="2200" b="1" baseline="30000" dirty="0">
                <a:latin typeface="Bookman Old Style"/>
              </a:rPr>
              <a:t>	Disruption Theory Conference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400" b="1" dirty="0" smtClean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">
        <p14:prism/>
      </p:transition>
    </mc:Choice>
    <mc:Fallback xmlns="">
      <p:transition xmlns:p14="http://schemas.microsoft.com/office/powerpoint/2010/main" advClick="0" advTm="3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138756</TotalTime>
  <Words>189</Words>
  <Application>Microsoft Macintosh PowerPoint</Application>
  <PresentationFormat>On-screen Show (16:9)</PresentationFormat>
  <Paragraphs>30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2202</cp:revision>
  <cp:lastPrinted>2012-11-12T18:02:51Z</cp:lastPrinted>
  <dcterms:created xsi:type="dcterms:W3CDTF">2012-10-22T15:52:33Z</dcterms:created>
  <dcterms:modified xsi:type="dcterms:W3CDTF">2014-06-09T17:09:59Z</dcterms:modified>
  <cp:category/>
</cp:coreProperties>
</file>