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9"/>
  </p:notesMasterIdLst>
  <p:handoutMasterIdLst>
    <p:handoutMasterId r:id="rId10"/>
  </p:handoutMasterIdLst>
  <p:sldIdLst>
    <p:sldId id="479" r:id="rId2"/>
    <p:sldId id="439" r:id="rId3"/>
    <p:sldId id="524" r:id="rId4"/>
    <p:sldId id="531" r:id="rId5"/>
    <p:sldId id="532" r:id="rId6"/>
    <p:sldId id="530" r:id="rId7"/>
    <p:sldId id="518" r:id="rId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3666"/>
    <a:srgbClr val="922325"/>
    <a:srgbClr val="A82225"/>
    <a:srgbClr val="C41D24"/>
    <a:srgbClr val="45752F"/>
    <a:srgbClr val="E4BF2F"/>
    <a:srgbClr val="009540"/>
    <a:srgbClr val="00AA00"/>
    <a:srgbClr val="F76600"/>
    <a:srgbClr val="B80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46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2376" y="-2448"/>
      </p:cViewPr>
      <p:guideLst>
        <p:guide orient="horz" pos="3103"/>
        <p:guide pos="2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-18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7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7/7/14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7/7/14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jpg"/><Relationship Id="rId3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100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297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02513"/>
            <a:ext cx="9144000" cy="1102519"/>
          </a:xfr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 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742899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-36285" y="4551820"/>
            <a:ext cx="9144000" cy="67310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400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400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2700" y="4088107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July 7 - 11, 2014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4716">
        <p:push dir="u"/>
      </p:transition>
    </mc:Choice>
    <mc:Fallback xmlns="">
      <p:transition xmlns:p14="http://schemas.microsoft.com/office/powerpoint/2010/main" spd="slow" advClick="0" advTm="24716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2940014"/>
            <a:ext cx="2112433" cy="2133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0" y="793750"/>
            <a:ext cx="2794000" cy="332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399" y="754247"/>
            <a:ext cx="8375415" cy="263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pc="40" dirty="0" smtClean="0">
                <a:solidFill>
                  <a:srgbClr val="1466C5"/>
                </a:solidFill>
                <a:latin typeface="Avenir Black"/>
                <a:cs typeface="Avenir Black"/>
              </a:rPr>
              <a:t>Wed. – Fri., July 9-11 </a:t>
            </a:r>
            <a:endParaRPr lang="en-US" sz="1400" b="1" dirty="0" smtClean="0">
              <a:solidFill>
                <a:srgbClr val="000000"/>
              </a:solidFill>
              <a:latin typeface="Avenir Black"/>
              <a:cs typeface="Avenir Black"/>
            </a:endParaRPr>
          </a:p>
          <a:p>
            <a:r>
              <a:rPr lang="en-US" sz="2200" b="1" baseline="30000" dirty="0">
                <a:latin typeface="Bookman Old Style"/>
              </a:rPr>
              <a:t>	Disruption Theory </a:t>
            </a:r>
            <a:r>
              <a:rPr lang="en-US" sz="2200" b="1" baseline="30000" dirty="0" smtClean="0">
                <a:latin typeface="Bookman Old Style"/>
              </a:rPr>
              <a:t>Conference</a:t>
            </a:r>
          </a:p>
          <a:p>
            <a:r>
              <a:rPr lang="en-US" spc="40" dirty="0" smtClean="0">
                <a:solidFill>
                  <a:srgbClr val="1466C5"/>
                </a:solidFill>
                <a:latin typeface="Avenir Black"/>
                <a:cs typeface="Avenir Black"/>
              </a:rPr>
              <a:t>Friday</a:t>
            </a:r>
            <a:r>
              <a:rPr lang="en-US" spc="40" dirty="0">
                <a:solidFill>
                  <a:srgbClr val="1466C5"/>
                </a:solidFill>
                <a:latin typeface="Avenir Black"/>
                <a:cs typeface="Avenir Black"/>
              </a:rPr>
              <a:t>, </a:t>
            </a:r>
            <a:r>
              <a:rPr lang="en-US" spc="40" dirty="0" smtClean="0">
                <a:solidFill>
                  <a:srgbClr val="1466C5"/>
                </a:solidFill>
                <a:latin typeface="Avenir Black"/>
                <a:cs typeface="Avenir Black"/>
              </a:rPr>
              <a:t>August 8 </a:t>
            </a:r>
            <a:endParaRPr lang="en-US" spc="40" dirty="0">
              <a:solidFill>
                <a:srgbClr val="1466C5"/>
              </a:solidFill>
              <a:latin typeface="Avenir Black"/>
              <a:cs typeface="Avenir Blac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b="1" dirty="0" smtClean="0">
                <a:latin typeface="Bookman Old Style"/>
                <a:cs typeface="Bookman Old Style"/>
              </a:rPr>
              <a:t>Annual PPPL </a:t>
            </a:r>
            <a:r>
              <a:rPr lang="en-US" sz="1500" b="1" dirty="0" err="1" smtClean="0">
                <a:latin typeface="Bookman Old Style"/>
                <a:cs typeface="Bookman Old Style"/>
              </a:rPr>
              <a:t>Bluefishing</a:t>
            </a:r>
            <a:r>
              <a:rPr lang="en-US" sz="1500" b="1" dirty="0" smtClean="0">
                <a:latin typeface="Bookman Old Style"/>
                <a:cs typeface="Bookman Old Style"/>
              </a:rPr>
              <a:t> Trip 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5 </a:t>
            </a:r>
            <a:r>
              <a:rPr lang="en-US" sz="1400" b="1" dirty="0">
                <a:solidFill>
                  <a:srgbClr val="000000"/>
                </a:solidFill>
                <a:latin typeface="Gotham-Book"/>
                <a:cs typeface="Gotham-Book"/>
              </a:rPr>
              <a:t>p.m. 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Belmar Marina</a:t>
            </a:r>
          </a:p>
          <a:p>
            <a:r>
              <a:rPr lang="en-US" spc="40" dirty="0" smtClean="0">
                <a:solidFill>
                  <a:srgbClr val="1466C5"/>
                </a:solidFill>
                <a:latin typeface="Avenir Black"/>
                <a:cs typeface="Avenir Black"/>
              </a:rPr>
              <a:t>Monday</a:t>
            </a:r>
            <a:r>
              <a:rPr lang="en-US" spc="40" dirty="0">
                <a:solidFill>
                  <a:srgbClr val="1466C5"/>
                </a:solidFill>
                <a:latin typeface="Avenir Black"/>
                <a:cs typeface="Avenir Black"/>
              </a:rPr>
              <a:t>, </a:t>
            </a:r>
            <a:r>
              <a:rPr lang="en-US" spc="40" dirty="0" smtClean="0">
                <a:solidFill>
                  <a:srgbClr val="1466C5"/>
                </a:solidFill>
                <a:latin typeface="Avenir Black"/>
                <a:cs typeface="Avenir Black"/>
              </a:rPr>
              <a:t>September 1 </a:t>
            </a:r>
            <a:endParaRPr lang="en-US" spc="40" dirty="0">
              <a:solidFill>
                <a:srgbClr val="1466C5"/>
              </a:solidFill>
              <a:latin typeface="Avenir Black"/>
              <a:cs typeface="Avenir Blac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b="1" dirty="0">
                <a:latin typeface="Bookman Old Style"/>
                <a:cs typeface="Bookman Old Style"/>
              </a:rPr>
              <a:t>Lab Closed 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Labor </a:t>
            </a:r>
            <a:r>
              <a:rPr lang="en-US" sz="1400" b="1" dirty="0">
                <a:solidFill>
                  <a:srgbClr val="000000"/>
                </a:solidFill>
                <a:latin typeface="Gotham-Book"/>
                <a:cs typeface="Gotham-Book"/>
              </a:rPr>
              <a:t>Day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Holiday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200" b="1" baseline="30000" dirty="0">
              <a:latin typeface="Bookman Old Style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400" b="1" dirty="0" smtClean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250">
        <p:wheel spokes="1"/>
      </p:transition>
    </mc:Choice>
    <mc:Fallback xmlns="">
      <p:transition xmlns:p14="http://schemas.microsoft.com/office/powerpoint/2010/main" spd="slow" advClick="0" advTm="30250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ergy Students_14F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53378"/>
          </a:xfrm>
          <a:prstGeom prst="rect">
            <a:avLst/>
          </a:prstGeom>
        </p:spPr>
      </p:pic>
      <p:pic>
        <p:nvPicPr>
          <p:cNvPr id="4" name="Picture 3" descr="Energy Students_25F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9767" y="4672779"/>
            <a:ext cx="3564466" cy="307777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Princeton Energy Scholars visit PPPL</a:t>
            </a:r>
          </a:p>
        </p:txBody>
      </p:sp>
    </p:spTree>
    <p:extLst>
      <p:ext uri="{BB962C8B-B14F-4D97-AF65-F5344CB8AC3E}">
        <p14:creationId xmlns:p14="http://schemas.microsoft.com/office/powerpoint/2010/main" val="20616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7835">
        <p:push dir="u"/>
      </p:transition>
    </mc:Choice>
    <mc:Fallback xmlns="">
      <p:transition xmlns:p14="http://schemas.microsoft.com/office/powerpoint/2010/main" spd="slow" advClick="0" advTm="17835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1" t="6278" r="3492" b="3575"/>
          <a:stretch/>
        </p:blipFill>
        <p:spPr>
          <a:xfrm>
            <a:off x="262469" y="-5909497"/>
            <a:ext cx="8606561" cy="1109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737">
        <p:push dir="u"/>
      </p:transition>
    </mc:Choice>
    <mc:Fallback xmlns="">
      <p:transition xmlns:p14="http://schemas.microsoft.com/office/powerpoint/2010/main" spd="slow" advClick="0" advTm="30737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0"/>
            <a:ext cx="3860800" cy="514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5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737">
        <p:push dir="u"/>
      </p:transition>
    </mc:Choice>
    <mc:Fallback xmlns="">
      <p:transition xmlns:p14="http://schemas.microsoft.com/office/powerpoint/2010/main" spd="slow" advClick="0" advTm="30737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337" y="-59267"/>
            <a:ext cx="9220200" cy="521123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22400" y="736599"/>
            <a:ext cx="6366933" cy="2931754"/>
            <a:chOff x="1422400" y="736599"/>
            <a:chExt cx="6366933" cy="29317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89"/>
            <a:stretch/>
          </p:blipFill>
          <p:spPr>
            <a:xfrm>
              <a:off x="2116667" y="736599"/>
              <a:ext cx="4925307" cy="26047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422400" y="2898912"/>
              <a:ext cx="6366933" cy="7694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2B"/>
                  </a:solidFill>
                  <a:latin typeface="Cooper Black"/>
                  <a:cs typeface="Cooper Black"/>
                </a:rPr>
                <a:t>Aboard the 8</a:t>
              </a:r>
              <a:r>
                <a:rPr lang="en-US" dirty="0" smtClean="0">
                  <a:solidFill>
                    <a:srgbClr val="FFFF2B"/>
                  </a:solidFill>
                  <a:latin typeface="Cooper Black"/>
                  <a:cs typeface="Cooper Black"/>
                </a:rPr>
                <a:t>0</a:t>
              </a:r>
              <a:r>
                <a:rPr lang="en-US" dirty="0">
                  <a:solidFill>
                    <a:srgbClr val="FFFF2B"/>
                  </a:solidFill>
                  <a:latin typeface="Cooper Black"/>
                  <a:cs typeface="Cooper Black"/>
                </a:rPr>
                <a:t>’ </a:t>
              </a:r>
              <a:r>
                <a:rPr lang="en-US" dirty="0" smtClean="0">
                  <a:solidFill>
                    <a:srgbClr val="FFFF2B"/>
                  </a:solidFill>
                  <a:latin typeface="Cooper Black"/>
                  <a:cs typeface="Cooper Black"/>
                </a:rPr>
                <a:t>Suzie Girl</a:t>
              </a:r>
              <a:endParaRPr lang="en-US" dirty="0">
                <a:solidFill>
                  <a:srgbClr val="FFFF2B"/>
                </a:solidFill>
                <a:latin typeface="Cooper Black"/>
                <a:cs typeface="Cooper Black"/>
              </a:endParaRPr>
            </a:p>
            <a:p>
              <a:pPr algn="ctr"/>
              <a:endParaRPr lang="en-US" sz="2000" i="1" dirty="0">
                <a:solidFill>
                  <a:srgbClr val="FFFF2B"/>
                </a:solidFill>
                <a:latin typeface="Krazy Kracks NF"/>
                <a:cs typeface="Krazy Kracks NF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42337" y="3341326"/>
            <a:ext cx="9220200" cy="18158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Departure: 5 p.m. SHARP!!</a:t>
            </a:r>
            <a:r>
              <a:rPr lang="en-US" sz="1800" b="1" dirty="0" smtClean="0">
                <a:solidFill>
                  <a:schemeClr val="bg1"/>
                </a:solidFill>
              </a:rPr>
              <a:t>!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Belmar </a:t>
            </a:r>
            <a:r>
              <a:rPr lang="en-US" sz="1800" b="1" dirty="0">
                <a:solidFill>
                  <a:schemeClr val="bg1"/>
                </a:solidFill>
              </a:rPr>
              <a:t>Marina, </a:t>
            </a:r>
            <a:r>
              <a:rPr lang="pl-PL" sz="1800" b="1" dirty="0" err="1" smtClean="0">
                <a:solidFill>
                  <a:schemeClr val="bg1"/>
                </a:solidFill>
              </a:rPr>
              <a:t>Hwy</a:t>
            </a:r>
            <a:r>
              <a:rPr lang="pl-PL" sz="1800" b="1" dirty="0">
                <a:solidFill>
                  <a:schemeClr val="bg1"/>
                </a:solidFill>
              </a:rPr>
              <a:t>. 35, </a:t>
            </a:r>
            <a:r>
              <a:rPr lang="pl-PL" sz="1800" b="1" dirty="0" err="1">
                <a:solidFill>
                  <a:schemeClr val="bg1"/>
                </a:solidFill>
              </a:rPr>
              <a:t>Belmar</a:t>
            </a:r>
            <a:r>
              <a:rPr lang="pl-PL" sz="1800" b="1" dirty="0">
                <a:solidFill>
                  <a:schemeClr val="bg1"/>
                </a:solidFill>
              </a:rPr>
              <a:t>, N.J.</a:t>
            </a:r>
          </a:p>
          <a:p>
            <a:pPr algn="ctr">
              <a:spcAft>
                <a:spcPts val="600"/>
              </a:spcAft>
            </a:pPr>
            <a:r>
              <a:rPr lang="pl-PL" sz="1600" dirty="0" err="1">
                <a:solidFill>
                  <a:schemeClr val="bg1"/>
                </a:solidFill>
              </a:rPr>
              <a:t>Cost</a:t>
            </a:r>
            <a:r>
              <a:rPr lang="pl-PL" sz="1600" dirty="0">
                <a:solidFill>
                  <a:schemeClr val="bg1"/>
                </a:solidFill>
              </a:rPr>
              <a:t>: $</a:t>
            </a:r>
            <a:r>
              <a:rPr lang="pl-PL" sz="1800" dirty="0">
                <a:solidFill>
                  <a:schemeClr val="bg1"/>
                </a:solidFill>
              </a:rPr>
              <a:t>75 per </a:t>
            </a:r>
            <a:r>
              <a:rPr lang="pl-PL" sz="1800" dirty="0" smtClean="0">
                <a:solidFill>
                  <a:schemeClr val="bg1"/>
                </a:solidFill>
              </a:rPr>
              <a:t>person.  </a:t>
            </a:r>
            <a:r>
              <a:rPr lang="pl-PL" sz="1800" dirty="0" err="1">
                <a:solidFill>
                  <a:schemeClr val="bg1"/>
                </a:solidFill>
              </a:rPr>
              <a:t>All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smtClean="0">
                <a:solidFill>
                  <a:schemeClr val="bg1"/>
                </a:solidFill>
              </a:rPr>
              <a:t>inclusive. </a:t>
            </a:r>
            <a:r>
              <a:rPr lang="pl-PL" sz="1800" dirty="0" smtClean="0">
                <a:solidFill>
                  <a:srgbClr val="FFFF00"/>
                </a:solidFill>
              </a:rPr>
              <a:t>Money </a:t>
            </a:r>
            <a:r>
              <a:rPr lang="pl-PL" sz="1800" dirty="0" err="1">
                <a:solidFill>
                  <a:srgbClr val="FFFF00"/>
                </a:solidFill>
              </a:rPr>
              <a:t>due</a:t>
            </a:r>
            <a:r>
              <a:rPr lang="pl-PL" sz="1800" dirty="0">
                <a:solidFill>
                  <a:srgbClr val="FFFF00"/>
                </a:solidFill>
              </a:rPr>
              <a:t> by </a:t>
            </a:r>
            <a:r>
              <a:rPr lang="pl-PL" sz="1800" dirty="0" err="1">
                <a:solidFill>
                  <a:srgbClr val="FFFF00"/>
                </a:solidFill>
              </a:rPr>
              <a:t>July</a:t>
            </a:r>
            <a:r>
              <a:rPr lang="pl-PL" sz="1800" dirty="0">
                <a:solidFill>
                  <a:srgbClr val="FFFF00"/>
                </a:solidFill>
              </a:rPr>
              <a:t> </a:t>
            </a:r>
            <a:r>
              <a:rPr lang="pl-PL" sz="1800" dirty="0" smtClean="0">
                <a:solidFill>
                  <a:srgbClr val="FFFF00"/>
                </a:solidFill>
              </a:rPr>
              <a:t>25. </a:t>
            </a:r>
            <a:r>
              <a:rPr lang="pl-PL" sz="1800" dirty="0">
                <a:solidFill>
                  <a:schemeClr val="bg1"/>
                </a:solidFill>
              </a:rPr>
              <a:t>NO REFUNDS.</a:t>
            </a:r>
          </a:p>
          <a:p>
            <a:pPr algn="ctr"/>
            <a:r>
              <a:rPr lang="pl-PL" sz="1800" i="1" dirty="0" err="1" smtClean="0">
                <a:solidFill>
                  <a:srgbClr val="FFFF2B"/>
                </a:solidFill>
              </a:rPr>
              <a:t>Cost</a:t>
            </a:r>
            <a:r>
              <a:rPr lang="pl-PL" sz="1800" i="1" dirty="0" smtClean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includes</a:t>
            </a:r>
            <a:r>
              <a:rPr lang="pl-PL" sz="1800" i="1" dirty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everything</a:t>
            </a:r>
            <a:r>
              <a:rPr lang="pl-PL" sz="1800" i="1" dirty="0">
                <a:solidFill>
                  <a:srgbClr val="FFFF2B"/>
                </a:solidFill>
              </a:rPr>
              <a:t>. </a:t>
            </a:r>
            <a:r>
              <a:rPr lang="pl-PL" sz="1800" i="1" dirty="0" err="1" smtClean="0">
                <a:solidFill>
                  <a:srgbClr val="FFFF2B"/>
                </a:solidFill>
              </a:rPr>
              <a:t>Rods</a:t>
            </a:r>
            <a:r>
              <a:rPr lang="pl-PL" sz="1800" i="1" dirty="0">
                <a:solidFill>
                  <a:srgbClr val="FFFF2B"/>
                </a:solidFill>
              </a:rPr>
              <a:t>, </a:t>
            </a:r>
            <a:r>
              <a:rPr lang="pl-PL" sz="1800" i="1" dirty="0" err="1">
                <a:solidFill>
                  <a:srgbClr val="FFFF2B"/>
                </a:solidFill>
              </a:rPr>
              <a:t>bait</a:t>
            </a:r>
            <a:r>
              <a:rPr lang="pl-PL" sz="1800" i="1" dirty="0">
                <a:solidFill>
                  <a:srgbClr val="FFFF2B"/>
                </a:solidFill>
              </a:rPr>
              <a:t>, </a:t>
            </a:r>
            <a:r>
              <a:rPr lang="pl-PL" sz="1800" i="1" dirty="0" err="1">
                <a:solidFill>
                  <a:srgbClr val="FFFF2B"/>
                </a:solidFill>
              </a:rPr>
              <a:t>fish</a:t>
            </a:r>
            <a:r>
              <a:rPr lang="pl-PL" sz="1800" i="1" dirty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cleaning</a:t>
            </a:r>
            <a:r>
              <a:rPr lang="pl-PL" sz="1800" i="1" dirty="0">
                <a:solidFill>
                  <a:srgbClr val="FFFF2B"/>
                </a:solidFill>
              </a:rPr>
              <a:t>, food, </a:t>
            </a:r>
            <a:r>
              <a:rPr lang="pl-PL" sz="1800" i="1" dirty="0" err="1" smtClean="0">
                <a:solidFill>
                  <a:srgbClr val="FFFF2B"/>
                </a:solidFill>
              </a:rPr>
              <a:t>beverages</a:t>
            </a:r>
            <a:r>
              <a:rPr lang="pl-PL" sz="1800" i="1" dirty="0" smtClean="0">
                <a:solidFill>
                  <a:srgbClr val="FFFF2B"/>
                </a:solidFill>
              </a:rPr>
              <a:t>, </a:t>
            </a:r>
            <a:r>
              <a:rPr lang="pl-PL" sz="1800" i="1" dirty="0" err="1" smtClean="0">
                <a:solidFill>
                  <a:srgbClr val="FFFF2B"/>
                </a:solidFill>
              </a:rPr>
              <a:t>prizes</a:t>
            </a:r>
            <a:r>
              <a:rPr lang="pl-PL" sz="1800" i="1" dirty="0" smtClean="0">
                <a:solidFill>
                  <a:srgbClr val="FFFF2B"/>
                </a:solidFill>
              </a:rPr>
              <a:t>, </a:t>
            </a:r>
            <a:r>
              <a:rPr lang="pl-PL" sz="1800" i="1" dirty="0">
                <a:solidFill>
                  <a:srgbClr val="FFFF2B"/>
                </a:solidFill>
              </a:rPr>
              <a:t>etc. </a:t>
            </a:r>
          </a:p>
          <a:p>
            <a:pPr algn="ctr">
              <a:spcAft>
                <a:spcPts val="600"/>
              </a:spcAft>
            </a:pPr>
            <a:r>
              <a:rPr lang="pl-PL" sz="1800" b="1" i="1" u="sng" cap="all" dirty="0" err="1">
                <a:solidFill>
                  <a:srgbClr val="CCFFCC"/>
                </a:solidFill>
              </a:rPr>
              <a:t>All</a:t>
            </a:r>
            <a:r>
              <a:rPr lang="pl-PL" sz="1800" b="1" i="1" u="sng" cap="all" dirty="0">
                <a:solidFill>
                  <a:srgbClr val="CCFFCC"/>
                </a:solidFill>
              </a:rPr>
              <a:t>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you</a:t>
            </a:r>
            <a:r>
              <a:rPr lang="pl-PL" sz="1800" b="1" i="1" u="sng" cap="all" dirty="0">
                <a:solidFill>
                  <a:srgbClr val="CCFFCC"/>
                </a:solidFill>
              </a:rPr>
              <a:t>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need</a:t>
            </a:r>
            <a:r>
              <a:rPr lang="pl-PL" sz="1800" b="1" i="1" u="sng" cap="all" dirty="0">
                <a:solidFill>
                  <a:srgbClr val="CCFFCC"/>
                </a:solidFill>
              </a:rPr>
              <a:t> to do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is</a:t>
            </a:r>
            <a:r>
              <a:rPr lang="pl-PL" sz="1800" b="1" i="1" u="sng" cap="all" dirty="0">
                <a:solidFill>
                  <a:srgbClr val="CCFFCC"/>
                </a:solidFill>
              </a:rPr>
              <a:t> show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up</a:t>
            </a:r>
            <a:r>
              <a:rPr lang="pl-PL" sz="1800" b="1" i="1" u="sng" cap="all" dirty="0">
                <a:solidFill>
                  <a:srgbClr val="CCFFCC"/>
                </a:solidFill>
              </a:rPr>
              <a:t>!</a:t>
            </a:r>
          </a:p>
          <a:p>
            <a:pPr algn="ctr"/>
            <a:r>
              <a:rPr lang="pl-PL" sz="1400" b="1" dirty="0" err="1" smtClean="0">
                <a:solidFill>
                  <a:schemeClr val="bg1"/>
                </a:solidFill>
              </a:rPr>
              <a:t>Contact</a:t>
            </a:r>
            <a:r>
              <a:rPr lang="pl-PL" sz="1400" b="1" dirty="0" smtClean="0">
                <a:solidFill>
                  <a:schemeClr val="bg1"/>
                </a:solidFill>
              </a:rPr>
              <a:t> </a:t>
            </a:r>
            <a:r>
              <a:rPr lang="pl-PL" sz="1400" b="1" dirty="0" smtClean="0">
                <a:solidFill>
                  <a:srgbClr val="FFFF2B"/>
                </a:solidFill>
              </a:rPr>
              <a:t>ANDY CARPE </a:t>
            </a:r>
            <a:r>
              <a:rPr lang="pl-PL" sz="1400" b="1" dirty="0" err="1">
                <a:solidFill>
                  <a:schemeClr val="bg1"/>
                </a:solidFill>
              </a:rPr>
              <a:t>ext</a:t>
            </a:r>
            <a:r>
              <a:rPr lang="pl-PL" sz="1400" b="1" dirty="0">
                <a:solidFill>
                  <a:schemeClr val="bg1"/>
                </a:solidFill>
              </a:rPr>
              <a:t>. 2118 </a:t>
            </a:r>
            <a:r>
              <a:rPr lang="pl-PL" sz="1400" b="1" dirty="0" err="1">
                <a:solidFill>
                  <a:schemeClr val="bg1"/>
                </a:solidFill>
              </a:rPr>
              <a:t>acarpe</a:t>
            </a:r>
            <a:r>
              <a:rPr lang="pl-PL" sz="1400" b="1" dirty="0" err="1" smtClean="0">
                <a:solidFill>
                  <a:schemeClr val="bg1"/>
                </a:solidFill>
              </a:rPr>
              <a:t>@</a:t>
            </a:r>
            <a:r>
              <a:rPr lang="pl-PL" sz="1400" b="1" dirty="0" err="1" smtClean="0">
                <a:solidFill>
                  <a:srgbClr val="FFFFFF"/>
                </a:solidFill>
              </a:rPr>
              <a:t>pppl.gov</a:t>
            </a:r>
            <a:r>
              <a:rPr lang="pl-PL" sz="1400" b="1" dirty="0">
                <a:solidFill>
                  <a:srgbClr val="FFFFFF"/>
                </a:solidFill>
              </a:rPr>
              <a:t> </a:t>
            </a:r>
            <a:r>
              <a:rPr lang="pl-PL" sz="1400" b="1" dirty="0" err="1" smtClean="0">
                <a:solidFill>
                  <a:srgbClr val="FFFFFF"/>
                </a:solidFill>
              </a:rPr>
              <a:t>or</a:t>
            </a:r>
            <a:r>
              <a:rPr lang="pl-PL" sz="1400" b="1" dirty="0" smtClean="0">
                <a:solidFill>
                  <a:srgbClr val="FFFFFF"/>
                </a:solidFill>
              </a:rPr>
              <a:t> </a:t>
            </a:r>
            <a:r>
              <a:rPr lang="pl-PL" sz="1400" b="1" dirty="0" smtClean="0">
                <a:solidFill>
                  <a:srgbClr val="FFFF2B"/>
                </a:solidFill>
              </a:rPr>
              <a:t>BOB TUCKER JR. </a:t>
            </a:r>
            <a:r>
              <a:rPr lang="pl-PL" sz="1400" b="1" dirty="0" err="1">
                <a:solidFill>
                  <a:srgbClr val="FFFFFF"/>
                </a:solidFill>
              </a:rPr>
              <a:t>ext</a:t>
            </a:r>
            <a:r>
              <a:rPr lang="pl-PL" sz="1400" b="1" dirty="0">
                <a:solidFill>
                  <a:srgbClr val="FFFFFF"/>
                </a:solidFill>
              </a:rPr>
              <a:t>. 3190 </a:t>
            </a:r>
            <a:r>
              <a:rPr lang="pl-PL" sz="1400" b="1" dirty="0" err="1">
                <a:solidFill>
                  <a:srgbClr val="FFFFFF"/>
                </a:solidFill>
              </a:rPr>
              <a:t>rltucker@pppl.gov</a:t>
            </a:r>
            <a:endParaRPr lang="pl-PL" sz="1400" b="1" dirty="0">
              <a:solidFill>
                <a:srgbClr val="FFFFFF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-25408"/>
            <a:ext cx="8763000" cy="12003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2014 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PPPL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Bluefishing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 Trip</a:t>
            </a:r>
          </a:p>
          <a:p>
            <a:pPr algn="ctr"/>
            <a:r>
              <a:rPr lang="en-US" sz="2800" dirty="0" smtClean="0">
                <a:solidFill>
                  <a:srgbClr val="C41D24"/>
                </a:solidFill>
                <a:latin typeface="Cooper Black"/>
                <a:cs typeface="Cooper Black"/>
              </a:rPr>
              <a:t>FRIDAY, AUGUST 8</a:t>
            </a:r>
          </a:p>
        </p:txBody>
      </p:sp>
    </p:spTree>
    <p:extLst>
      <p:ext uri="{BB962C8B-B14F-4D97-AF65-F5344CB8AC3E}">
        <p14:creationId xmlns:p14="http://schemas.microsoft.com/office/powerpoint/2010/main" val="41681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353">
        <p:split orient="vert"/>
      </p:transition>
    </mc:Choice>
    <mc:Fallback xmlns="">
      <p:transition xmlns:p14="http://schemas.microsoft.com/office/powerpoint/2010/main" spd="slow" advTm="32353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0"/>
            <a:ext cx="9220200" cy="515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6010">
        <p:wipe/>
      </p:transition>
    </mc:Choice>
    <mc:Fallback xmlns="">
      <p:transition xmlns:p14="http://schemas.microsoft.com/office/powerpoint/2010/main" spd="slow" advClick="0" advTm="26010">
        <p:wip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6|8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145064</TotalTime>
  <Words>139</Words>
  <Application>Microsoft Macintosh PowerPoint</Application>
  <PresentationFormat>On-screen Show (16:9)</PresentationFormat>
  <Paragraphs>21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2265</cp:revision>
  <cp:lastPrinted>2012-11-12T18:02:51Z</cp:lastPrinted>
  <dcterms:created xsi:type="dcterms:W3CDTF">2012-10-22T15:52:33Z</dcterms:created>
  <dcterms:modified xsi:type="dcterms:W3CDTF">2014-07-07T11:34:05Z</dcterms:modified>
  <cp:category/>
</cp:coreProperties>
</file>