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256" r:id="rId2"/>
    <p:sldId id="403" r:id="rId3"/>
    <p:sldId id="405" r:id="rId4"/>
    <p:sldId id="404" r:id="rId5"/>
    <p:sldId id="406" r:id="rId6"/>
    <p:sldId id="401" r:id="rId7"/>
    <p:sldId id="340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A"/>
    <a:srgbClr val="C9006A"/>
    <a:srgbClr val="0092D2"/>
    <a:srgbClr val="009FDF"/>
    <a:srgbClr val="0080DF"/>
    <a:srgbClr val="FFFFF7"/>
    <a:srgbClr val="FFCE00"/>
    <a:srgbClr val="FFFF99"/>
    <a:srgbClr val="FFFF2B"/>
    <a:srgbClr val="00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488" y="-2608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9F63-4D18-4135-849B-4ABDABEE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8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colorTemperature colorTemp="7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13" b="8863"/>
          <a:stretch/>
        </p:blipFill>
        <p:spPr>
          <a:xfrm>
            <a:off x="0" y="0"/>
            <a:ext cx="91359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89508" y="1491878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08567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July 8-12, 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868">
        <p:fade/>
      </p:transition>
    </mc:Choice>
    <mc:Fallback xmlns="">
      <p:transition xmlns:p14="http://schemas.microsoft.com/office/powerpoint/2010/main" spd="med" advClick="0" advTm="2586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00000">
              <a:srgbClr val="FF66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" y="-1328932"/>
            <a:ext cx="8975928" cy="69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5533" y="1084991"/>
            <a:ext cx="24892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rincetonMontiBD"/>
                <a:cs typeface="PrincetonMontiBD"/>
              </a:rPr>
              <a:t>Welcome PPPL New Hires</a:t>
            </a:r>
          </a:p>
        </p:txBody>
      </p:sp>
      <p:pic>
        <p:nvPicPr>
          <p:cNvPr id="4" name="Picture 3" descr="PPPL-ONLY-BLAC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" y="2204376"/>
            <a:ext cx="1981200" cy="6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874">
        <p14:reveal/>
      </p:transition>
    </mc:Choice>
    <mc:Fallback xmlns="">
      <p:transition xmlns:p14="http://schemas.microsoft.com/office/powerpoint/2010/main" spd="slow" advTm="2387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6A05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3729" r="1984" b="3020"/>
          <a:stretch/>
        </p:blipFill>
        <p:spPr>
          <a:xfrm>
            <a:off x="448730" y="778929"/>
            <a:ext cx="8238067" cy="3556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5" y="4493212"/>
            <a:ext cx="915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 w="0">
                  <a:noFill/>
                </a:ln>
                <a:solidFill>
                  <a:schemeClr val="bg1"/>
                </a:solidFill>
              </a:rPr>
              <a:t>THE PLASMA HUTCH is open on </a:t>
            </a:r>
            <a:r>
              <a:rPr lang="en-US" sz="1200" dirty="0">
                <a:ln w="0">
                  <a:noFill/>
                </a:ln>
                <a:solidFill>
                  <a:schemeClr val="bg1"/>
                </a:solidFill>
              </a:rPr>
              <a:t>Fridays from 11:30 </a:t>
            </a:r>
            <a:r>
              <a:rPr lang="en-US" sz="1200" dirty="0" smtClean="0">
                <a:ln w="0">
                  <a:noFill/>
                </a:ln>
                <a:solidFill>
                  <a:schemeClr val="bg1"/>
                </a:solidFill>
              </a:rPr>
              <a:t>a.m. to noon</a:t>
            </a:r>
            <a:r>
              <a:rPr lang="en-US" sz="1200" dirty="0">
                <a:ln w="0">
                  <a:noFill/>
                </a:ln>
                <a:solidFill>
                  <a:schemeClr val="bg1"/>
                </a:solidFill>
              </a:rPr>
              <a:t>. </a:t>
            </a:r>
            <a:endParaRPr lang="en-US" sz="1200" dirty="0" smtClean="0">
              <a:ln w="0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Pick up </a:t>
            </a:r>
            <a:r>
              <a:rPr lang="en-US" sz="1200" dirty="0">
                <a:solidFill>
                  <a:schemeClr val="bg1"/>
                </a:solidFill>
              </a:rPr>
              <a:t>an order form or download one from the HR website at </a:t>
            </a:r>
            <a:r>
              <a:rPr lang="en-US" sz="1200" dirty="0" err="1">
                <a:solidFill>
                  <a:schemeClr val="bg1"/>
                </a:solidFill>
              </a:rPr>
              <a:t>hr.pppl.gov</a:t>
            </a:r>
            <a:r>
              <a:rPr lang="en-US" sz="1200" dirty="0">
                <a:solidFill>
                  <a:schemeClr val="bg1"/>
                </a:solidFill>
              </a:rPr>
              <a:t> and send it via email to Kim at </a:t>
            </a:r>
            <a:r>
              <a:rPr lang="en-US" sz="1200" dirty="0" err="1">
                <a:solidFill>
                  <a:schemeClr val="bg1"/>
                </a:solidFill>
              </a:rPr>
              <a:t>kmastrom@</a:t>
            </a:r>
            <a:r>
              <a:rPr lang="en-US" sz="1200" dirty="0" err="1" smtClean="0">
                <a:solidFill>
                  <a:schemeClr val="bg1"/>
                </a:solidFill>
              </a:rPr>
              <a:t>pppl.gov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270"/>
            <a:ext cx="9160926" cy="1138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Now available at </a:t>
            </a:r>
          </a:p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C9006A"/>
                </a:solidFill>
                <a:latin typeface="Snappy Patter NF"/>
                <a:cs typeface="Snappy Patter NF"/>
              </a:rPr>
              <a:t>The Plasma Hutch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C9006A"/>
              </a:solidFill>
              <a:latin typeface="Snappy Patter NF"/>
              <a:cs typeface="Snappy Patter N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439217"/>
            <a:ext cx="8864600" cy="12157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37160" bIns="13716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100% </a:t>
            </a:r>
            <a:r>
              <a:rPr lang="en-US" b="1" cap="all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Cotton </a:t>
            </a:r>
            <a:r>
              <a:rPr lang="en-US" b="1" cap="all" dirty="0" err="1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Polos</a:t>
            </a:r>
            <a:r>
              <a:rPr lang="en-US" b="1" cap="all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 </a:t>
            </a:r>
            <a:endParaRPr lang="en-US" b="1" cap="all" dirty="0" smtClean="0">
              <a:ln>
                <a:solidFill>
                  <a:schemeClr val="tx1"/>
                </a:solidFill>
              </a:ln>
              <a:solidFill>
                <a:srgbClr val="DA0000"/>
              </a:solidFill>
              <a:latin typeface="Arial Black"/>
              <a:cs typeface="Arial Black"/>
            </a:endParaRPr>
          </a:p>
          <a:p>
            <a:pPr algn="ctr">
              <a:spcBef>
                <a:spcPts val="0"/>
              </a:spcBef>
            </a:pPr>
            <a:r>
              <a:rPr lang="en-US" sz="1600" b="1" i="1" dirty="0" smtClean="0">
                <a:solidFill>
                  <a:srgbClr val="DA0000"/>
                </a:solidFill>
              </a:rPr>
              <a:t>with embroidered logo </a:t>
            </a:r>
            <a:r>
              <a:rPr lang="en-US" sz="1600" b="1" i="1" dirty="0">
                <a:solidFill>
                  <a:srgbClr val="DA0000"/>
                </a:solidFill>
              </a:rPr>
              <a:t>in ash grey, sand, </a:t>
            </a:r>
            <a:r>
              <a:rPr lang="en-US" sz="1600" b="1" i="1" dirty="0" smtClean="0">
                <a:solidFill>
                  <a:srgbClr val="DA0000"/>
                </a:solidFill>
              </a:rPr>
              <a:t>yellow, </a:t>
            </a:r>
            <a:r>
              <a:rPr lang="en-US" sz="1600" b="1" i="1" dirty="0">
                <a:solidFill>
                  <a:srgbClr val="DA0000"/>
                </a:solidFill>
              </a:rPr>
              <a:t>haze, light blue &amp; light </a:t>
            </a:r>
            <a:r>
              <a:rPr lang="en-US" sz="1600" b="1" i="1" dirty="0" smtClean="0">
                <a:solidFill>
                  <a:srgbClr val="DA0000"/>
                </a:solidFill>
              </a:rPr>
              <a:t>pink</a:t>
            </a:r>
            <a:endParaRPr lang="en-US" sz="1600" b="1" i="1" dirty="0">
              <a:solidFill>
                <a:srgbClr val="DA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FFFF99"/>
                </a:solidFill>
              </a:rPr>
              <a:t>Prices: S</a:t>
            </a:r>
            <a:r>
              <a:rPr lang="en-US" sz="1600" dirty="0">
                <a:solidFill>
                  <a:srgbClr val="FFFF99"/>
                </a:solidFill>
              </a:rPr>
              <a:t>-XL $</a:t>
            </a:r>
            <a:r>
              <a:rPr lang="en-US" sz="1600" dirty="0" smtClean="0">
                <a:solidFill>
                  <a:srgbClr val="FFFF99"/>
                </a:solidFill>
              </a:rPr>
              <a:t>16 • 2XL-3XL </a:t>
            </a:r>
            <a:r>
              <a:rPr lang="en-US" sz="1600" dirty="0">
                <a:solidFill>
                  <a:srgbClr val="FFFF99"/>
                </a:solidFill>
              </a:rPr>
              <a:t>$20</a:t>
            </a:r>
          </a:p>
        </p:txBody>
      </p:sp>
    </p:spTree>
    <p:extLst>
      <p:ext uri="{BB962C8B-B14F-4D97-AF65-F5344CB8AC3E}">
        <p14:creationId xmlns:p14="http://schemas.microsoft.com/office/powerpoint/2010/main" val="10237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142">
        <p14:gallery dir="l"/>
      </p:transition>
    </mc:Choice>
    <mc:Fallback xmlns="">
      <p:transition xmlns:p14="http://schemas.microsoft.com/office/powerpoint/2010/main" spd="slow" advTm="2714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00000">
              <a:srgbClr val="FF66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tirement-A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8" y="-19050"/>
            <a:ext cx="9211734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474" y="203196"/>
            <a:ext cx="4089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2B"/>
                </a:solidFill>
              </a:rPr>
              <a:t>Social Security</a:t>
            </a:r>
          </a:p>
          <a:p>
            <a:pPr algn="ctr"/>
            <a:r>
              <a:rPr lang="en-US" sz="3600" b="1" dirty="0" smtClean="0">
                <a:solidFill>
                  <a:srgbClr val="FFFF2B"/>
                </a:solidFill>
              </a:rPr>
              <a:t>Pre</a:t>
            </a:r>
            <a:r>
              <a:rPr lang="en-US" sz="3600" b="1" dirty="0">
                <a:solidFill>
                  <a:srgbClr val="FFFF2B"/>
                </a:solidFill>
              </a:rPr>
              <a:t>-Retirement </a:t>
            </a:r>
            <a:r>
              <a:rPr lang="en-US" sz="3600" b="1" dirty="0" smtClean="0">
                <a:solidFill>
                  <a:srgbClr val="FFFF2B"/>
                </a:solidFill>
              </a:rPr>
              <a:t>Seminar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Tuesday, July 23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en-US" b="1" dirty="0">
                <a:solidFill>
                  <a:schemeClr val="bg1"/>
                </a:solidFill>
              </a:rPr>
              <a:t>:00 </a:t>
            </a:r>
            <a:r>
              <a:rPr lang="en-US" b="1" dirty="0" smtClean="0">
                <a:solidFill>
                  <a:schemeClr val="bg1"/>
                </a:solidFill>
              </a:rPr>
              <a:t>a.m.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LSB Auditorium</a:t>
            </a: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</a:rPr>
              <a:t>David </a:t>
            </a:r>
            <a:r>
              <a:rPr lang="en-US" sz="1400" b="1" cap="all" dirty="0" err="1" smtClean="0">
                <a:solidFill>
                  <a:schemeClr val="bg1"/>
                </a:solidFill>
              </a:rPr>
              <a:t>Vinokurov</a:t>
            </a:r>
            <a:endParaRPr lang="en-US" sz="14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District Manager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Trenton </a:t>
            </a:r>
            <a:r>
              <a:rPr lang="en-US" sz="1200" dirty="0">
                <a:solidFill>
                  <a:schemeClr val="bg1"/>
                </a:solidFill>
              </a:rPr>
              <a:t>Social </a:t>
            </a:r>
            <a:r>
              <a:rPr lang="en-US" sz="1200" dirty="0" smtClean="0">
                <a:solidFill>
                  <a:schemeClr val="bg1"/>
                </a:solidFill>
              </a:rPr>
              <a:t>Security Office </a:t>
            </a: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</a:rPr>
              <a:t>Carl Robinson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Public </a:t>
            </a:r>
            <a:r>
              <a:rPr lang="en-US" sz="1200" dirty="0">
                <a:solidFill>
                  <a:schemeClr val="bg1"/>
                </a:solidFill>
              </a:rPr>
              <a:t>Affairs Specialist for </a:t>
            </a:r>
            <a:r>
              <a:rPr lang="en-US" sz="1200" dirty="0" smtClean="0">
                <a:solidFill>
                  <a:schemeClr val="bg1"/>
                </a:solidFill>
              </a:rPr>
              <a:t>Social Security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64" y="41404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2B"/>
                </a:solidFill>
              </a:rPr>
              <a:t>The discussion will include how to plan, calculate, </a:t>
            </a:r>
            <a:endParaRPr lang="en-US" sz="1600" i="1" dirty="0" smtClean="0">
              <a:solidFill>
                <a:srgbClr val="FFFF2B"/>
              </a:solidFill>
            </a:endParaRPr>
          </a:p>
          <a:p>
            <a:r>
              <a:rPr lang="en-US" sz="1600" i="1" dirty="0" smtClean="0">
                <a:solidFill>
                  <a:srgbClr val="FFFF2B"/>
                </a:solidFill>
              </a:rPr>
              <a:t>and </a:t>
            </a:r>
            <a:r>
              <a:rPr lang="en-US" sz="1600" i="1" dirty="0">
                <a:solidFill>
                  <a:srgbClr val="FFFF2B"/>
                </a:solidFill>
              </a:rPr>
              <a:t>apply for Social Security benefits. Please join David </a:t>
            </a:r>
            <a:r>
              <a:rPr lang="en-US" sz="1600" i="1" dirty="0" smtClean="0">
                <a:solidFill>
                  <a:srgbClr val="FFFF2B"/>
                </a:solidFill>
              </a:rPr>
              <a:t>and </a:t>
            </a:r>
            <a:r>
              <a:rPr lang="en-US" sz="1600" i="1" dirty="0">
                <a:solidFill>
                  <a:srgbClr val="FFFF2B"/>
                </a:solidFill>
              </a:rPr>
              <a:t>Carl with your questions</a:t>
            </a:r>
            <a:r>
              <a:rPr lang="en-US" sz="1600" i="1" dirty="0" smtClean="0">
                <a:solidFill>
                  <a:srgbClr val="FFFF2B"/>
                </a:solidFill>
              </a:rPr>
              <a:t>. </a:t>
            </a:r>
            <a:r>
              <a:rPr lang="en-US" sz="1600" i="1" cap="all" dirty="0" smtClean="0">
                <a:solidFill>
                  <a:srgbClr val="FFFF2B"/>
                </a:solidFill>
              </a:rPr>
              <a:t>It </a:t>
            </a:r>
            <a:r>
              <a:rPr lang="en-US" sz="1600" i="1" cap="all" dirty="0">
                <a:solidFill>
                  <a:srgbClr val="FFFF2B"/>
                </a:solidFill>
              </a:rPr>
              <a:t>is never too early to plan!</a:t>
            </a:r>
            <a:endParaRPr lang="en-US" sz="1600" cap="all" dirty="0">
              <a:solidFill>
                <a:srgbClr val="FFF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341">
        <p14:reveal/>
      </p:transition>
    </mc:Choice>
    <mc:Fallback xmlns="">
      <p:transition xmlns:p14="http://schemas.microsoft.com/office/powerpoint/2010/main" spd="slow" advTm="2234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S Luncheon Group 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35" y="978225"/>
            <a:ext cx="4754330" cy="27449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Picture 4" descr="Group HS Interns 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0"/>
            <a:ext cx="4011930" cy="51435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7734" y="3903133"/>
            <a:ext cx="357293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FFFF99"/>
                </a:solidFill>
                <a:latin typeface="Arial Black"/>
                <a:cs typeface="Arial Black"/>
              </a:rPr>
              <a:t>High School student interns at PPPL</a:t>
            </a:r>
            <a:endParaRPr lang="en-US" b="1" i="1" dirty="0">
              <a:solidFill>
                <a:srgbClr val="FFFF99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310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41">
        <p14:gallery dir="l"/>
      </p:transition>
    </mc:Choice>
    <mc:Fallback xmlns="">
      <p:transition xmlns:p14="http://schemas.microsoft.com/office/powerpoint/2010/main" spd="slow" advTm="2614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2314"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2"/>
          <a:stretch/>
        </p:blipFill>
        <p:spPr>
          <a:xfrm>
            <a:off x="1913462" y="-83258"/>
            <a:ext cx="5379510" cy="307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-25408"/>
            <a:ext cx="87630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2013 PPPL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/>
                <a:cs typeface="Cooper Black"/>
              </a:rPr>
              <a:t>FRIDAY, JULY 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2898912"/>
            <a:ext cx="636693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2B"/>
                </a:solidFill>
                <a:latin typeface="Krazy Kracks NF"/>
                <a:cs typeface="Krazy Kracks NF"/>
              </a:rPr>
              <a:t>Aboard the 120’ </a:t>
            </a:r>
            <a:r>
              <a:rPr lang="en-US" sz="2000" i="1" dirty="0" smtClean="0">
                <a:solidFill>
                  <a:srgbClr val="FFFF2B"/>
                </a:solidFill>
                <a:latin typeface="Krazy Kracks NF"/>
                <a:cs typeface="Krazy Kracks NF"/>
              </a:rPr>
              <a:t>Miss </a:t>
            </a:r>
            <a:r>
              <a:rPr lang="en-US" sz="2000" i="1" dirty="0">
                <a:solidFill>
                  <a:srgbClr val="FFFF2B"/>
                </a:solidFill>
                <a:latin typeface="Krazy Kracks NF"/>
                <a:cs typeface="Krazy Kracks NF"/>
              </a:rPr>
              <a:t>Belmar Princess</a:t>
            </a:r>
          </a:p>
          <a:p>
            <a:pPr algn="ctr"/>
            <a:endParaRPr lang="en-US" sz="2000" i="1" dirty="0">
              <a:solidFill>
                <a:srgbClr val="FFFF2B"/>
              </a:solidFill>
              <a:latin typeface="Krazy Kracks NF"/>
              <a:cs typeface="Krazy Kracks N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Money </a:t>
            </a:r>
            <a:r>
              <a:rPr lang="pl-PL" sz="1800" dirty="0" err="1">
                <a:solidFill>
                  <a:schemeClr val="bg1"/>
                </a:solidFill>
              </a:rPr>
              <a:t>due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July</a:t>
            </a:r>
            <a:r>
              <a:rPr lang="pl-PL" sz="1800" dirty="0">
                <a:solidFill>
                  <a:schemeClr val="bg1"/>
                </a:solidFill>
              </a:rPr>
              <a:t> 19. 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04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828">
        <p14:ripple/>
      </p:transition>
    </mc:Choice>
    <mc:Fallback xmlns="">
      <p:transition xmlns:p14="http://schemas.microsoft.com/office/powerpoint/2010/main" spd="slow" advTm="4082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14737" r="1735" b="148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32933" y="4642969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6526">
        <p14:ripple/>
      </p:transition>
    </mc:Choice>
    <mc:Fallback xmlns="">
      <p:transition xmlns:p14="http://schemas.microsoft.com/office/powerpoint/2010/main" spd="slow" advClick="0" advTm="3652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66016</TotalTime>
  <Words>285</Words>
  <Application>Microsoft Macintosh PowerPoint</Application>
  <PresentationFormat>On-screen Show (16:9)</PresentationFormat>
  <Paragraphs>35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1323</cp:revision>
  <cp:lastPrinted>2012-11-12T18:02:51Z</cp:lastPrinted>
  <dcterms:created xsi:type="dcterms:W3CDTF">2012-10-22T15:52:33Z</dcterms:created>
  <dcterms:modified xsi:type="dcterms:W3CDTF">2013-07-10T14:39:09Z</dcterms:modified>
  <cp:category/>
</cp:coreProperties>
</file>