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8"/>
  </p:notesMasterIdLst>
  <p:handoutMasterIdLst>
    <p:handoutMasterId r:id="rId9"/>
  </p:handoutMasterIdLst>
  <p:sldIdLst>
    <p:sldId id="479" r:id="rId2"/>
    <p:sldId id="439" r:id="rId3"/>
    <p:sldId id="538" r:id="rId4"/>
    <p:sldId id="537" r:id="rId5"/>
    <p:sldId id="539" r:id="rId6"/>
    <p:sldId id="518" r:id="rId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1E4EF"/>
    <a:srgbClr val="1B3666"/>
    <a:srgbClr val="922325"/>
    <a:srgbClr val="A82225"/>
    <a:srgbClr val="C41D24"/>
    <a:srgbClr val="45752F"/>
    <a:srgbClr val="E4BF2F"/>
    <a:srgbClr val="009540"/>
    <a:srgbClr val="00AA00"/>
    <a:srgbClr val="F7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46" autoAdjust="0"/>
    <p:restoredTop sz="99224" autoAdjust="0"/>
  </p:normalViewPr>
  <p:slideViewPr>
    <p:cSldViewPr snapToGrid="0" snapToObjects="1">
      <p:cViewPr>
        <p:scale>
          <a:sx n="150" d="100"/>
          <a:sy n="150" d="100"/>
        </p:scale>
        <p:origin x="-368" y="-784"/>
      </p:cViewPr>
      <p:guideLst>
        <p:guide orient="horz" pos="3103"/>
        <p:guide pos="27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8" d="100"/>
          <a:sy n="168" d="100"/>
        </p:scale>
        <p:origin x="-188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8/15/14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8/15/14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6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8/15/14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8/15/14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8/15/14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8/15/14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8/15/14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8/15/14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8/15/14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8/15/14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8/15/14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8/15/14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8/15/14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8/15/14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1.wdp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gi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gif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bg1"/>
            </a:gs>
            <a:gs pos="100000">
              <a:srgbClr val="FF66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297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558"/>
            <a:ext cx="9144000" cy="1102519"/>
          </a:xfrm>
          <a:solidFill>
            <a:schemeClr val="bg2">
              <a:alpha val="18000"/>
            </a:schemeClr>
          </a:solidFill>
          <a:ln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762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Rockwell"/>
                <a:ea typeface="+mj-ea"/>
                <a:cs typeface="Rockwell"/>
              </a:rPr>
              <a:t>This Week </a:t>
            </a:r>
            <a:r>
              <a:rPr lang="en-US" sz="4400" b="1" i="1" normalizeH="1" dirty="0" smtClean="0"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Rockwell"/>
                <a:ea typeface="+mj-ea"/>
                <a:cs typeface="Rockwell"/>
              </a:rPr>
              <a:t> 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58249" y="1742899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-36285" y="4551820"/>
            <a:ext cx="9144000" cy="673100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200" dirty="0" smtClean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Brought to you by </a:t>
            </a:r>
            <a:r>
              <a:rPr lang="en-US" sz="1200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-12700" y="4088107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Charter Black"/>
                <a:cs typeface="Charter Black"/>
              </a:rPr>
              <a:t>August 18 - 22, 2014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Charter Black"/>
              <a:cs typeface="Charter Black"/>
            </a:endParaRPr>
          </a:p>
        </p:txBody>
      </p:sp>
    </p:spTree>
    <p:extLst>
      <p:ext uri="{BB962C8B-B14F-4D97-AF65-F5344CB8AC3E}">
        <p14:creationId xmlns:p14="http://schemas.microsoft.com/office/powerpoint/2010/main" val="406275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2221">
        <p:push dir="u"/>
      </p:transition>
    </mc:Choice>
    <mc:Fallback xmlns="">
      <p:transition xmlns:p14="http://schemas.microsoft.com/office/powerpoint/2010/main" spd="slow" advClick="0" advTm="22221">
        <p:push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FF66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UPCOMING EVENTS</a:t>
            </a:r>
            <a:endParaRPr lang="en-US" sz="28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11" name="Picture 10" descr="PPPL-LOGO-FNL-158-Y-GRADIENT-KW-LMC_TRANSPARENT.png"/>
          <p:cNvPicPr>
            <a:picLocks noChangeAspect="1"/>
          </p:cNvPicPr>
          <p:nvPr/>
        </p:nvPicPr>
        <p:blipFill rotWithShape="1">
          <a:blip r:embed="rId4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017" y="2317714"/>
            <a:ext cx="2112433" cy="2133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0" y="793750"/>
            <a:ext cx="2794000" cy="3327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399" y="1077850"/>
            <a:ext cx="83754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spc="40" dirty="0" smtClean="0">
                <a:solidFill>
                  <a:srgbClr val="1466C5"/>
                </a:solidFill>
                <a:latin typeface="Avenir Black"/>
                <a:cs typeface="Avenir Black"/>
              </a:rPr>
              <a:t>Monday, September 1</a:t>
            </a:r>
            <a:endParaRPr lang="en-US" sz="1400" b="1" dirty="0" smtClean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marL="0" lvl="1"/>
            <a:r>
              <a:rPr lang="en-US" sz="2200" b="1" baseline="30000" dirty="0">
                <a:latin typeface="Bookman Old Style"/>
              </a:rPr>
              <a:t>	</a:t>
            </a:r>
            <a:r>
              <a:rPr lang="en-US" sz="1500" b="1" dirty="0">
                <a:latin typeface="Bookman Old Style"/>
              </a:rPr>
              <a:t>Lab Closed – </a:t>
            </a:r>
            <a:r>
              <a:rPr lang="en-US" sz="1400" b="1" dirty="0">
                <a:solidFill>
                  <a:srgbClr val="000000"/>
                </a:solidFill>
                <a:latin typeface="Gotham-Book"/>
                <a:cs typeface="Gotham-Book"/>
              </a:rPr>
              <a:t>Labor Day Holiday</a:t>
            </a:r>
            <a:endParaRPr lang="en-US" sz="1400" b="1" dirty="0">
              <a:latin typeface="Bookman Old Sty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399" y="1847291"/>
            <a:ext cx="8375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spc="40" dirty="0" smtClean="0">
                <a:solidFill>
                  <a:srgbClr val="1466C5"/>
                </a:solidFill>
                <a:latin typeface="Avenir Black"/>
                <a:cs typeface="Avenir Black"/>
              </a:rPr>
              <a:t>Wednesday, September 10</a:t>
            </a:r>
            <a:endParaRPr lang="en-US" sz="1400" b="1" dirty="0" smtClean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marL="0" lvl="1"/>
            <a:r>
              <a:rPr lang="en-US" sz="2200" b="1" baseline="30000" dirty="0">
                <a:latin typeface="Bookman Old Style"/>
              </a:rPr>
              <a:t>	</a:t>
            </a:r>
            <a:r>
              <a:rPr lang="en-US" sz="1500" b="1" dirty="0" smtClean="0">
                <a:latin typeface="Bookman Old Style"/>
              </a:rPr>
              <a:t>Princeton University </a:t>
            </a:r>
            <a:r>
              <a:rPr lang="en-US" sz="1500" b="1" dirty="0" smtClean="0">
                <a:latin typeface="Bookman Old Style"/>
                <a:cs typeface="Bookman Old Style"/>
              </a:rPr>
              <a:t>– </a:t>
            </a:r>
            <a:r>
              <a:rPr lang="en-US" sz="1400" b="1" dirty="0" smtClean="0">
                <a:solidFill>
                  <a:srgbClr val="000000"/>
                </a:solidFill>
                <a:latin typeface="Gotham-Book"/>
                <a:cs typeface="Gotham-Book"/>
              </a:rPr>
              <a:t>First Day of Classes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08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2709">
        <p:push dir="u"/>
      </p:transition>
    </mc:Choice>
    <mc:Fallback xmlns="">
      <p:transition xmlns:p14="http://schemas.microsoft.com/office/powerpoint/2010/main" spd="slow" advClick="0" advTm="22709">
        <p:push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build="p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8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" y="-1"/>
            <a:ext cx="9189720" cy="5175319"/>
          </a:xfrm>
          <a:prstGeom prst="rect">
            <a:avLst/>
          </a:prstGeom>
          <a:ln w="38100" cmpd="sng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8"/>
          <a:stretch/>
        </p:blipFill>
        <p:spPr>
          <a:xfrm>
            <a:off x="-45720" y="-1"/>
            <a:ext cx="2926080" cy="4604828"/>
          </a:xfrm>
          <a:prstGeom prst="rect">
            <a:avLst/>
          </a:prstGeom>
          <a:ln w="38100" cmpd="sng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496" y="1"/>
            <a:ext cx="6394696" cy="4629150"/>
          </a:xfrm>
          <a:prstGeom prst="rect">
            <a:avLst/>
          </a:prstGeom>
          <a:ln w="38100" cmpd="sng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2" r="10172"/>
          <a:stretch/>
        </p:blipFill>
        <p:spPr>
          <a:xfrm>
            <a:off x="-54864" y="-1036"/>
            <a:ext cx="2871216" cy="2426483"/>
          </a:xfrm>
          <a:prstGeom prst="rect">
            <a:avLst/>
          </a:prstGeom>
          <a:ln w="38100" cmpd="sng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Rectangle 3"/>
          <p:cNvSpPr/>
          <p:nvPr/>
        </p:nvSpPr>
        <p:spPr>
          <a:xfrm>
            <a:off x="-45720" y="4604827"/>
            <a:ext cx="9265912" cy="63603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539" b="-48"/>
          <a:stretch/>
        </p:blipFill>
        <p:spPr>
          <a:xfrm>
            <a:off x="-45720" y="2425447"/>
            <a:ext cx="2880360" cy="2203704"/>
          </a:xfrm>
          <a:prstGeom prst="rect">
            <a:avLst/>
          </a:prstGeom>
          <a:ln w="38100" cmpd="sng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/>
          <p:cNvSpPr txBox="1"/>
          <p:nvPr/>
        </p:nvSpPr>
        <p:spPr>
          <a:xfrm>
            <a:off x="0" y="4672564"/>
            <a:ext cx="9144000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Plainsboro Library Tour August 12th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6" name="Picture 15" descr="Untitled-1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933" y="4554395"/>
            <a:ext cx="822416" cy="620923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pic>
        <p:nvPicPr>
          <p:cNvPr id="17" name="Picture 16" descr="Untitled-1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8" y="4547644"/>
            <a:ext cx="831357" cy="627674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395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9616">
        <p:cover/>
      </p:transition>
    </mc:Choice>
    <mc:Fallback xmlns="">
      <p:transition xmlns:p14="http://schemas.microsoft.com/office/powerpoint/2010/main" spd="slow" advClick="0" advTm="29616"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-orange-flowers-ppt-backgrounds-powerpoint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87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PPPL.LOGO.BLACK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455" y="122766"/>
            <a:ext cx="2851150" cy="963147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4013200" y="-241300"/>
            <a:ext cx="49784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n w="19050">
                  <a:solidFill>
                    <a:schemeClr val="bg1"/>
                  </a:solidFill>
                </a:ln>
                <a:latin typeface="Arial Black"/>
                <a:cs typeface="Arial Black"/>
              </a:rPr>
              <a:t>trivia</a:t>
            </a:r>
            <a:endParaRPr lang="en-US" sz="9600" dirty="0">
              <a:ln w="19050">
                <a:solidFill>
                  <a:schemeClr val="bg1"/>
                </a:solidFill>
              </a:ln>
              <a:latin typeface="Arial Black"/>
              <a:cs typeface="Arial Blac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9" y="2038351"/>
            <a:ext cx="2946401" cy="2209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699920" y="1443574"/>
            <a:ext cx="54440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latin typeface="Trebuchet MS"/>
                <a:cs typeface="Trebuchet MS"/>
              </a:rPr>
              <a:t>When did groundbreaking ceremonies for the TFTR take place at PPPL?</a:t>
            </a:r>
            <a:endParaRPr lang="en-US" sz="2300" b="1" dirty="0">
              <a:latin typeface="Trebuchet MS"/>
              <a:cs typeface="Trebuchet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8261" y="2622563"/>
            <a:ext cx="3625739" cy="2520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987798" y="2487091"/>
            <a:ext cx="531706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a) August 1978</a:t>
            </a:r>
            <a:endParaRPr lang="en-US" sz="2300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87799" y="4182545"/>
            <a:ext cx="452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d) June 1975</a:t>
            </a:r>
            <a:endParaRPr lang="en-US" sz="2300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87798" y="3608932"/>
            <a:ext cx="4834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Trebuchet MS"/>
                <a:cs typeface="Trebuchet MS"/>
              </a:rPr>
              <a:t>c) October 1977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7799" y="3033190"/>
            <a:ext cx="452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Trebuchet MS"/>
                <a:cs typeface="Trebuchet MS"/>
              </a:rPr>
              <a:t>b) July 1977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321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1707">
        <p:checker/>
      </p:transition>
    </mc:Choice>
    <mc:Fallback xmlns="">
      <p:transition xmlns:p14="http://schemas.microsoft.com/office/powerpoint/2010/main" spd="slow" advClick="0" advTm="51707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365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68" decel="50000" autoRev="1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8" fill="hold">
                                          <p:stCondLst>
                                            <p:cond delay="25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0"/>
                            </p:stCondLst>
                            <p:childTnLst>
                              <p:par>
                                <p:cTn id="46" presetID="22" presetClass="exit" presetSubtype="8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0"/>
                            </p:stCondLst>
                            <p:childTnLst>
                              <p:par>
                                <p:cTn id="50" presetID="22" presetClass="exit" presetSubtype="8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500"/>
                            </p:stCondLst>
                            <p:childTnLst>
                              <p:par>
                                <p:cTn id="54" presetID="22" presetClass="exit" presetSubtype="8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500"/>
                            </p:stCondLst>
                            <p:childTnLst>
                              <p:par>
                                <p:cTn id="5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6102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39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Caslon Pro Bold"/>
              </a:rPr>
              <a:t>2014 PPPL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Caslon Pro Bold"/>
              </a:rPr>
              <a:t>Bluefishing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Caslon Pro Bold"/>
              </a:rPr>
              <a:t> Trip</a:t>
            </a:r>
          </a:p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Caslon Pro Bold"/>
              </a:rPr>
              <a:t>Friday, August 8 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be Caslon Pro Bold"/>
            </a:endParaRPr>
          </a:p>
        </p:txBody>
      </p:sp>
      <p:pic>
        <p:nvPicPr>
          <p:cNvPr id="6" name="Picture 5" descr="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2551286"/>
            <a:ext cx="3412068" cy="2274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03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716">
            <a:off x="5263589" y="2352777"/>
            <a:ext cx="3588111" cy="23920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0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8" y="1001886"/>
            <a:ext cx="1893367" cy="154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 descr="03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445">
            <a:off x="6634950" y="1310448"/>
            <a:ext cx="2082842" cy="1388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04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35" y="1783301"/>
            <a:ext cx="4322749" cy="28818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3685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8090">
        <p:cover/>
      </p:transition>
    </mc:Choice>
    <mc:Fallback xmlns="">
      <p:transition xmlns:p14="http://schemas.microsoft.com/office/powerpoint/2010/main" spd="slow" advClick="0" advTm="28090"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fe@PPPL.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3500" cy="5143500"/>
          </a:xfrm>
          <a:prstGeom prst="rect">
            <a:avLst/>
          </a:prstGeom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608">
        <p:wheel spokes="1"/>
      </p:transition>
    </mc:Choice>
    <mc:Fallback xmlns="">
      <p:transition xmlns:p14="http://schemas.microsoft.com/office/powerpoint/2010/main" spd="slow" advClick="0" advTm="25608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|8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154905</TotalTime>
  <Words>73</Words>
  <Application>Microsoft Macintosh PowerPoint</Application>
  <PresentationFormat>On-screen Show (16:9)</PresentationFormat>
  <Paragraphs>19</Paragraphs>
  <Slides>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Eleanor L. Starkman</cp:lastModifiedBy>
  <cp:revision>2378</cp:revision>
  <cp:lastPrinted>2012-11-12T18:02:51Z</cp:lastPrinted>
  <dcterms:created xsi:type="dcterms:W3CDTF">2012-10-22T15:52:33Z</dcterms:created>
  <dcterms:modified xsi:type="dcterms:W3CDTF">2014-08-15T21:18:13Z</dcterms:modified>
  <cp:category/>
</cp:coreProperties>
</file>