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07" r:id="rId3"/>
    <p:sldId id="412" r:id="rId4"/>
    <p:sldId id="420" r:id="rId5"/>
    <p:sldId id="417" r:id="rId6"/>
    <p:sldId id="421" r:id="rId7"/>
    <p:sldId id="419" r:id="rId8"/>
    <p:sldId id="414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69C"/>
    <a:srgbClr val="6AF463"/>
    <a:srgbClr val="1B441C"/>
    <a:srgbClr val="CC006A"/>
    <a:srgbClr val="C9006A"/>
    <a:srgbClr val="0092D2"/>
    <a:srgbClr val="009FDF"/>
    <a:srgbClr val="0080DF"/>
    <a:srgbClr val="FFFFF7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552" y="-952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8/19/13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8/19/13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8/19/13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8/19/13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8/19/13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0092D2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August 19 </a:t>
            </a:r>
            <a:r>
              <a:rPr lang="en-US" sz="4400" b="1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- 23,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581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" y="-24268"/>
            <a:ext cx="2438400" cy="5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40">
        <p:wipe/>
      </p:transition>
    </mc:Choice>
    <mc:Fallback xmlns="">
      <p:transition xmlns:p14="http://schemas.microsoft.com/office/powerpoint/2010/main" spd="slow" advClick="0" advTm="1944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95533" y="2899877"/>
            <a:ext cx="2294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Summer Students Poster Session at PPPL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Picture 4" descr="HR6A8451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210263"/>
            <a:ext cx="6096000" cy="46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366">
        <p:split orient="vert"/>
      </p:transition>
    </mc:Choice>
    <mc:Fallback xmlns="">
      <p:transition xmlns:p14="http://schemas.microsoft.com/office/powerpoint/2010/main" spd="slow" advClick="0" advTm="2236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44534" y="770467"/>
            <a:ext cx="403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Summer Students Poster Session at PPPL</a:t>
            </a:r>
          </a:p>
        </p:txBody>
      </p:sp>
      <p:pic>
        <p:nvPicPr>
          <p:cNvPr id="2" name="Picture 1" descr="HR6A85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8044"/>
          <a:stretch/>
        </p:blipFill>
        <p:spPr>
          <a:xfrm>
            <a:off x="4936081" y="1761075"/>
            <a:ext cx="4021666" cy="30875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HR6A87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23295"/>
          <a:stretch/>
        </p:blipFill>
        <p:spPr>
          <a:xfrm>
            <a:off x="228600" y="262466"/>
            <a:ext cx="45974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0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906">
        <p:split orient="vert"/>
      </p:transition>
    </mc:Choice>
    <mc:Fallback xmlns="">
      <p:transition xmlns:p14="http://schemas.microsoft.com/office/powerpoint/2010/main" spd="slow" advClick="0" advTm="2190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6" y="-2104"/>
            <a:ext cx="9240284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39472"/>
            <a:ext cx="6248400" cy="192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733" y="-2104"/>
            <a:ext cx="78486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Rockwell Extra Bold"/>
                <a:cs typeface="Rockwell Extra Bold"/>
              </a:rPr>
              <a:t>COMING SOON</a:t>
            </a:r>
            <a:endParaRPr lang="en-US" sz="6600" dirty="0">
              <a:solidFill>
                <a:srgbClr val="FFFF00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891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xmlns:p14="http://schemas.microsoft.com/office/powerpoint/2010/main" spd="slow" advClick="0" advTm="1500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.POWER.POST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b="43684"/>
          <a:stretch/>
        </p:blipFill>
        <p:spPr>
          <a:xfrm>
            <a:off x="1024462" y="-323850"/>
            <a:ext cx="7178704" cy="5715000"/>
          </a:xfrm>
          <a:prstGeom prst="rect">
            <a:avLst/>
          </a:prstGeom>
        </p:spPr>
      </p:pic>
      <p:pic>
        <p:nvPicPr>
          <p:cNvPr id="9" name="Picture 8" descr="STAR.POWER.POST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2768" r="5568" b="16028"/>
          <a:stretch/>
        </p:blipFill>
        <p:spPr>
          <a:xfrm>
            <a:off x="1015995" y="0"/>
            <a:ext cx="71787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9816">
        <p:circle/>
      </p:transition>
    </mc:Choice>
    <mc:Fallback xmlns="">
      <p:transition xmlns:p14="http://schemas.microsoft.com/office/powerpoint/2010/main" spd="slow" advClick="0" advTm="2981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08" b="15085"/>
          <a:stretch/>
        </p:blipFill>
        <p:spPr>
          <a:xfrm>
            <a:off x="-58242" y="-1"/>
            <a:ext cx="9203103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6263" y="897469"/>
            <a:ext cx="6155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RED CARPET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INTRODUCTIONS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MEET THE STARS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WORLD PREMIERE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SCREENING OF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THE NEW PPPL VIDEO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“STAR POWER”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REFRESHMENTS</a:t>
            </a:r>
            <a:r>
              <a:rPr lang="en-US" sz="200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•SOUVENIRS•DOOR </a:t>
            </a:r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PRIZES</a:t>
            </a:r>
            <a:endParaRPr lang="en-US" sz="2000" dirty="0" smtClean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**********************************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THU. AUG. 29 – 1 PM – MBG AUD.</a:t>
            </a:r>
            <a:endParaRPr lang="en-US" sz="3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816">
        <p:push dir="u"/>
      </p:transition>
    </mc:Choice>
    <mc:Fallback xmlns="">
      <p:transition xmlns:p14="http://schemas.microsoft.com/office/powerpoint/2010/main" spd="slow" advClick="0" advTm="29816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796" y="1206500"/>
            <a:ext cx="8991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baseline="30000" dirty="0">
                <a:solidFill>
                  <a:srgbClr val="0000FF"/>
                </a:solidFill>
              </a:rPr>
              <a:t>Before the storm: 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/>
              <a:t>Map evacuation routes to higher ground. Leave promptly if directed to before roads become crowded or impassable.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Clean </a:t>
            </a:r>
            <a:r>
              <a:rPr lang="en-US" sz="1800" b="1" baseline="30000" dirty="0"/>
              <a:t>gutters and downspouts.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Verify </a:t>
            </a:r>
            <a:r>
              <a:rPr lang="en-US" sz="1800" b="1" baseline="30000" dirty="0"/>
              <a:t>sump pumps work.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Reinforce </a:t>
            </a:r>
            <a:r>
              <a:rPr lang="en-US" sz="1800" b="1" baseline="30000" dirty="0"/>
              <a:t>garage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Consider </a:t>
            </a:r>
            <a:r>
              <a:rPr lang="en-US" sz="1800" b="1" baseline="30000" dirty="0"/>
              <a:t>purchasing a generator. (Do not use indoors!)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Get </a:t>
            </a:r>
            <a:r>
              <a:rPr lang="en-US" sz="1800" b="1" baseline="30000" dirty="0"/>
              <a:t>your supervisor’s contact information.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FF0000"/>
                </a:solidFill>
              </a:rPr>
              <a:t>During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If </a:t>
            </a:r>
            <a:r>
              <a:rPr lang="en-US" sz="1800" b="1" baseline="30000" dirty="0"/>
              <a:t>in a high-rise, consult building management for guidance. Shelter below the 10th floor as a general precaution.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Close </a:t>
            </a:r>
            <a:r>
              <a:rPr lang="en-US" sz="1800" b="1" baseline="30000" dirty="0"/>
              <a:t>all interior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Stay </a:t>
            </a:r>
            <a:r>
              <a:rPr lang="en-US" sz="1800" b="1" baseline="30000" dirty="0"/>
              <a:t>away from doors and windows.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008000"/>
                </a:solidFill>
              </a:rPr>
              <a:t>After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Check </a:t>
            </a:r>
            <a:r>
              <a:rPr lang="en-US" sz="1800" b="1" baseline="30000" dirty="0"/>
              <a:t>your home for structural damage, loose power lines, and gas leaks.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Turn </a:t>
            </a:r>
            <a:r>
              <a:rPr lang="en-US" sz="1800" b="1" baseline="30000" dirty="0"/>
              <a:t>flashlights on outside the home – the battery could spark, igniting any gas fumes.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Keep </a:t>
            </a:r>
            <a:r>
              <a:rPr lang="en-US" sz="1800" b="1" baseline="30000" dirty="0"/>
              <a:t>an eye on pets and look out for wild animals, especially snakes. Poke through debris with a stick.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30200"/>
            <a:ext cx="844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HURRICANE PREPAREDNESS</a:t>
            </a:r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40">
        <p14:ripple/>
      </p:transition>
    </mc:Choice>
    <mc:Fallback xmlns="">
      <p:transition xmlns:p14="http://schemas.microsoft.com/office/powerpoint/2010/main" spd="slow" advClick="0" advTm="395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3760" r="11730" b="54044"/>
          <a:stretch/>
        </p:blipFill>
        <p:spPr>
          <a:xfrm>
            <a:off x="0" y="0"/>
            <a:ext cx="9144000" cy="112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0" b="19689"/>
          <a:stretch/>
        </p:blipFill>
        <p:spPr>
          <a:xfrm>
            <a:off x="0" y="1104901"/>
            <a:ext cx="9296399" cy="4110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763367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38">
        <p:wheel spokes="1"/>
      </p:transition>
    </mc:Choice>
    <mc:Fallback xmlns="">
      <p:transition xmlns:p14="http://schemas.microsoft.com/office/powerpoint/2010/main" spd="slow" advClick="0" advTm="38738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80181</TotalTime>
  <Words>444</Words>
  <Application>Microsoft Macintosh PowerPoint</Application>
  <PresentationFormat>On-screen Show (16:9)</PresentationFormat>
  <Paragraphs>49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1432</cp:revision>
  <cp:lastPrinted>2012-11-12T18:02:51Z</cp:lastPrinted>
  <dcterms:created xsi:type="dcterms:W3CDTF">2012-10-22T15:52:33Z</dcterms:created>
  <dcterms:modified xsi:type="dcterms:W3CDTF">2013-08-19T19:43:59Z</dcterms:modified>
  <cp:category/>
</cp:coreProperties>
</file>