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0"/>
  </p:notesMasterIdLst>
  <p:handoutMasterIdLst>
    <p:handoutMasterId r:id="rId11"/>
  </p:handoutMasterIdLst>
  <p:sldIdLst>
    <p:sldId id="256" r:id="rId2"/>
    <p:sldId id="407" r:id="rId3"/>
    <p:sldId id="417" r:id="rId4"/>
    <p:sldId id="421" r:id="rId5"/>
    <p:sldId id="419" r:id="rId6"/>
    <p:sldId id="420" r:id="rId7"/>
    <p:sldId id="422" r:id="rId8"/>
    <p:sldId id="340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69C"/>
    <a:srgbClr val="6AF463"/>
    <a:srgbClr val="1B441C"/>
    <a:srgbClr val="CC006A"/>
    <a:srgbClr val="C9006A"/>
    <a:srgbClr val="0092D2"/>
    <a:srgbClr val="009FDF"/>
    <a:srgbClr val="0080DF"/>
    <a:srgbClr val="FFFFF7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200" d="100"/>
          <a:sy n="200" d="100"/>
        </p:scale>
        <p:origin x="-976" y="-122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8/23/13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8/23/13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8/23/13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E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E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E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CE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FFCE00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August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26 - 30,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606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583" y="31746"/>
            <a:ext cx="1697195" cy="519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712">
        <p:wipe/>
      </p:transition>
    </mc:Choice>
    <mc:Fallback>
      <p:transition xmlns:p14="http://schemas.microsoft.com/office/powerpoint/2010/main" spd="slow" advClick="0" advTm="16712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6" y="-2104"/>
            <a:ext cx="9240284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39472"/>
            <a:ext cx="6248400" cy="192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733" y="-2104"/>
            <a:ext cx="78486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Rockwell Extra Bold"/>
                <a:cs typeface="Rockwell Extra Bold"/>
              </a:rPr>
              <a:t>THIS THURSDAY</a:t>
            </a:r>
            <a:endParaRPr lang="en-US" sz="6600" dirty="0">
              <a:solidFill>
                <a:srgbClr val="FFFF00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8913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610">
        <p:circle/>
      </p:transition>
    </mc:Choice>
    <mc:Fallback>
      <p:transition xmlns:p14="http://schemas.microsoft.com/office/powerpoint/2010/main" spd="slow" advClick="0" advTm="1761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.POWER.POST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b="43684"/>
          <a:stretch/>
        </p:blipFill>
        <p:spPr>
          <a:xfrm>
            <a:off x="1024462" y="-323850"/>
            <a:ext cx="7178704" cy="5715000"/>
          </a:xfrm>
          <a:prstGeom prst="rect">
            <a:avLst/>
          </a:prstGeom>
        </p:spPr>
      </p:pic>
      <p:pic>
        <p:nvPicPr>
          <p:cNvPr id="9" name="Picture 8" descr="STAR.POWER.POST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2768" r="5568" b="16028"/>
          <a:stretch/>
        </p:blipFill>
        <p:spPr>
          <a:xfrm>
            <a:off x="1015995" y="0"/>
            <a:ext cx="71787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4244">
        <p:circle/>
      </p:transition>
    </mc:Choice>
    <mc:Fallback>
      <p:transition xmlns:p14="http://schemas.microsoft.com/office/powerpoint/2010/main" spd="slow" advClick="0" advTm="2424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08" b="15085"/>
          <a:stretch/>
        </p:blipFill>
        <p:spPr>
          <a:xfrm>
            <a:off x="-58242" y="-1"/>
            <a:ext cx="9203103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6263" y="897469"/>
            <a:ext cx="6155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RED CARPET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INTRODUCTIONS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MEET THE STARS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WORLD PREMIERE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SCREENING OF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THE NEW PPPL VIDEO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“STAR POWER”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REFRESHMENTS•SOUVENIRS•DOOR PRIZES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**********************************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THU. AUG. 29 – 1 </a:t>
            </a:r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P.M. </a:t>
            </a:r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– MBG AUD.</a:t>
            </a:r>
            <a:endParaRPr lang="en-US" sz="3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7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78">
        <p:push dir="u"/>
      </p:transition>
    </mc:Choice>
    <mc:Fallback>
      <p:transition xmlns:p14="http://schemas.microsoft.com/office/powerpoint/2010/main" spd="slow" advClick="0" advTm="21078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NDY.WILS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6" y="-5198287"/>
            <a:ext cx="8001000" cy="103542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9044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571">
        <p:split orient="vert"/>
      </p:transition>
    </mc:Choice>
    <mc:Fallback>
      <p:transition xmlns:p14="http://schemas.microsoft.com/office/powerpoint/2010/main" spd="slow" advClick="0" advTm="20571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350" y="-6350"/>
            <a:ext cx="9150873" cy="4043509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4049859"/>
            <a:ext cx="9144523" cy="1099991"/>
            <a:chOff x="0" y="4043509"/>
            <a:chExt cx="9144523" cy="1099991"/>
          </a:xfrm>
          <a:effectLst/>
        </p:grpSpPr>
        <p:sp>
          <p:nvSpPr>
            <p:cNvPr id="2" name="Rectangle 1"/>
            <p:cNvSpPr/>
            <p:nvPr/>
          </p:nvSpPr>
          <p:spPr>
            <a:xfrm>
              <a:off x="0" y="4043509"/>
              <a:ext cx="9144000" cy="109999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14" name="Rectangle 4"/>
            <p:cNvSpPr>
              <a:spLocks noChangeArrowheads="1"/>
            </p:cNvSpPr>
            <p:nvPr/>
          </p:nvSpPr>
          <p:spPr bwMode="auto">
            <a:xfrm>
              <a:off x="8" y="4060443"/>
              <a:ext cx="914451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WEDNESDAY</a:t>
              </a: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, </a:t>
              </a: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SEPTEMBER 11</a:t>
              </a:r>
              <a:endPara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charset="0"/>
                <a:cs typeface="Arial Black" charset="0"/>
              </a:endParaRPr>
            </a:p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Bookman Old Style"/>
                  <a:cs typeface="Bookman Old Style"/>
                </a:rPr>
                <a:t>4:15 </a:t>
              </a:r>
              <a:r>
                <a:rPr lang="en-US" sz="1400" b="1" dirty="0">
                  <a:solidFill>
                    <a:schemeClr val="bg1"/>
                  </a:solidFill>
                  <a:latin typeface="Bookman Old Style"/>
                  <a:cs typeface="Bookman Old Style"/>
                </a:rPr>
                <a:t>p</a:t>
              </a:r>
              <a:r>
                <a:rPr lang="en-US" sz="1400" b="1" dirty="0" smtClean="0">
                  <a:solidFill>
                    <a:schemeClr val="bg1"/>
                  </a:solidFill>
                  <a:effectLst/>
                  <a:latin typeface="Bookman Old Style"/>
                  <a:cs typeface="Bookman Old Style"/>
                </a:rPr>
                <a:t>.m.  </a:t>
              </a:r>
              <a:r>
                <a:rPr lang="en-US" sz="1400" dirty="0" smtClean="0">
                  <a:solidFill>
                    <a:schemeClr val="bg1"/>
                  </a:solidFill>
                  <a:effectLst/>
                  <a:latin typeface="Bookman Old Style"/>
                  <a:cs typeface="Bookman Old Style"/>
                </a:rPr>
                <a:t>(Coffee/Tea at 3 p.m.) • </a:t>
              </a:r>
              <a:r>
                <a:rPr lang="en-US" sz="1400" b="1" dirty="0" smtClean="0">
                  <a:solidFill>
                    <a:schemeClr val="bg1"/>
                  </a:solidFill>
                  <a:effectLst/>
                  <a:latin typeface="Bookman Old Style"/>
                  <a:cs typeface="Bookman Old Style"/>
                </a:rPr>
                <a:t>M.B.G. Auditorium, Lyman Spitzer Building</a:t>
              </a:r>
              <a:endParaRPr lang="en-US" sz="1400" b="1" dirty="0">
                <a:solidFill>
                  <a:schemeClr val="bg1"/>
                </a:solidFill>
                <a:effectLst/>
                <a:latin typeface="Bookman Old Style"/>
                <a:cs typeface="Bookman Old Style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1000" y="1202075"/>
            <a:ext cx="8365067" cy="2729766"/>
            <a:chOff x="381000" y="1202075"/>
            <a:chExt cx="8365067" cy="2729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02075"/>
              <a:ext cx="4094648" cy="27297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419600" y="1581065"/>
              <a:ext cx="4326467" cy="2154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1">
              <a:spAutoFit/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The Future of Offshore Wind Energy and Transmission in New </a:t>
              </a:r>
              <a:r>
                <a:rPr lang="en-US" sz="2800" dirty="0" smtClean="0"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Jersey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Mrs</a:t>
              </a: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. Kris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Ohleth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The Atlantic Wind Connection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0" y="296328"/>
            <a:ext cx="6341301" cy="1045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mage0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000">
            <a:off x="3571394" y="3372499"/>
            <a:ext cx="1696413" cy="13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118">
        <p:split orient="vert"/>
      </p:transition>
    </mc:Choice>
    <mc:Fallback>
      <p:transition xmlns:p14="http://schemas.microsoft.com/office/powerpoint/2010/main" spd="slow" advClick="0" advTm="17118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6706" r="11730" b="54044"/>
          <a:stretch/>
        </p:blipFill>
        <p:spPr>
          <a:xfrm>
            <a:off x="0" y="0"/>
            <a:ext cx="9144000" cy="85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0" r="2483" b="19157"/>
          <a:stretch/>
        </p:blipFill>
        <p:spPr>
          <a:xfrm>
            <a:off x="-16951" y="800100"/>
            <a:ext cx="9160952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822636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3" name="Picture 2" descr="ne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60" y="4233253"/>
            <a:ext cx="814020" cy="67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908">
        <p:wheel spokes="1"/>
      </p:transition>
    </mc:Choice>
    <mc:Fallback>
      <p:transition xmlns:p14="http://schemas.microsoft.com/office/powerpoint/2010/main" spd="slow" advClick="0" advTm="40908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" presetID="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80358</TotalTime>
  <Words>324</Words>
  <Application>Microsoft Macintosh PowerPoint</Application>
  <PresentationFormat>On-screen Show (16:9)</PresentationFormat>
  <Paragraphs>35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1441</cp:revision>
  <cp:lastPrinted>2012-11-12T18:02:51Z</cp:lastPrinted>
  <dcterms:created xsi:type="dcterms:W3CDTF">2012-10-22T15:52:33Z</dcterms:created>
  <dcterms:modified xsi:type="dcterms:W3CDTF">2013-08-23T15:12:53Z</dcterms:modified>
  <cp:category/>
</cp:coreProperties>
</file>