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1"/>
  </p:notesMasterIdLst>
  <p:handoutMasterIdLst>
    <p:handoutMasterId r:id="rId12"/>
  </p:handoutMasterIdLst>
  <p:sldIdLst>
    <p:sldId id="479" r:id="rId2"/>
    <p:sldId id="540" r:id="rId3"/>
    <p:sldId id="544" r:id="rId4"/>
    <p:sldId id="439" r:id="rId5"/>
    <p:sldId id="542" r:id="rId6"/>
    <p:sldId id="539" r:id="rId7"/>
    <p:sldId id="537" r:id="rId8"/>
    <p:sldId id="541" r:id="rId9"/>
    <p:sldId id="518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A8D"/>
    <a:srgbClr val="C1E4EF"/>
    <a:srgbClr val="1B3666"/>
    <a:srgbClr val="922325"/>
    <a:srgbClr val="A82225"/>
    <a:srgbClr val="C41D24"/>
    <a:srgbClr val="45752F"/>
    <a:srgbClr val="E4BF2F"/>
    <a:srgbClr val="00954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272" y="-2184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9/15/14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9/15/14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9/15/14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tif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9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solidFill>
            <a:schemeClr val="bg2">
              <a:alpha val="18000"/>
            </a:schemeClr>
          </a:solidFill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Charter Black"/>
                <a:cs typeface="Charter Black"/>
              </a:rPr>
              <a:t>September 15 - 20, 2014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Charter Black"/>
              <a:cs typeface="Char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1690">
        <p:push dir="u"/>
      </p:transition>
    </mc:Choice>
    <mc:Fallback xmlns="">
      <p:transition xmlns:p14="http://schemas.microsoft.com/office/powerpoint/2010/main" spd="slow" advClick="0" advTm="21690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51599" y="1236133"/>
            <a:ext cx="9647198" cy="3923327"/>
            <a:chOff x="-251599" y="1236133"/>
            <a:chExt cx="9647198" cy="39233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12974" y="1236133"/>
              <a:ext cx="5465957" cy="2226702"/>
            </a:xfrm>
            <a:prstGeom prst="rect">
              <a:avLst/>
            </a:prstGeom>
            <a:effectLst/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-251599" y="3526705"/>
              <a:ext cx="9647198" cy="1632755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  <a:miter lim="800000"/>
              <a:headEnd/>
              <a:tailEnd/>
            </a:ln>
            <a:effectLst/>
          </p:spPr>
          <p:txBody>
            <a:bodyPr wrap="square" lIns="0" tIns="0" rIns="0" bIns="877824" anchor="ctr" anchorCtr="1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3200" dirty="0">
                  <a:solidFill>
                    <a:srgbClr val="C41D24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The Main Results from the C-2 </a:t>
              </a:r>
              <a:r>
                <a:rPr lang="en-US" sz="3200" dirty="0" smtClean="0">
                  <a:solidFill>
                    <a:srgbClr val="C41D24"/>
                  </a:solidFill>
                  <a:latin typeface="Abadi MT Condensed Extra Bold"/>
                  <a:ea typeface="ＭＳ Ｐゴシック" pitchFamily="1" charset="-128"/>
                  <a:cs typeface="Abadi MT Condensed Extra Bold"/>
                </a:rPr>
                <a:t>Device</a:t>
              </a:r>
            </a:p>
            <a:p>
              <a:pPr algn="ctr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400" dirty="0">
                  <a:latin typeface="Arial Black"/>
                  <a:ea typeface="ＭＳ Ｐゴシック" pitchFamily="1" charset="-128"/>
                  <a:cs typeface="Arial Black"/>
                </a:rPr>
                <a:t>Michel </a:t>
              </a:r>
              <a:r>
                <a:rPr lang="en-US" sz="1400" dirty="0" err="1" smtClean="0">
                  <a:latin typeface="Arial Black"/>
                  <a:ea typeface="ＭＳ Ｐゴシック" pitchFamily="1" charset="-128"/>
                  <a:cs typeface="Arial Black"/>
                </a:rPr>
                <a:t>Tuszewski</a:t>
              </a:r>
              <a:r>
                <a:rPr lang="en-US" sz="1400" dirty="0" smtClean="0">
                  <a:latin typeface="Arial Black"/>
                  <a:ea typeface="ＭＳ Ｐゴシック" pitchFamily="1" charset="-128"/>
                  <a:cs typeface="Arial Black"/>
                </a:rPr>
                <a:t> – 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ＭＳ Ｐゴシック" pitchFamily="1" charset="-128"/>
                  <a:cs typeface="Arial Black"/>
                </a:rPr>
                <a:t>Tri Alpha Energy</a:t>
              </a:r>
            </a:p>
          </p:txBody>
        </p:sp>
      </p:grp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156624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rgbClr val="C41D24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SEPTEMBER 17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440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1056">
        <p:push dir="u"/>
      </p:transition>
    </mc:Choice>
    <mc:Fallback xmlns="">
      <p:transition xmlns:p14="http://schemas.microsoft.com/office/powerpoint/2010/main" spd="slow" advClick="0" advTm="2105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/>
            </a:gs>
            <a:gs pos="100000">
              <a:srgbClr val="008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_Jersey_Chamber_of_Commerc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067" y="104381"/>
            <a:ext cx="2827867" cy="1696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917939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PPPL 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WELCOMES 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New Jersey Chamber of Commerce Cornerstone Members</a:t>
            </a:r>
            <a:endParaRPr lang="en-US" sz="3200" b="1" dirty="0"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687" y="3778876"/>
            <a:ext cx="5523180" cy="86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7441">
        <p:circle/>
      </p:transition>
    </mc:Choice>
    <mc:Fallback xmlns="">
      <p:transition xmlns:p14="http://schemas.microsoft.com/office/powerpoint/2010/main" spd="slow" advClick="0" advTm="17441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69673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9" y="823304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Wednesday, September 17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NJ Chamber of Commerce Meeting and Tour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99" y="1594303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September 17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– The Main Results from the C-2 Device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399" y="2363744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September 24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Evolution of Coil Design and Manufacturing at PPPL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" y="3133185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>
                <a:solidFill>
                  <a:srgbClr val="1466C5"/>
                </a:solidFill>
                <a:latin typeface="Arial"/>
                <a:cs typeface="Arial"/>
              </a:rPr>
              <a:t>Wednesday, October 15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- Antibiotic Resistance: A Global Challenge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99" y="3929013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1466C5"/>
                </a:solidFill>
                <a:latin typeface="Arial"/>
                <a:cs typeface="Arial"/>
              </a:rPr>
              <a:t>Mon. – Fri., October 27 – 31</a:t>
            </a: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56th Annual Meeting of the APS Division of Plasma </a:t>
            </a:r>
            <a:r>
              <a:rPr lang="en-US" sz="1500" b="1" dirty="0" smtClean="0">
                <a:latin typeface="Bookman Old Style"/>
              </a:rPr>
              <a:t>Physics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New Orleans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5269">
        <p:split orient="vert"/>
      </p:transition>
    </mc:Choice>
    <mc:Fallback xmlns="">
      <p:transition xmlns:p14="http://schemas.microsoft.com/office/powerpoint/2010/main" spd="slow" advClick="0" advTm="45269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8" grpId="0" build="p"/>
      <p:bldP spid="12" grpId="0" build="p"/>
      <p:bldP spid="13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3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9" y="-19050"/>
            <a:ext cx="9647198" cy="5181600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526705"/>
            <a:ext cx="9647198" cy="1632755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3200" dirty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Evolution of Coil Design and Manufacturing at </a:t>
            </a:r>
            <a:r>
              <a:rPr lang="en-US" sz="3200" dirty="0" smtClean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PPPL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James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Chrzanowski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Princeton University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46557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SEPTEMBER 24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436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1346">
        <p:push dir="u"/>
      </p:transition>
    </mc:Choice>
    <mc:Fallback xmlns="">
      <p:transition xmlns:p14="http://schemas.microsoft.com/office/powerpoint/2010/main" spd="slow" advClick="0" advTm="2134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37667"/>
            <a:ext cx="9144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/>
              <a:t>Graduate Students </a:t>
            </a:r>
            <a:r>
              <a:rPr lang="en-US" sz="1800" b="1" smtClean="0"/>
              <a:t>Safety Walk-Through</a:t>
            </a:r>
            <a:endParaRPr lang="en-US" sz="1800" b="1" i="1" dirty="0"/>
          </a:p>
        </p:txBody>
      </p:sp>
      <p:pic>
        <p:nvPicPr>
          <p:cNvPr id="2" name="Picture 1" descr="14A0905_068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800" y="127000"/>
            <a:ext cx="6492240" cy="45720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pic>
        <p:nvPicPr>
          <p:cNvPr id="4" name="Picture 3" descr="14A0905_08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27000"/>
            <a:ext cx="6266688" cy="45720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  <p:pic>
        <p:nvPicPr>
          <p:cNvPr id="5" name="Picture 4" descr="14A0905_13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800" y="127000"/>
            <a:ext cx="6492240" cy="45720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5617">
        <p:checker/>
      </p:transition>
    </mc:Choice>
    <mc:Fallback xmlns="">
      <p:transition xmlns:p14="http://schemas.microsoft.com/office/powerpoint/2010/main" spd="slow" advClick="0" advTm="35617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2" presetClass="exit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9933" y="1339130"/>
            <a:ext cx="5444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In what year did Ron Davidson become Director of PPPL?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5069" y="3592519"/>
            <a:ext cx="2277531" cy="477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c) 1999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5069" y="4182567"/>
            <a:ext cx="2277531" cy="477054"/>
          </a:xfrm>
          <a:prstGeom prst="rect">
            <a:avLst/>
          </a:prstGeom>
          <a:solidFill>
            <a:srgbClr val="E4BF2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d) 1980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5069" y="3018264"/>
            <a:ext cx="2277531" cy="477054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b) 1991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5071" y="2424137"/>
            <a:ext cx="2277530" cy="477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a) 2001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70" y="1549391"/>
            <a:ext cx="2665137" cy="3365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65962" y="3991561"/>
            <a:ext cx="20675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1770">
        <p:wheel spokes="1"/>
      </p:transition>
    </mc:Choice>
    <mc:Fallback xmlns="">
      <p:transition xmlns:p14="http://schemas.microsoft.com/office/powerpoint/2010/main" spd="slow" advClick="0" advTm="5177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0"/>
                            </p:stCondLst>
                            <p:childTnLst>
                              <p:par>
                                <p:cTn id="56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0"/>
                            </p:stCondLst>
                            <p:childTnLst>
                              <p:par>
                                <p:cTn id="61" presetID="3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723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64" y="-42334"/>
            <a:ext cx="7081741" cy="52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8481">
        <p:push dir="u"/>
      </p:transition>
    </mc:Choice>
    <mc:Fallback xmlns="">
      <p:transition xmlns:p14="http://schemas.microsoft.com/office/powerpoint/2010/main" spd="slow" advClick="0" advTm="28481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xit" presetSubtype="8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969">
        <p14:wheelReverse spokes="1"/>
      </p:transition>
    </mc:Choice>
    <mc:Fallback xmlns="">
      <p:transition xmlns:p14="http://schemas.microsoft.com/office/powerpoint/2010/main" spd="slow" advClick="0" advTm="3096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166397</TotalTime>
  <Words>144</Words>
  <Application>Microsoft Macintosh PowerPoint</Application>
  <PresentationFormat>On-screen Show (16:9)</PresentationFormat>
  <Paragraphs>34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2447</cp:revision>
  <cp:lastPrinted>2012-11-12T18:02:51Z</cp:lastPrinted>
  <dcterms:created xsi:type="dcterms:W3CDTF">2012-10-22T15:52:33Z</dcterms:created>
  <dcterms:modified xsi:type="dcterms:W3CDTF">2014-09-15T12:05:33Z</dcterms:modified>
  <cp:category/>
</cp:coreProperties>
</file>