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0"/>
  </p:notesMasterIdLst>
  <p:handoutMasterIdLst>
    <p:handoutMasterId r:id="rId11"/>
  </p:handoutMasterIdLst>
  <p:sldIdLst>
    <p:sldId id="479" r:id="rId2"/>
    <p:sldId id="439" r:id="rId3"/>
    <p:sldId id="542" r:id="rId4"/>
    <p:sldId id="539" r:id="rId5"/>
    <p:sldId id="537" r:id="rId6"/>
    <p:sldId id="541" r:id="rId7"/>
    <p:sldId id="543" r:id="rId8"/>
    <p:sldId id="518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5A8D"/>
    <a:srgbClr val="C1E4EF"/>
    <a:srgbClr val="1B3666"/>
    <a:srgbClr val="922325"/>
    <a:srgbClr val="A82225"/>
    <a:srgbClr val="C41D24"/>
    <a:srgbClr val="45752F"/>
    <a:srgbClr val="E4BF2F"/>
    <a:srgbClr val="009540"/>
    <a:srgbClr val="00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5" autoAdjust="0"/>
    <p:restoredTop sz="99224" autoAdjust="0"/>
  </p:normalViewPr>
  <p:slideViewPr>
    <p:cSldViewPr snapToGrid="0" snapToObjects="1">
      <p:cViewPr>
        <p:scale>
          <a:sx n="100" d="100"/>
          <a:sy n="100" d="100"/>
        </p:scale>
        <p:origin x="-2528" y="-2712"/>
      </p:cViewPr>
      <p:guideLst>
        <p:guide orient="horz" pos="3103"/>
        <p:guide pos="2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-18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9/19/14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9/19/14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9/19/14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9/19/14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9/19/14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9/19/14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9/19/14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9/19/14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9/19/14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9/19/14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9/19/14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9/19/14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9/19/14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9/19/14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9/19/14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9/19/14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9/19/14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9/19/14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jpg"/><Relationship Id="rId3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gif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100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3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558"/>
            <a:ext cx="9144000" cy="1102519"/>
          </a:xfr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36285" y="4551820"/>
            <a:ext cx="9144000" cy="67310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200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200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4088107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Verdana"/>
                <a:cs typeface="Verdana"/>
              </a:rPr>
              <a:t>September 15 - 20, 2014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2594">
        <p:push dir="u"/>
      </p:transition>
    </mc:Choice>
    <mc:Fallback xmlns="">
      <p:transition xmlns:p14="http://schemas.microsoft.com/office/powerpoint/2010/main" spd="slow" advClick="0" advTm="22594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69673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793750"/>
            <a:ext cx="2794000" cy="332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399" y="816952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September 24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PPPL COLLOQUIUM - Evolution of Coil Design and Manufacturing at PPPL</a:t>
            </a:r>
            <a:endParaRPr lang="en-US" sz="1400" b="1" dirty="0" smtClean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399" y="3151662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October 15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PPPL COLLOQUIUM - Antibiotic Resistance: A Global Challenge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399" y="3947490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Mon. – Fri., October 27 – 31</a:t>
            </a:r>
            <a:endParaRPr lang="en-US" sz="1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56th Annual Meeting of the APS Division of Plasma </a:t>
            </a:r>
            <a:r>
              <a:rPr lang="en-US" sz="1500" b="1" dirty="0" smtClean="0">
                <a:latin typeface="Bookman Old Style"/>
              </a:rPr>
              <a:t>Physics </a:t>
            </a:r>
            <a:r>
              <a:rPr lang="en-US" sz="1500" b="1" dirty="0" smtClean="0">
                <a:latin typeface="Bookman Old Style"/>
                <a:cs typeface="Bookman Old Style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New Orleans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399" y="1586393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October </a:t>
            </a: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3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American Red Cross BLOOD DRIVE – 8 a.m. – 1 p.m. – Lower End Parking Lot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399" y="2355834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October </a:t>
            </a: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15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PPPL GROUP PHOTO SHOOT – 11 a.m. – Meet in Lobby at 10:50 a.m.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3283">
        <p:split orient="vert"/>
      </p:transition>
    </mc:Choice>
    <mc:Fallback xmlns="">
      <p:transition xmlns:p14="http://schemas.microsoft.com/office/powerpoint/2010/main" spd="slow" advClick="0" advTm="43283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5" grpId="0" build="p"/>
      <p:bldP spid="17" grpId="0" build="p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3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599" y="-19050"/>
            <a:ext cx="9647198" cy="5181600"/>
          </a:xfrm>
          <a:prstGeom prst="rect">
            <a:avLst/>
          </a:prstGeom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51599" y="3526705"/>
            <a:ext cx="9647198" cy="1632755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square" lIns="0" tIns="0" rIns="0" bIns="87782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3200" dirty="0">
                <a:solidFill>
                  <a:srgbClr val="FF66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Evolution of Coil Design and Manufacturing at </a:t>
            </a:r>
            <a:r>
              <a:rPr lang="en-US" sz="3200" dirty="0" smtClean="0">
                <a:solidFill>
                  <a:srgbClr val="FF66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PPPL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James </a:t>
            </a:r>
            <a:r>
              <a:rPr lang="en-US" sz="1400" dirty="0" err="1" smtClean="0">
                <a:latin typeface="Arial Black"/>
                <a:ea typeface="ＭＳ Ｐゴシック" pitchFamily="1" charset="-128"/>
                <a:cs typeface="Arial Black"/>
              </a:rPr>
              <a:t>Chrzanowski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 –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 Black"/>
                <a:ea typeface="ＭＳ Ｐゴシック" pitchFamily="1" charset="-128"/>
                <a:cs typeface="Arial Black"/>
              </a:rPr>
              <a:t>Princeton University</a:t>
            </a: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46557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-251599" y="4379265"/>
            <a:ext cx="9647197" cy="78483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bIns="91440">
            <a:spAutoFit/>
          </a:bodyPr>
          <a:lstStyle/>
          <a:p>
            <a:pPr algn="ctr">
              <a:defRPr/>
            </a:pPr>
            <a:r>
              <a:rPr lang="en-US" sz="2800" b="1" kern="500" spc="-1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/>
                <a:cs typeface="Arial Black"/>
              </a:rPr>
              <a:t>WEDNESDAY, SEPTEMBER 24</a:t>
            </a:r>
            <a:endParaRPr lang="en-US" sz="2800" b="1" kern="500" spc="-1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4:15 p.m. </a:t>
            </a:r>
            <a:r>
              <a:rPr lang="en-US" sz="14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• </a:t>
            </a: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M.B.G. Auditorium</a:t>
            </a:r>
            <a:endParaRPr lang="en-US" sz="14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4360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838">
        <p:push dir="u"/>
      </p:transition>
    </mc:Choice>
    <mc:Fallback xmlns="">
      <p:transition xmlns:p14="http://schemas.microsoft.com/office/powerpoint/2010/main" spd="slow" advClick="0" advTm="15838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JCC_Est-1911_logo (1).pn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900" y="711200"/>
            <a:ext cx="6412992" cy="3706368"/>
          </a:xfrm>
          <a:prstGeom prst="rect">
            <a:avLst/>
          </a:prstGeom>
        </p:spPr>
      </p:pic>
      <p:pic>
        <p:nvPicPr>
          <p:cNvPr id="6" name="Picture 5" descr="Group Photo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057059"/>
            <a:ext cx="9144000" cy="6203518"/>
          </a:xfrm>
          <a:prstGeom prst="rect">
            <a:avLst/>
          </a:prstGeom>
        </p:spPr>
      </p:pic>
      <p:pic>
        <p:nvPicPr>
          <p:cNvPr id="9" name="Picture 8" descr="14A0909_146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60"/>
            <a:ext cx="9144000" cy="5140540"/>
          </a:xfrm>
          <a:prstGeom prst="rect">
            <a:avLst/>
          </a:prstGeom>
        </p:spPr>
      </p:pic>
      <p:pic>
        <p:nvPicPr>
          <p:cNvPr id="10" name="Picture 9" descr="14A0909_028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599"/>
            <a:ext cx="9144000" cy="5145098"/>
          </a:xfrm>
          <a:prstGeom prst="rect">
            <a:avLst/>
          </a:prstGeom>
        </p:spPr>
      </p:pic>
      <p:pic>
        <p:nvPicPr>
          <p:cNvPr id="11" name="Picture 10" descr="14A0909_332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599"/>
            <a:ext cx="9144000" cy="5143500"/>
          </a:xfrm>
          <a:prstGeom prst="rect">
            <a:avLst/>
          </a:prstGeom>
        </p:spPr>
      </p:pic>
      <p:pic>
        <p:nvPicPr>
          <p:cNvPr id="12" name="Picture 11" descr="14A0909_094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959"/>
            <a:ext cx="9144000" cy="5143500"/>
          </a:xfrm>
          <a:prstGeom prst="rect">
            <a:avLst/>
          </a:prstGeom>
        </p:spPr>
      </p:pic>
      <p:pic>
        <p:nvPicPr>
          <p:cNvPr id="13" name="Picture 12" descr="14A0909_244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5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75767"/>
            <a:ext cx="9144000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New </a:t>
            </a:r>
            <a:r>
              <a:rPr lang="en-US" sz="1800" b="1" dirty="0">
                <a:solidFill>
                  <a:schemeClr val="bg1"/>
                </a:solidFill>
              </a:rPr>
              <a:t>Jersey Chamber of Commerce’s Cornerstone group </a:t>
            </a:r>
            <a:r>
              <a:rPr lang="en-US" sz="1800" b="1" dirty="0" smtClean="0">
                <a:solidFill>
                  <a:schemeClr val="bg1"/>
                </a:solidFill>
              </a:rPr>
              <a:t>visits </a:t>
            </a:r>
            <a:r>
              <a:rPr lang="en-US" sz="1800" b="1" dirty="0">
                <a:solidFill>
                  <a:schemeClr val="bg1"/>
                </a:solidFill>
              </a:rPr>
              <a:t>PPPL</a:t>
            </a:r>
            <a:endParaRPr lang="en-US" sz="1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8522">
        <p:checker/>
      </p:transition>
    </mc:Choice>
    <mc:Fallback xmlns="">
      <p:transition xmlns:p14="http://schemas.microsoft.com/office/powerpoint/2010/main" spd="slow" advClick="0" advTm="68522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-orange-flowers-ppt-backgrounds-powerpoint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87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PPPL.LOGO.BLACK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55" y="122766"/>
            <a:ext cx="2851150" cy="963147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13200" y="-241300"/>
            <a:ext cx="49784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trivia</a:t>
            </a:r>
            <a:endParaRPr lang="en-US" sz="9600" dirty="0"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8233" y="1339130"/>
            <a:ext cx="5291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PPPL is helping General Electric develop a </a:t>
            </a:r>
            <a:r>
              <a:rPr lang="en-US" sz="2800" b="1" dirty="0" smtClean="0">
                <a:latin typeface="Arial"/>
                <a:cs typeface="Arial"/>
              </a:rPr>
              <a:t>new…?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3269" y="3643319"/>
            <a:ext cx="4436530" cy="477054"/>
          </a:xfrm>
          <a:prstGeom prst="rect">
            <a:avLst/>
          </a:prstGeo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c) Light Bulb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3269" y="3011955"/>
            <a:ext cx="4436530" cy="477054"/>
          </a:xfrm>
          <a:prstGeom prst="rect">
            <a:avLst/>
          </a:prstGeo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b) Jet Engine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23269" y="4260891"/>
            <a:ext cx="4436531" cy="477054"/>
          </a:xfrm>
          <a:prstGeom prst="rect">
            <a:avLst/>
          </a:prstGeo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d) Power Switch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3270" y="2424137"/>
            <a:ext cx="4436529" cy="477054"/>
          </a:xfrm>
          <a:prstGeom prst="rect">
            <a:avLst/>
          </a:prstGeo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a) Dishwasher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62" y="1352550"/>
            <a:ext cx="36576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5978">
        <p:wheel spokes="1"/>
      </p:transition>
    </mc:Choice>
    <mc:Fallback xmlns="">
      <p:transition xmlns:p14="http://schemas.microsoft.com/office/powerpoint/2010/main" spd="slow" advClick="0" advTm="45978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0"/>
                            </p:stCondLst>
                            <p:childTnLst>
                              <p:par>
                                <p:cTn id="48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53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1000"/>
                            </p:stCondLst>
                            <p:childTnLst>
                              <p:par>
                                <p:cTn id="63" presetID="1" presetClass="emph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0D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64" y="-42334"/>
            <a:ext cx="7081741" cy="521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6759">
        <p:push dir="u"/>
      </p:transition>
    </mc:Choice>
    <mc:Fallback xmlns="">
      <p:transition xmlns:p14="http://schemas.microsoft.com/office/powerpoint/2010/main" spd="slow" advClick="0" advTm="36759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2" presetClass="exit" presetSubtype="8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900" y="-6908773"/>
            <a:ext cx="9570181" cy="12621379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 cmpd="sng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80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5879">
        <p:push dir="u"/>
      </p:transition>
    </mc:Choice>
    <mc:Fallback xmlns="">
      <p:transition xmlns:p14="http://schemas.microsoft.com/office/powerpoint/2010/main" spd="slow" advClick="0" advTm="35879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fe@PPPL.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5143500"/>
          </a:xfrm>
          <a:prstGeom prst="rect">
            <a:avLst/>
          </a:prstGeom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4233" y="0"/>
            <a:ext cx="9308233" cy="514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1534">
        <p14:wheelReverse spokes="1"/>
      </p:transition>
    </mc:Choice>
    <mc:Fallback xmlns="">
      <p:transition xmlns:p14="http://schemas.microsoft.com/office/powerpoint/2010/main" spd="slow" advClick="0" advTm="3153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167721</TotalTime>
  <Words>110</Words>
  <Application>Microsoft Macintosh PowerPoint</Application>
  <PresentationFormat>On-screen Show (16:9)</PresentationFormat>
  <Paragraphs>27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2469</cp:revision>
  <cp:lastPrinted>2012-11-12T18:02:51Z</cp:lastPrinted>
  <dcterms:created xsi:type="dcterms:W3CDTF">2012-10-22T15:52:33Z</dcterms:created>
  <dcterms:modified xsi:type="dcterms:W3CDTF">2014-09-19T17:38:41Z</dcterms:modified>
  <cp:category/>
</cp:coreProperties>
</file>