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02" r:id="rId1"/>
  </p:sldMasterIdLst>
  <p:notesMasterIdLst>
    <p:notesMasterId r:id="rId10"/>
  </p:notesMasterIdLst>
  <p:handoutMasterIdLst>
    <p:handoutMasterId r:id="rId11"/>
  </p:handoutMasterIdLst>
  <p:sldIdLst>
    <p:sldId id="479" r:id="rId2"/>
    <p:sldId id="439" r:id="rId3"/>
    <p:sldId id="542" r:id="rId4"/>
    <p:sldId id="539" r:id="rId5"/>
    <p:sldId id="537" r:id="rId6"/>
    <p:sldId id="541" r:id="rId7"/>
    <p:sldId id="543" r:id="rId8"/>
    <p:sldId id="518" r:id="rId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15A8D"/>
    <a:srgbClr val="C1E4EF"/>
    <a:srgbClr val="1B3666"/>
    <a:srgbClr val="922325"/>
    <a:srgbClr val="A82225"/>
    <a:srgbClr val="C41D24"/>
    <a:srgbClr val="45752F"/>
    <a:srgbClr val="E4BF2F"/>
    <a:srgbClr val="009540"/>
    <a:srgbClr val="00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645" autoAdjust="0"/>
    <p:restoredTop sz="99224" autoAdjust="0"/>
  </p:normalViewPr>
  <p:slideViewPr>
    <p:cSldViewPr snapToGrid="0" snapToObjects="1">
      <p:cViewPr>
        <p:scale>
          <a:sx n="100" d="100"/>
          <a:sy n="100" d="100"/>
        </p:scale>
        <p:origin x="-2528" y="-2712"/>
      </p:cViewPr>
      <p:guideLst>
        <p:guide orient="horz" pos="3103"/>
        <p:guide pos="27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8" d="100"/>
          <a:sy n="168" d="100"/>
        </p:scale>
        <p:origin x="-188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C53DCE-FBFC-F342-AFA5-6F077C71EE7E}" type="datetime1">
              <a:rPr lang="en-US"/>
              <a:pPr>
                <a:defRPr/>
              </a:pPr>
              <a:t>9/22/14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83265F-31CD-944B-8C64-F736A64C9A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18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289EBD-AA38-A342-8F46-4C68F3AC6E62}" type="datetime1">
              <a:rPr lang="en-US"/>
              <a:pPr>
                <a:defRPr/>
              </a:pPr>
              <a:t>9/22/14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94F65-F006-F345-BE36-FCD9F8C8FE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4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1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F1C20-A47E-5C4A-8AA2-6FF145CB2CE8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E0F4F6-397A-DB4F-9975-11C0B1C4990A}" type="slidenum">
              <a:rPr lang="en-US" sz="1200"/>
              <a:pPr eaLnBrk="1" hangingPunct="1"/>
              <a:t>8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  <a:prstGeom prst="rect">
            <a:avLst/>
          </a:prstGeo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  <a:prstGeom prst="rect">
            <a:avLst/>
          </a:prstGeo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9/22/14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887A7B-5908-014F-8AAE-1F7362F76B68}" type="datetime1">
              <a:rPr lang="en-US" smtClean="0"/>
              <a:pPr>
                <a:defRPr/>
              </a:pPr>
              <a:t>9/22/14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DE6FA7-0733-CE4A-A70B-A4ED66C227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619CB2-AE81-5D49-BD41-4CCAE826C5B0}" type="datetime1">
              <a:rPr lang="en-US" smtClean="0"/>
              <a:pPr>
                <a:defRPr/>
              </a:pPr>
              <a:t>9/22/14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3E87A8-B380-BA47-8EA0-406CD7F68F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55B178-6897-C846-9FD7-FA8D0F21F626}" type="datetime1">
              <a:rPr lang="en-US" smtClean="0"/>
              <a:pPr>
                <a:defRPr/>
              </a:pPr>
              <a:t>9/22/14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64EA03-BD01-1343-9DE1-19421FBE56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9/22/14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80160F-568D-024F-8335-8BD058FDF1FA}" type="datetime1">
              <a:rPr lang="en-US" smtClean="0"/>
              <a:pPr>
                <a:defRPr/>
              </a:pPr>
              <a:t>9/22/14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E950DD-CB45-0E45-A100-CB47277501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  <a:prstGeom prst="rect">
            <a:avLst/>
          </a:prstGeo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FC90B1-2386-1D41-85B8-9347A4CBDACA}" type="datetime1">
              <a:rPr lang="en-US" smtClean="0"/>
              <a:pPr>
                <a:defRPr/>
              </a:pPr>
              <a:t>9/22/14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4CE5DB-8480-3D48-BBEA-756594F4CA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9/22/14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077571"/>
            <a:ext cx="7662864" cy="2450377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7A8030-0FD6-D246-9B42-DB45DC685505}" type="datetime1">
              <a:rPr lang="en-US" smtClean="0"/>
              <a:pPr>
                <a:defRPr/>
              </a:pPr>
              <a:t>9/22/14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87A894-7C5E-1340-A00F-FF4CD8D1F9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9/22/14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A15492-5B9E-6F43-8E60-A4A9FD086FF3}" type="datetime1">
              <a:rPr lang="en-US" smtClean="0"/>
              <a:pPr>
                <a:defRPr/>
              </a:pPr>
              <a:t>9/22/14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C364D-0116-D647-8F6F-5B1FB640FF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3C1875-5082-DB4F-A9B7-B8DACB88AD4E}" type="datetime1">
              <a:rPr lang="en-US" smtClean="0"/>
              <a:pPr>
                <a:defRPr/>
              </a:pPr>
              <a:t>9/22/14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D352A9-19AB-784E-A79E-208455803D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9/22/14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9/22/14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9/22/14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9B24F7-4F80-BE4A-B8A0-C30B09B13516}" type="datetime1">
              <a:rPr lang="en-US" smtClean="0"/>
              <a:pPr>
                <a:defRPr/>
              </a:pPr>
              <a:t>9/22/14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371A92-273D-074E-8CC2-33EBC2DEBF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7.jpg"/><Relationship Id="rId3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gif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bg1"/>
            </a:gs>
            <a:gs pos="100000">
              <a:srgbClr val="FF66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13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558"/>
            <a:ext cx="9144000" cy="1102519"/>
          </a:xfrm>
          <a:noFill/>
          <a:ln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762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ockwell"/>
                <a:ea typeface="+mj-ea"/>
                <a:cs typeface="Rockwell"/>
              </a:rPr>
              <a:t>This Week </a:t>
            </a:r>
            <a:r>
              <a:rPr lang="en-US" sz="4400" b="1" i="1" normalizeH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ockwell"/>
                <a:ea typeface="+mj-ea"/>
                <a:cs typeface="Rockwell"/>
              </a:rPr>
              <a:t>@</a:t>
            </a:r>
            <a:r>
              <a:rPr lang="en-US" sz="66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ockwell"/>
                <a:ea typeface="+mj-ea"/>
                <a:cs typeface="Rockwell"/>
              </a:rPr>
              <a:t> PPPL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"/>
          <a:stretch/>
        </p:blipFill>
        <p:spPr bwMode="auto">
          <a:xfrm>
            <a:off x="758249" y="1742899"/>
            <a:ext cx="7634817" cy="1524372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3355" y="-23761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-36285" y="4551820"/>
            <a:ext cx="9144000" cy="673100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200" dirty="0" smtClean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Brought to you by </a:t>
            </a:r>
            <a:r>
              <a:rPr lang="en-US" sz="1200" dirty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the PPPL Office of Communications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-12700" y="4088107"/>
            <a:ext cx="9156700" cy="800100"/>
          </a:xfr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Verdana"/>
                <a:cs typeface="Verdana"/>
              </a:rPr>
              <a:t>September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Verdana"/>
                <a:cs typeface="Verdana"/>
              </a:rPr>
              <a:t>22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Verdana"/>
                <a:cs typeface="Verdana"/>
              </a:rPr>
              <a:t>-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Verdana"/>
                <a:cs typeface="Verdana"/>
              </a:rPr>
              <a:t>27,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Verdana"/>
                <a:cs typeface="Verdana"/>
              </a:rPr>
              <a:t>2014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outerShdw blurRad="53975" dist="25400" dir="2700000" sx="101000" sy="101000" algn="tl" rotWithShape="0">
                  <a:srgbClr val="000000"/>
                </a:outerShdw>
              </a:effectLst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62756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1591">
        <p:push dir="u"/>
      </p:transition>
    </mc:Choice>
    <mc:Fallback>
      <p:transition xmlns:p14="http://schemas.microsoft.com/office/powerpoint/2010/main" spd="slow" advClick="0" advTm="21591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3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615553"/>
          </a:xfrm>
          <a:prstGeom prst="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UPCOMING EVENTS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11" name="Picture 10" descr="PPPL-LOGO-FNL-158-Y-GRADIENT-KW-LMC_TRANSPARENT.png"/>
          <p:cNvPicPr>
            <a:picLocks noChangeAspect="1"/>
          </p:cNvPicPr>
          <p:nvPr/>
        </p:nvPicPr>
        <p:blipFill rotWithShape="1">
          <a:blip r:embed="rId4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9017" y="2969673"/>
            <a:ext cx="2112433" cy="21336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0" y="793750"/>
            <a:ext cx="2794000" cy="3327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399" y="816952"/>
            <a:ext cx="8375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b="1" spc="40" dirty="0">
                <a:solidFill>
                  <a:srgbClr val="1466C5"/>
                </a:solidFill>
                <a:latin typeface="Arial"/>
                <a:cs typeface="Arial"/>
              </a:rPr>
              <a:t>Wednesday, September 24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/>
            <a:r>
              <a:rPr lang="en-US" sz="2200" b="1" baseline="30000" dirty="0">
                <a:latin typeface="Bookman Old Style"/>
              </a:rPr>
              <a:t>	</a:t>
            </a:r>
            <a:r>
              <a:rPr lang="en-US" sz="1500" b="1" dirty="0">
                <a:latin typeface="Bookman Old Style"/>
              </a:rPr>
              <a:t>PPPL COLLOQUIUM - Evolution of Coil Design and Manufacturing at PPPL</a:t>
            </a:r>
            <a:endParaRPr lang="en-US" sz="1400" b="1" dirty="0" smtClean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399" y="3151662"/>
            <a:ext cx="8375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b="1" spc="40" dirty="0">
                <a:solidFill>
                  <a:srgbClr val="1466C5"/>
                </a:solidFill>
                <a:latin typeface="Arial"/>
                <a:cs typeface="Arial"/>
              </a:rPr>
              <a:t>Wednesday, October 15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/>
            <a:r>
              <a:rPr lang="en-US" sz="2200" b="1" baseline="30000" dirty="0" smtClean="0">
                <a:latin typeface="Bookman Old Style"/>
              </a:rPr>
              <a:t>	</a:t>
            </a:r>
            <a:r>
              <a:rPr lang="en-US" sz="1500" b="1" dirty="0">
                <a:latin typeface="Bookman Old Style"/>
              </a:rPr>
              <a:t>PPPL COLLOQUIUM - Antibiotic Resistance: A Global Challenge</a:t>
            </a:r>
            <a:endParaRPr lang="en-US" sz="1400" b="1" dirty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399" y="3947490"/>
            <a:ext cx="8375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b="1" spc="40" dirty="0" smtClean="0">
                <a:solidFill>
                  <a:srgbClr val="1466C5"/>
                </a:solidFill>
                <a:latin typeface="Arial"/>
                <a:cs typeface="Arial"/>
              </a:rPr>
              <a:t>Mon. – Fri., October 27 – 31</a:t>
            </a:r>
            <a:endParaRPr lang="en-US" sz="1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/>
            <a:r>
              <a:rPr lang="en-US" sz="2200" b="1" baseline="30000" dirty="0">
                <a:latin typeface="Bookman Old Style"/>
              </a:rPr>
              <a:t>	</a:t>
            </a:r>
            <a:r>
              <a:rPr lang="en-US" sz="1500" b="1" dirty="0">
                <a:latin typeface="Bookman Old Style"/>
              </a:rPr>
              <a:t>56th Annual Meeting of the APS Division of Plasma </a:t>
            </a:r>
            <a:r>
              <a:rPr lang="en-US" sz="1500" b="1" dirty="0" smtClean="0">
                <a:latin typeface="Bookman Old Style"/>
              </a:rPr>
              <a:t>Physics </a:t>
            </a:r>
            <a:r>
              <a:rPr lang="en-US" sz="1500" b="1" dirty="0" smtClean="0">
                <a:latin typeface="Bookman Old Style"/>
                <a:cs typeface="Bookman Old Style"/>
              </a:rPr>
              <a:t>– </a:t>
            </a:r>
            <a:r>
              <a:rPr lang="en-US" sz="1400" b="1" dirty="0" smtClean="0">
                <a:solidFill>
                  <a:srgbClr val="000000"/>
                </a:solidFill>
                <a:latin typeface="Gotham-Book"/>
                <a:cs typeface="Gotham-Book"/>
              </a:rPr>
              <a:t>New Orleans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399" y="1586393"/>
            <a:ext cx="8375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b="1" spc="40" dirty="0">
                <a:solidFill>
                  <a:srgbClr val="1466C5"/>
                </a:solidFill>
                <a:latin typeface="Arial"/>
                <a:cs typeface="Arial"/>
              </a:rPr>
              <a:t>Wednesday, October </a:t>
            </a:r>
            <a:r>
              <a:rPr lang="en-US" b="1" spc="40" dirty="0" smtClean="0">
                <a:solidFill>
                  <a:srgbClr val="1466C5"/>
                </a:solidFill>
                <a:latin typeface="Arial"/>
                <a:cs typeface="Arial"/>
              </a:rPr>
              <a:t>3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/>
            <a:r>
              <a:rPr lang="en-US" sz="2200" b="1" baseline="30000" dirty="0" smtClean="0">
                <a:latin typeface="Bookman Old Style"/>
              </a:rPr>
              <a:t>	</a:t>
            </a:r>
            <a:r>
              <a:rPr lang="en-US" sz="1500" b="1" dirty="0" smtClean="0">
                <a:latin typeface="Bookman Old Style"/>
              </a:rPr>
              <a:t>American Red Cross BLOOD DRIVE – 8 a.m. – 1 p.m. – Lower End Parking Lot</a:t>
            </a:r>
            <a:endParaRPr lang="en-US" sz="1400" b="1" dirty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399" y="2355834"/>
            <a:ext cx="8375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b="1" spc="40" dirty="0">
                <a:solidFill>
                  <a:srgbClr val="1466C5"/>
                </a:solidFill>
                <a:latin typeface="Arial"/>
                <a:cs typeface="Arial"/>
              </a:rPr>
              <a:t>Wednesday, October </a:t>
            </a:r>
            <a:r>
              <a:rPr lang="en-US" b="1" spc="40" dirty="0" smtClean="0">
                <a:solidFill>
                  <a:srgbClr val="1466C5"/>
                </a:solidFill>
                <a:latin typeface="Arial"/>
                <a:cs typeface="Arial"/>
              </a:rPr>
              <a:t>15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/>
            <a:r>
              <a:rPr lang="en-US" sz="2200" b="1" baseline="30000" dirty="0" smtClean="0">
                <a:latin typeface="Bookman Old Style"/>
              </a:rPr>
              <a:t>	</a:t>
            </a:r>
            <a:r>
              <a:rPr lang="en-US" sz="1500" b="1" dirty="0" smtClean="0">
                <a:latin typeface="Bookman Old Style"/>
              </a:rPr>
              <a:t>PPPL GROUP PHOTO SHOOT – 11 a.m. – Meet in Lobby at 10:50 a.m.</a:t>
            </a:r>
            <a:endParaRPr lang="en-US" sz="1400" b="1" dirty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08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5547">
        <p:split orient="vert"/>
      </p:transition>
    </mc:Choice>
    <mc:Fallback>
      <p:transition xmlns:p14="http://schemas.microsoft.com/office/powerpoint/2010/main" spd="slow" advClick="0" advTm="35547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  <p:bldP spid="15" grpId="0" build="p"/>
      <p:bldP spid="17" grpId="0" build="p"/>
      <p:bldP spid="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33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1599" y="-19050"/>
            <a:ext cx="9647198" cy="5181600"/>
          </a:xfrm>
          <a:prstGeom prst="rect">
            <a:avLst/>
          </a:prstGeom>
          <a:effectLst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251599" y="3526705"/>
            <a:ext cx="9647198" cy="1632755"/>
          </a:xfrm>
          <a:prstGeom prst="rect">
            <a:avLst/>
          </a:prstGeom>
          <a:solidFill>
            <a:schemeClr val="bg1"/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square" lIns="0" tIns="0" rIns="0" bIns="877824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3200" dirty="0">
                <a:solidFill>
                  <a:srgbClr val="FF6600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Evolution of Coil Design and Manufacturing at </a:t>
            </a:r>
            <a:r>
              <a:rPr lang="en-US" sz="3200" dirty="0" smtClean="0">
                <a:solidFill>
                  <a:srgbClr val="FF6600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PPPL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 Black"/>
                <a:ea typeface="ＭＳ Ｐゴシック" pitchFamily="1" charset="-128"/>
                <a:cs typeface="Arial Black"/>
              </a:rPr>
              <a:t>James </a:t>
            </a:r>
            <a:r>
              <a:rPr lang="en-US" sz="1400" dirty="0" err="1" smtClean="0">
                <a:latin typeface="Arial Black"/>
                <a:ea typeface="ＭＳ Ｐゴシック" pitchFamily="1" charset="-128"/>
                <a:cs typeface="Arial Black"/>
              </a:rPr>
              <a:t>Chrzanowski</a:t>
            </a:r>
            <a:r>
              <a:rPr lang="en-US" sz="1400" dirty="0" smtClean="0">
                <a:latin typeface="Arial Black"/>
                <a:ea typeface="ＭＳ Ｐゴシック" pitchFamily="1" charset="-128"/>
                <a:cs typeface="Arial Black"/>
              </a:rPr>
              <a:t> –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 Black"/>
                <a:ea typeface="ＭＳ Ｐゴシック" pitchFamily="1" charset="-128"/>
                <a:cs typeface="Arial Black"/>
              </a:rPr>
              <a:t>Princeton University</a:t>
            </a:r>
          </a:p>
        </p:txBody>
      </p:sp>
      <p:pic>
        <p:nvPicPr>
          <p:cNvPr id="3" name="Picture 2" descr="Colloquium.a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47" y="46557"/>
            <a:ext cx="7329706" cy="1208594"/>
          </a:xfrm>
          <a:prstGeom prst="rect">
            <a:avLst/>
          </a:prstGeom>
          <a:effectLst>
            <a:glow rad="381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-251599" y="4379265"/>
            <a:ext cx="9647197" cy="78483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bIns="91440">
            <a:spAutoFit/>
          </a:bodyPr>
          <a:lstStyle/>
          <a:p>
            <a:pPr algn="ctr">
              <a:defRPr/>
            </a:pPr>
            <a:r>
              <a:rPr lang="en-US" sz="2800" b="1" kern="500" spc="-1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/>
                <a:cs typeface="Arial Black"/>
              </a:rPr>
              <a:t>WEDNESDAY, SEPTEMBER 24</a:t>
            </a:r>
            <a:endParaRPr lang="en-US" sz="2800" b="1" kern="500" spc="-1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latin typeface="Arial Black"/>
              <a:cs typeface="Arial Black"/>
            </a:endParaRPr>
          </a:p>
          <a:p>
            <a:pPr algn="ctr">
              <a:defRPr/>
            </a:pPr>
            <a:r>
              <a:rPr lang="en-US" sz="14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Black"/>
                <a:cs typeface="Arial Black"/>
              </a:rPr>
              <a:t>4:15 p.m. </a:t>
            </a:r>
            <a:r>
              <a:rPr lang="en-US" sz="1400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Black"/>
                <a:cs typeface="Arial Black"/>
              </a:rPr>
              <a:t>• </a:t>
            </a:r>
            <a:r>
              <a:rPr lang="en-US" sz="14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Black"/>
                <a:cs typeface="Arial Black"/>
              </a:rPr>
              <a:t>M.B.G. Auditorium</a:t>
            </a:r>
            <a:endParaRPr lang="en-US" sz="1400" b="1" dirty="0">
              <a:ln w="3175">
                <a:noFill/>
              </a:ln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043602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8207">
        <p:push dir="u"/>
      </p:transition>
    </mc:Choice>
    <mc:Fallback>
      <p:transition xmlns:p14="http://schemas.microsoft.com/office/powerpoint/2010/main" spd="slow" advClick="0" advTm="18207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4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JCC_Est-1911_logo (1).pn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900" y="711200"/>
            <a:ext cx="6412992" cy="3706368"/>
          </a:xfrm>
          <a:prstGeom prst="rect">
            <a:avLst/>
          </a:prstGeom>
        </p:spPr>
      </p:pic>
      <p:pic>
        <p:nvPicPr>
          <p:cNvPr id="6" name="Picture 5" descr="Group Photo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057059"/>
            <a:ext cx="9144000" cy="6203518"/>
          </a:xfrm>
          <a:prstGeom prst="rect">
            <a:avLst/>
          </a:prstGeom>
        </p:spPr>
      </p:pic>
      <p:pic>
        <p:nvPicPr>
          <p:cNvPr id="9" name="Picture 8" descr="14A0909_146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60"/>
            <a:ext cx="9144000" cy="5140540"/>
          </a:xfrm>
          <a:prstGeom prst="rect">
            <a:avLst/>
          </a:prstGeom>
        </p:spPr>
      </p:pic>
      <p:pic>
        <p:nvPicPr>
          <p:cNvPr id="10" name="Picture 9" descr="14A0909_028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599"/>
            <a:ext cx="9144000" cy="5145098"/>
          </a:xfrm>
          <a:prstGeom prst="rect">
            <a:avLst/>
          </a:prstGeom>
        </p:spPr>
      </p:pic>
      <p:pic>
        <p:nvPicPr>
          <p:cNvPr id="11" name="Picture 10" descr="14A0909_332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599"/>
            <a:ext cx="9144000" cy="5143500"/>
          </a:xfrm>
          <a:prstGeom prst="rect">
            <a:avLst/>
          </a:prstGeom>
        </p:spPr>
      </p:pic>
      <p:pic>
        <p:nvPicPr>
          <p:cNvPr id="12" name="Picture 11" descr="14A0909_094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959"/>
            <a:ext cx="9144000" cy="5143500"/>
          </a:xfrm>
          <a:prstGeom prst="rect">
            <a:avLst/>
          </a:prstGeom>
        </p:spPr>
      </p:pic>
      <p:pic>
        <p:nvPicPr>
          <p:cNvPr id="13" name="Picture 12" descr="14A0909_244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50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775767"/>
            <a:ext cx="9144000" cy="36933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txBody>
          <a:bodyPr wrap="square" tIns="45720" bIns="45720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New </a:t>
            </a:r>
            <a:r>
              <a:rPr lang="en-US" sz="1800" b="1" dirty="0">
                <a:solidFill>
                  <a:schemeClr val="bg1"/>
                </a:solidFill>
              </a:rPr>
              <a:t>Jersey Chamber of Commerce’s Cornerstone group </a:t>
            </a:r>
            <a:r>
              <a:rPr lang="en-US" sz="1800" b="1" dirty="0" smtClean="0">
                <a:solidFill>
                  <a:schemeClr val="bg1"/>
                </a:solidFill>
              </a:rPr>
              <a:t>visits </a:t>
            </a:r>
            <a:r>
              <a:rPr lang="en-US" sz="1800" b="1" dirty="0">
                <a:solidFill>
                  <a:schemeClr val="bg1"/>
                </a:solidFill>
              </a:rPr>
              <a:t>PPPL</a:t>
            </a:r>
            <a:endParaRPr lang="en-US" sz="1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6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69839">
        <p:checker/>
      </p:transition>
    </mc:Choice>
    <mc:Fallback>
      <p:transition xmlns:p14="http://schemas.microsoft.com/office/powerpoint/2010/main" spd="slow" advClick="0" advTm="69839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stract-orange-flowers-ppt-backgrounds-powerpoint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187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PPPL.LOGO.BLACK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455" y="122766"/>
            <a:ext cx="2851150" cy="963147"/>
          </a:xfrm>
          <a:prstGeom prst="rect">
            <a:avLst/>
          </a:prstGeom>
          <a:effectLst>
            <a:glow rad="127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13200" y="-241300"/>
            <a:ext cx="497840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trivia</a:t>
            </a:r>
            <a:endParaRPr lang="en-US" sz="9600" dirty="0"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8233" y="1339130"/>
            <a:ext cx="5291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PPPL is helping General Electric develop a </a:t>
            </a:r>
            <a:r>
              <a:rPr lang="en-US" sz="2800" b="1" dirty="0" smtClean="0">
                <a:latin typeface="Arial"/>
                <a:cs typeface="Arial"/>
              </a:rPr>
              <a:t>new…?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23269" y="3643319"/>
            <a:ext cx="4436530" cy="477054"/>
          </a:xfrm>
          <a:prstGeom prst="rect">
            <a:avLst/>
          </a:prstGeom>
          <a:solidFill>
            <a:srgbClr val="33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FFFF"/>
                </a:solidFill>
                <a:latin typeface="Arial"/>
                <a:cs typeface="Arial"/>
              </a:rPr>
              <a:t>c) Light Bulb</a:t>
            </a:r>
            <a:endParaRPr lang="en-US" sz="25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3269" y="3011955"/>
            <a:ext cx="4436530" cy="477054"/>
          </a:xfrm>
          <a:prstGeom prst="rect">
            <a:avLst/>
          </a:prstGeom>
          <a:solidFill>
            <a:srgbClr val="33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FFFF"/>
                </a:solidFill>
                <a:latin typeface="Arial"/>
                <a:cs typeface="Arial"/>
              </a:rPr>
              <a:t>b) Jet Engine</a:t>
            </a:r>
            <a:endParaRPr lang="en-US" sz="25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23269" y="4260891"/>
            <a:ext cx="4436531" cy="477054"/>
          </a:xfrm>
          <a:prstGeom prst="rect">
            <a:avLst/>
          </a:prstGeom>
          <a:solidFill>
            <a:srgbClr val="33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FFFF"/>
                </a:solidFill>
                <a:latin typeface="Arial"/>
                <a:cs typeface="Arial"/>
              </a:rPr>
              <a:t>d) Power Switch</a:t>
            </a:r>
            <a:endParaRPr lang="en-US" sz="25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23270" y="2424137"/>
            <a:ext cx="4436529" cy="477054"/>
          </a:xfrm>
          <a:prstGeom prst="rect">
            <a:avLst/>
          </a:prstGeom>
          <a:solidFill>
            <a:srgbClr val="33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FFFF"/>
                </a:solidFill>
                <a:latin typeface="Arial"/>
                <a:cs typeface="Arial"/>
              </a:rPr>
              <a:t>a) Dishwasher</a:t>
            </a:r>
            <a:endParaRPr lang="en-US" sz="25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62" y="1352550"/>
            <a:ext cx="3657600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95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6434">
        <p:wheel spokes="1"/>
      </p:transition>
    </mc:Choice>
    <mc:Fallback>
      <p:transition xmlns:p14="http://schemas.microsoft.com/office/powerpoint/2010/main" spd="slow" advClick="0" advTm="46434">
        <p:wheel spokes="1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000"/>
                            </p:stCondLst>
                            <p:childTnLst>
                              <p:par>
                                <p:cTn id="48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000"/>
                            </p:stCondLst>
                            <p:childTnLst>
                              <p:par>
                                <p:cTn id="53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6000"/>
                            </p:stCondLst>
                            <p:childTnLst>
                              <p:par>
                                <p:cTn id="58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1000"/>
                            </p:stCondLst>
                            <p:childTnLst>
                              <p:par>
                                <p:cTn id="63" presetID="1" presetClass="emph" presetSubtype="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0D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64" y="-42334"/>
            <a:ext cx="7081741" cy="521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84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8362">
        <p:push dir="u"/>
      </p:transition>
    </mc:Choice>
    <mc:Fallback>
      <p:transition xmlns:p14="http://schemas.microsoft.com/office/powerpoint/2010/main" spd="slow" advClick="0" advTm="28362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2" presetClass="exit" presetSubtype="8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900" y="-6908773"/>
            <a:ext cx="9570181" cy="12621379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 cmpd="sng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88087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6896">
        <p:push dir="u"/>
      </p:transition>
    </mc:Choice>
    <mc:Fallback>
      <p:transition xmlns:p14="http://schemas.microsoft.com/office/powerpoint/2010/main" spd="slow" advClick="0" advTm="36896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fe@PPPL.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900" y="0"/>
            <a:ext cx="5143500" cy="5143500"/>
          </a:xfrm>
          <a:prstGeom prst="rect">
            <a:avLst/>
          </a:prstGeom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4233" y="0"/>
            <a:ext cx="9308233" cy="514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9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6757">
        <p14:wheelReverse spokes="1"/>
      </p:transition>
    </mc:Choice>
    <mc:Fallback>
      <p:transition xmlns:p14="http://schemas.microsoft.com/office/powerpoint/2010/main" spd="slow" advClick="0" advTm="26757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6|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167727</TotalTime>
  <Words>110</Words>
  <Application>Microsoft Macintosh PowerPoint</Application>
  <PresentationFormat>On-screen Show (16:9)</PresentationFormat>
  <Paragraphs>27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Genesis</vt:lpstr>
      <vt:lpstr>This Week @ PPPL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Princeton Plasma Physics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@ PPPL</dc:title>
  <dc:subject/>
  <dc:creator>Gregory J. Czechowicz</dc:creator>
  <cp:keywords/>
  <dc:description/>
  <cp:lastModifiedBy>Gregory J. Czechowicz</cp:lastModifiedBy>
  <cp:revision>2471</cp:revision>
  <cp:lastPrinted>2012-11-12T18:02:51Z</cp:lastPrinted>
  <dcterms:created xsi:type="dcterms:W3CDTF">2012-10-22T15:52:33Z</dcterms:created>
  <dcterms:modified xsi:type="dcterms:W3CDTF">2014-09-22T13:20:16Z</dcterms:modified>
  <cp:category/>
</cp:coreProperties>
</file>