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0"/>
  </p:notesMasterIdLst>
  <p:handoutMasterIdLst>
    <p:handoutMasterId r:id="rId11"/>
  </p:handoutMasterIdLst>
  <p:sldIdLst>
    <p:sldId id="479" r:id="rId2"/>
    <p:sldId id="549" r:id="rId3"/>
    <p:sldId id="548" r:id="rId4"/>
    <p:sldId id="439" r:id="rId5"/>
    <p:sldId id="539" r:id="rId6"/>
    <p:sldId id="537" r:id="rId7"/>
    <p:sldId id="541" r:id="rId8"/>
    <p:sldId id="518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E"/>
    <a:srgbClr val="315A8D"/>
    <a:srgbClr val="C1E4EF"/>
    <a:srgbClr val="1B3666"/>
    <a:srgbClr val="922325"/>
    <a:srgbClr val="A82225"/>
    <a:srgbClr val="C41D24"/>
    <a:srgbClr val="45752F"/>
    <a:srgbClr val="E4BF2F"/>
    <a:srgbClr val="009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5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1088" y="-1896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10/10/14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10/10/14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10/10/14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gif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42"/>
            <a:ext cx="9143999" cy="516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58"/>
            <a:ext cx="9144000" cy="1102519"/>
          </a:xfr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2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2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4088107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October 13 - 17, 2014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4224">
        <p:push dir="u"/>
      </p:transition>
    </mc:Choice>
    <mc:Fallback xmlns="">
      <p:transition xmlns:p14="http://schemas.microsoft.com/office/powerpoint/2010/main" spd="slow" advClick="0" advTm="24224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 Group W10**.jpg"/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7" y="90556"/>
            <a:ext cx="8077200" cy="5052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733" y="702733"/>
            <a:ext cx="8365067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PPPL Photo/Video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Shoot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Wednesday, Oct. 15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Meet 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 Lobby at 10:50 a.m.</a:t>
            </a:r>
          </a:p>
        </p:txBody>
      </p:sp>
    </p:spTree>
    <p:extLst>
      <p:ext uri="{BB962C8B-B14F-4D97-AF65-F5344CB8AC3E}">
        <p14:creationId xmlns:p14="http://schemas.microsoft.com/office/powerpoint/2010/main" val="7736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6926">
        <p:push dir="u"/>
      </p:transition>
    </mc:Choice>
    <mc:Fallback xmlns="">
      <p:transition xmlns:p14="http://schemas.microsoft.com/office/powerpoint/2010/main" spd="slow" advClick="0" advTm="16926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598" y="-19050"/>
            <a:ext cx="9647195" cy="5181599"/>
          </a:xfrm>
          <a:prstGeom prst="rect">
            <a:avLst/>
          </a:prstGeom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51599" y="3111408"/>
            <a:ext cx="9647198" cy="2040559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square" lIns="0" tIns="0" rIns="0" bIns="87782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Large Scale Superconducting Magnets </a:t>
            </a:r>
            <a:endParaRPr lang="en-US" sz="2800" dirty="0" smtClean="0">
              <a:solidFill>
                <a:srgbClr val="000000"/>
              </a:solidFill>
              <a:latin typeface="Abadi MT Condensed Extra Bold"/>
              <a:ea typeface="ＭＳ Ｐゴシック" pitchFamily="1" charset="-128"/>
              <a:cs typeface="Abadi MT Condensed Extra Bold"/>
            </a:endParaRPr>
          </a:p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for </a:t>
            </a:r>
            <a:r>
              <a:rPr lang="en-US" sz="2800" dirty="0">
                <a:solidFill>
                  <a:srgbClr val="0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a Variety of Applications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Joseph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Minervini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 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Black"/>
                <a:ea typeface="ＭＳ Ｐゴシック" pitchFamily="1" charset="-128"/>
                <a:cs typeface="Arial Black"/>
              </a:rPr>
              <a:t>Massachusetts Institute of Technology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  <a:latin typeface="Arial Black"/>
              <a:ea typeface="ＭＳ Ｐゴシック" pitchFamily="1" charset="-128"/>
              <a:cs typeface="Arial Black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83633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-251599" y="4379265"/>
            <a:ext cx="9647197" cy="78483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WEDNESDAY, OCTOBER 15</a:t>
            </a:r>
            <a:endParaRPr lang="en-US" sz="2800" b="1" kern="500" spc="-100" dirty="0">
              <a:ln w="6350">
                <a:solidFill>
                  <a:schemeClr val="tx1"/>
                </a:solidFill>
              </a:ln>
              <a:solidFill>
                <a:srgbClr val="FF66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4:15 p.m. </a:t>
            </a:r>
            <a:r>
              <a:rPr lang="en-US" sz="14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• </a:t>
            </a: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M.B.G. Auditorium</a:t>
            </a:r>
            <a:endParaRPr lang="en-US" sz="14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640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206">
        <p:push dir="u"/>
      </p:transition>
    </mc:Choice>
    <mc:Fallback xmlns="">
      <p:transition xmlns:p14="http://schemas.microsoft.com/office/powerpoint/2010/main" spd="slow" advClick="0" advTm="17206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69673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399" y="1496347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15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Large Scale Superconducting </a:t>
            </a:r>
            <a:r>
              <a:rPr lang="en-US" sz="1500" b="1" dirty="0" smtClean="0">
                <a:latin typeface="Bookman Old Style"/>
              </a:rPr>
              <a:t>Magnets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399" y="700519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15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 GROUP PHOTO SHOOT – 11 a.m. – Meet in Lobby at 10:50 a.m.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399" y="2265788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Monday</a:t>
            </a: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20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OPEN ENROLLMENT FOR PRINCETON HEALTH CARE PLANS BEGINS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399" y="3031950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Monday</a:t>
            </a: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20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BENEFITS CHANGES PRESENTATION – 1 p.m. – MBG Auditorium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399" y="3801391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Thursday</a:t>
            </a: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23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BENEFITS FAIR AT PPPL – 10 a.m. to 2 p.m. – LSB Lobby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5635">
        <p:split orient="vert"/>
      </p:transition>
    </mc:Choice>
    <mc:Fallback xmlns="">
      <p:transition xmlns:p14="http://schemas.microsoft.com/office/powerpoint/2010/main" spd="slow" advClick="0" advTm="35635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build="p"/>
      <p:bldP spid="12" grpId="0" build="p"/>
      <p:bldP spid="14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00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2" y="-1599"/>
            <a:ext cx="7717648" cy="5145099"/>
          </a:xfrm>
          <a:prstGeom prst="rect">
            <a:avLst/>
          </a:prstGeom>
        </p:spPr>
      </p:pic>
      <p:pic>
        <p:nvPicPr>
          <p:cNvPr id="2" name="Picture 1" descr="14A1006_17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2" y="0"/>
            <a:ext cx="9169402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402" y="4775767"/>
            <a:ext cx="9169401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Fire Prevention Week at PPPL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14A1006_08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3" y="0"/>
            <a:ext cx="71723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5216">
        <p:checker/>
      </p:transition>
    </mc:Choice>
    <mc:Fallback xmlns="">
      <p:transition xmlns:p14="http://schemas.microsoft.com/office/powerpoint/2010/main" spd="slow" advClick="0" advTm="35216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55" y="122766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1968" y="1454641"/>
            <a:ext cx="3187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lack"/>
                <a:cs typeface="Avenir Black"/>
              </a:rPr>
              <a:t>Similar to ITER, </a:t>
            </a:r>
            <a:endParaRPr lang="en-US" b="1" dirty="0" smtClean="0">
              <a:latin typeface="Avenir Black"/>
              <a:cs typeface="Avenir Black"/>
            </a:endParaRPr>
          </a:p>
          <a:p>
            <a:r>
              <a:rPr lang="en-US" b="1" smtClean="0">
                <a:latin typeface="Avenir Black"/>
                <a:cs typeface="Avenir Black"/>
              </a:rPr>
              <a:t>the </a:t>
            </a:r>
            <a:r>
              <a:rPr lang="en-US" b="1" smtClean="0">
                <a:latin typeface="Avenir Black"/>
                <a:cs typeface="Avenir Black"/>
              </a:rPr>
              <a:t>NSTX-U </a:t>
            </a:r>
            <a:r>
              <a:rPr lang="en-US" b="1" dirty="0">
                <a:latin typeface="Avenir Black"/>
                <a:cs typeface="Avenir Black"/>
              </a:rPr>
              <a:t>is a: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7003" y="2395704"/>
            <a:ext cx="3064930" cy="477054"/>
          </a:xfrm>
          <a:prstGeom prst="rect">
            <a:avLst/>
          </a:prstGeom>
          <a:solidFill>
            <a:srgbClr val="92232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a) supercomputer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3" y="4188823"/>
            <a:ext cx="3064930" cy="477054"/>
          </a:xfrm>
          <a:prstGeom prst="rect">
            <a:avLst/>
          </a:prstGeom>
          <a:solidFill>
            <a:srgbClr val="92232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d) vacuum cleaner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7003" y="3590358"/>
            <a:ext cx="3064931" cy="477054"/>
          </a:xfrm>
          <a:prstGeom prst="rect">
            <a:avLst/>
          </a:prstGeom>
          <a:solidFill>
            <a:srgbClr val="92232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c) </a:t>
            </a:r>
            <a:r>
              <a:rPr lang="en-US" sz="2500" b="1" dirty="0" err="1" smtClean="0">
                <a:solidFill>
                  <a:srgbClr val="FFFFFF"/>
                </a:solidFill>
                <a:latin typeface="Arial"/>
                <a:cs typeface="Arial"/>
              </a:rPr>
              <a:t>tokamak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7005" y="3008338"/>
            <a:ext cx="3064930" cy="477054"/>
          </a:xfrm>
          <a:prstGeom prst="rect">
            <a:avLst/>
          </a:prstGeom>
          <a:solidFill>
            <a:srgbClr val="92232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b) </a:t>
            </a:r>
            <a:r>
              <a:rPr lang="en-US" sz="2500" b="1" dirty="0" err="1" smtClean="0">
                <a:solidFill>
                  <a:srgbClr val="FFFFFF"/>
                </a:solidFill>
                <a:latin typeface="Arial"/>
                <a:cs typeface="Arial"/>
              </a:rPr>
              <a:t>stellarator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41" y="1594320"/>
            <a:ext cx="4355925" cy="3278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7470">
        <p:wheel spokes="1"/>
      </p:transition>
    </mc:Choice>
    <mc:Fallback xmlns="">
      <p:transition xmlns:p14="http://schemas.microsoft.com/office/powerpoint/2010/main" spd="slow" advClick="0" advTm="4747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51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000"/>
                            </p:stCondLst>
                            <p:childTnLst>
                              <p:par>
                                <p:cTn id="56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0"/>
                            </p:stCondLst>
                            <p:childTnLst>
                              <p:par>
                                <p:cTn id="61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0D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68"/>
            <a:ext cx="9144000" cy="5165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3025"/>
            <a:ext cx="91440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200" y="4854773"/>
            <a:ext cx="798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Please call the OMO at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extension 3200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to make an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appointment.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flu-shot-cartoon cop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600" y="2825751"/>
            <a:ext cx="1476451" cy="155089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0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492">
        <p:push dir="u"/>
      </p:transition>
    </mc:Choice>
    <mc:Fallback xmlns="">
      <p:transition xmlns:p14="http://schemas.microsoft.com/office/powerpoint/2010/main" spd="slow" advClick="0" advTm="20492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fe@PPPL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4676">
        <p14:wheelReverse spokes="1"/>
      </p:transition>
    </mc:Choice>
    <mc:Fallback xmlns="">
      <p:transition xmlns:p14="http://schemas.microsoft.com/office/powerpoint/2010/main" spd="slow" advClick="0" advTm="3467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170966</TotalTime>
  <Words>133</Words>
  <Application>Microsoft Macintosh PowerPoint</Application>
  <PresentationFormat>On-screen Show (16:9)</PresentationFormat>
  <Paragraphs>34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2515</cp:revision>
  <cp:lastPrinted>2012-11-12T18:02:51Z</cp:lastPrinted>
  <dcterms:created xsi:type="dcterms:W3CDTF">2012-10-22T15:52:33Z</dcterms:created>
  <dcterms:modified xsi:type="dcterms:W3CDTF">2014-10-10T18:12:55Z</dcterms:modified>
  <cp:category/>
</cp:coreProperties>
</file>