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442" r:id="rId3"/>
    <p:sldId id="424" r:id="rId4"/>
    <p:sldId id="447" r:id="rId5"/>
    <p:sldId id="439" r:id="rId6"/>
    <p:sldId id="448" r:id="rId7"/>
    <p:sldId id="449" r:id="rId8"/>
    <p:sldId id="450" r:id="rId9"/>
    <p:sldId id="445" r:id="rId10"/>
    <p:sldId id="446" r:id="rId11"/>
    <p:sldId id="340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B45"/>
    <a:srgbClr val="A90021"/>
    <a:srgbClr val="14399E"/>
    <a:srgbClr val="FF2183"/>
    <a:srgbClr val="FF5AED"/>
    <a:srgbClr val="CC2EB8"/>
    <a:srgbClr val="9A001B"/>
    <a:srgbClr val="FFFF58"/>
    <a:srgbClr val="FFE69C"/>
    <a:srgbClr val="6AF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928" y="-150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10/17/13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10/17/13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10/17/13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gi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4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470400"/>
            <a:ext cx="9156696" cy="673100"/>
          </a:xfrm>
          <a:prstGeom prst="rect">
            <a:avLst/>
          </a:prstGeom>
          <a:solidFill>
            <a:schemeClr val="accent1">
              <a:lumMod val="75000"/>
              <a:alpha val="41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7407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October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21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-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26,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271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fe_at_PPP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-57155"/>
            <a:ext cx="2647950" cy="2647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259293" y="770467"/>
            <a:ext cx="7174440" cy="1365249"/>
            <a:chOff x="259293" y="770467"/>
            <a:chExt cx="7174440" cy="1365249"/>
          </a:xfrm>
        </p:grpSpPr>
        <p:sp>
          <p:nvSpPr>
            <p:cNvPr id="2" name="Rounded Rectangle 1"/>
            <p:cNvSpPr/>
            <p:nvPr/>
          </p:nvSpPr>
          <p:spPr>
            <a:xfrm>
              <a:off x="397934" y="1092197"/>
              <a:ext cx="6206066" cy="77893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93" y="770467"/>
              <a:ext cx="1274232" cy="1365249"/>
            </a:xfrm>
            <a:prstGeom prst="roundRect">
              <a:avLst/>
            </a:prstGeom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786467" y="1219198"/>
              <a:ext cx="5647266" cy="46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 Std Italic"/>
                  <a:cs typeface="Cooper Black Std Italic"/>
                </a:rPr>
                <a:t>$2 BELOW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 Std Italic"/>
                  <a:cs typeface="Cooper Black Std Italic"/>
                </a:rPr>
                <a:t> PPPL Value Men</a:t>
              </a:r>
              <a:r>
                <a:rPr lang="en-US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 Std Italic"/>
                  <a:cs typeface="Cooper Black Std Italic"/>
                </a:rPr>
                <a:t>u</a:t>
              </a:r>
              <a:endPara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 Std Italic"/>
                <a:cs typeface="Cooper Black Std Italic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3785" y="186267"/>
            <a:ext cx="323426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oper Black Std Italic"/>
                <a:cs typeface="Cooper Black Std Italic"/>
              </a:rPr>
              <a:t>Introducing…</a:t>
            </a:r>
            <a:endParaRPr lang="en-US" dirty="0">
              <a:solidFill>
                <a:srgbClr val="800000"/>
              </a:solidFill>
              <a:latin typeface="Cooper Black Std Italic"/>
              <a:cs typeface="Cooper Black Std Italic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26822" y="3376423"/>
            <a:ext cx="5791214" cy="1305276"/>
            <a:chOff x="3026822" y="3376423"/>
            <a:chExt cx="5791214" cy="1305276"/>
          </a:xfrm>
        </p:grpSpPr>
        <p:sp>
          <p:nvSpPr>
            <p:cNvPr id="14" name="Rounded Rectangle 13"/>
            <p:cNvSpPr/>
            <p:nvPr/>
          </p:nvSpPr>
          <p:spPr>
            <a:xfrm>
              <a:off x="3210971" y="3668167"/>
              <a:ext cx="5607065" cy="778933"/>
            </a:xfrm>
            <a:prstGeom prst="roundRect">
              <a:avLst/>
            </a:prstGeom>
            <a:solidFill>
              <a:srgbClr val="FF2183"/>
            </a:solidFill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822" y="3376423"/>
              <a:ext cx="1365248" cy="1305276"/>
            </a:xfrm>
            <a:prstGeom prst="roundRect">
              <a:avLst/>
            </a:prstGeom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591037" y="3795168"/>
              <a:ext cx="3158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 Std Italic"/>
                  <a:cs typeface="Cooper Black Std Italic"/>
                </a:rPr>
                <a:t>Breakfast Combos</a:t>
              </a:r>
              <a:endPara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 Std Italic"/>
                <a:cs typeface="Cooper Black Std Italic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81159" y="2074324"/>
            <a:ext cx="6936308" cy="1365249"/>
            <a:chOff x="1581159" y="2074324"/>
            <a:chExt cx="6936308" cy="1365249"/>
          </a:xfrm>
        </p:grpSpPr>
        <p:sp>
          <p:nvSpPr>
            <p:cNvPr id="17" name="Rounded Rectangle 16"/>
            <p:cNvSpPr/>
            <p:nvPr/>
          </p:nvSpPr>
          <p:spPr>
            <a:xfrm>
              <a:off x="1765308" y="2396054"/>
              <a:ext cx="6752159" cy="778933"/>
            </a:xfrm>
            <a:prstGeom prst="roundRect">
              <a:avLst/>
            </a:prstGeom>
            <a:solidFill>
              <a:srgbClr val="3366FF"/>
            </a:solidFill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breakfast sandwic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159" y="2074324"/>
              <a:ext cx="1365249" cy="1365249"/>
            </a:xfrm>
            <a:prstGeom prst="roundRect">
              <a:avLst/>
            </a:prstGeom>
            <a:ln w="381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153841" y="2523055"/>
              <a:ext cx="5363626" cy="46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 Std Italic"/>
                  <a:cs typeface="Cooper Black Std Italic"/>
                </a:rPr>
                <a:t>Flatbread Breakfast Sandwiches</a:t>
              </a:r>
              <a:endPara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 Std Italic"/>
                <a:cs typeface="Cooper Black Std Italic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583770" y="4538133"/>
            <a:ext cx="323426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800000"/>
                </a:solidFill>
                <a:latin typeface="Cooper Black Std Italic"/>
                <a:cs typeface="Cooper Black Std Italic"/>
              </a:rPr>
              <a:t>… and more!</a:t>
            </a:r>
            <a:endParaRPr lang="en-US" dirty="0">
              <a:solidFill>
                <a:srgbClr val="800000"/>
              </a:solidFill>
              <a:latin typeface="Cooper Black Std Italic"/>
              <a:cs typeface="Cooper Black Std Italic"/>
            </a:endParaRPr>
          </a:p>
        </p:txBody>
      </p:sp>
    </p:spTree>
    <p:extLst>
      <p:ext uri="{BB962C8B-B14F-4D97-AF65-F5344CB8AC3E}">
        <p14:creationId xmlns:p14="http://schemas.microsoft.com/office/powerpoint/2010/main" val="166087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1365">
        <p:circle/>
      </p:transition>
    </mc:Choice>
    <mc:Fallback>
      <p:transition xmlns:p14="http://schemas.microsoft.com/office/powerpoint/2010/main" spd="slow" advClick="0" advTm="2136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NU.10.2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373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6070" y="4748553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A90021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89">
        <p:wheel spokes="1"/>
      </p:transition>
    </mc:Choice>
    <mc:Fallback>
      <p:transition xmlns:p14="http://schemas.microsoft.com/office/powerpoint/2010/main" spd="slow" advClick="0" advTm="31089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054093"/>
            <a:ext cx="9144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TUESDAY</a:t>
            </a:r>
            <a:r>
              <a:rPr lang="en-US" sz="3200" b="1" kern="500" spc="-10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, OCTOBER </a:t>
            </a:r>
            <a:r>
              <a:rPr lang="en-US" sz="32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22</a:t>
            </a:r>
            <a:endParaRPr lang="en-US" sz="3200" b="1" kern="500" spc="-100" dirty="0">
              <a:ln w="6350">
                <a:solidFill>
                  <a:schemeClr val="tx1"/>
                </a:solidFill>
              </a:ln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FFFF00"/>
                </a:solidFill>
                <a:latin typeface="Bookman Old Style"/>
                <a:cs typeface="Bookman Old Style"/>
              </a:rPr>
              <a:t>NOTE SPECIAL TIME&gt;&gt;&gt; </a:t>
            </a:r>
            <a:r>
              <a:rPr lang="en-US" sz="1400" b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3 p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.m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(Coffee/Tea at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2:45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p.m.) •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chemeClr val="bg1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72099" y="1564031"/>
            <a:ext cx="8221086" cy="2226606"/>
            <a:chOff x="572099" y="1462431"/>
            <a:chExt cx="8221086" cy="222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99" y="1462431"/>
              <a:ext cx="3673334" cy="2226606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62431"/>
              <a:ext cx="4145537" cy="2226606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483129"/>
              <a:ext cx="4145537" cy="218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dirty="0">
                  <a:solidFill>
                    <a:srgbClr val="00009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Creating, Diagnosing and Controlling High-energy-density Matter with </a:t>
              </a:r>
              <a:r>
                <a:rPr lang="en-US" dirty="0" smtClean="0">
                  <a:solidFill>
                    <a:srgbClr val="00009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Lasers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Yuan Ping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Lawrence Livermore National Laboratory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05150" y="31750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SPECIAL</a:t>
            </a:r>
            <a:endParaRPr lang="en-US" b="1" dirty="0">
              <a:ln>
                <a:solidFill>
                  <a:srgbClr val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8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6237">
        <p:split orient="vert"/>
      </p:transition>
    </mc:Choice>
    <mc:Fallback>
      <p:transition xmlns:p14="http://schemas.microsoft.com/office/powerpoint/2010/main" spd="slow" advClick="0" advTm="26237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6880" y="457200"/>
            <a:ext cx="493867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Influenza is a contagious disease caused by a virus that can be spread by coughing, sneezing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or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nasal secretions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18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The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best single way to prevent seasonal flu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is to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get an annual influenza vaccination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18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By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getting vaccinated you can protect yourself from influenza and may also avoid spreading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the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illness to others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/>
          <a:stretch/>
        </p:blipFill>
        <p:spPr>
          <a:xfrm>
            <a:off x="299420" y="469900"/>
            <a:ext cx="3607460" cy="291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3589866"/>
            <a:ext cx="914400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u="sng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Flu vaccine appointments </a:t>
            </a:r>
            <a:r>
              <a:rPr lang="en-US" sz="3200" u="sng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still available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. </a:t>
            </a:r>
          </a:p>
          <a:p>
            <a:pPr algn="ctr"/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C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ontact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the OMO at </a:t>
            </a:r>
            <a:r>
              <a:rPr lang="en-US" sz="44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3200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for 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an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appointment.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36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821">
        <p:wipe/>
      </p:transition>
    </mc:Choice>
    <mc:Fallback>
      <p:transition xmlns:p14="http://schemas.microsoft.com/office/powerpoint/2010/main" spd="slow" advClick="0" advTm="21821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054093"/>
            <a:ext cx="9144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WEDNESDAY</a:t>
            </a:r>
            <a:r>
              <a:rPr lang="en-US" sz="3200" b="1" kern="500" spc="-10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, OCTOBER </a:t>
            </a:r>
            <a:r>
              <a:rPr lang="en-US" sz="32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/>
                <a:cs typeface="Bookman Old Style"/>
              </a:rPr>
              <a:t>23</a:t>
            </a:r>
            <a:endParaRPr lang="en-US" sz="3200" b="1" kern="500" spc="-100" dirty="0">
              <a:ln w="6350">
                <a:solidFill>
                  <a:schemeClr val="tx1"/>
                </a:solidFill>
              </a:ln>
              <a:solidFill>
                <a:srgbClr val="FFFF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chemeClr val="bg1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999" y="1564031"/>
            <a:ext cx="8457186" cy="2226606"/>
            <a:chOff x="335999" y="1462431"/>
            <a:chExt cx="8457186" cy="222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99" y="1462431"/>
              <a:ext cx="4145535" cy="2226606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62431"/>
              <a:ext cx="4145537" cy="2226606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821683"/>
              <a:ext cx="4145537" cy="150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2800" dirty="0" smtClean="0">
                  <a:solidFill>
                    <a:srgbClr val="00009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Space Weather</a:t>
              </a:r>
              <a:endParaRPr lang="en-US" sz="1800" dirty="0" smtClean="0">
                <a:solidFill>
                  <a:srgbClr val="000090"/>
                </a:solidFill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Jacob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Bortnik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University of California - Los Angeles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79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7937">
        <p:split orient="vert"/>
      </p:transition>
    </mc:Choice>
    <mc:Fallback>
      <p:transition xmlns:p14="http://schemas.microsoft.com/office/powerpoint/2010/main" spd="slow" advClick="0" advTm="27937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8"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558800"/>
            <a:ext cx="8635998" cy="640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Black"/>
                <a:cs typeface="Arial Black"/>
              </a:rPr>
              <a:t>Monday, October 21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Benefits Open </a:t>
            </a:r>
            <a:r>
              <a:rPr lang="en-US" sz="1400" dirty="0"/>
              <a:t>Enrollment </a:t>
            </a:r>
            <a:r>
              <a:rPr lang="en-US" sz="1400" dirty="0" smtClean="0"/>
              <a:t>Begins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Tuesday</a:t>
            </a:r>
            <a:r>
              <a:rPr lang="en-US" sz="1400" b="1" dirty="0">
                <a:latin typeface="Arial Black"/>
                <a:cs typeface="Arial Black"/>
              </a:rPr>
              <a:t>, October </a:t>
            </a:r>
            <a:r>
              <a:rPr lang="en-US" sz="1400" b="1" dirty="0" smtClean="0">
                <a:latin typeface="Arial Black"/>
                <a:cs typeface="Arial Black"/>
              </a:rPr>
              <a:t>22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</a:t>
            </a:r>
            <a:r>
              <a:rPr lang="en-US" sz="1400" dirty="0" smtClean="0"/>
              <a:t>3 p.m</a:t>
            </a:r>
            <a:r>
              <a:rPr lang="en-US" sz="1400" dirty="0"/>
              <a:t>. - MBG </a:t>
            </a:r>
            <a:r>
              <a:rPr lang="en-US" sz="1400" dirty="0" smtClean="0"/>
              <a:t>Aud. </a:t>
            </a:r>
            <a:r>
              <a:rPr lang="en-US" sz="1400" dirty="0"/>
              <a:t>– </a:t>
            </a:r>
            <a:r>
              <a:rPr lang="en-US" sz="1400" spc="-30" dirty="0">
                <a:latin typeface="Arial Narrow"/>
                <a:cs typeface="Arial Narrow"/>
              </a:rPr>
              <a:t>“Creating, Diagnosing and Controlling High-energy-density Matter with Lasers”</a:t>
            </a:r>
            <a:r>
              <a:rPr lang="en-US" sz="1400" dirty="0"/>
              <a:t>  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Wednesday</a:t>
            </a:r>
            <a:r>
              <a:rPr lang="en-US" sz="1400" b="1" dirty="0">
                <a:latin typeface="Arial Black"/>
                <a:cs typeface="Arial Black"/>
              </a:rPr>
              <a:t>, October </a:t>
            </a:r>
            <a:r>
              <a:rPr lang="en-US" sz="1400" b="1" dirty="0" smtClean="0">
                <a:latin typeface="Arial Black"/>
                <a:cs typeface="Arial Black"/>
              </a:rPr>
              <a:t>23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“Space Weather”  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Saturday, October 26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Boy </a:t>
            </a:r>
            <a:r>
              <a:rPr lang="en-US" sz="1400" dirty="0"/>
              <a:t>Scout Merit Badge </a:t>
            </a:r>
            <a:r>
              <a:rPr lang="en-US" sz="1400" dirty="0" smtClean="0"/>
              <a:t>Fair at PPPL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Monday - Friday, </a:t>
            </a:r>
            <a:r>
              <a:rPr lang="en-US" sz="1400" b="1" dirty="0">
                <a:latin typeface="Arial Black"/>
                <a:cs typeface="Arial Black"/>
              </a:rPr>
              <a:t>October </a:t>
            </a:r>
            <a:r>
              <a:rPr lang="en-US" sz="1400" b="1" dirty="0" smtClean="0">
                <a:latin typeface="Arial Black"/>
                <a:cs typeface="Arial Black"/>
              </a:rPr>
              <a:t>28 - November 1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Max Planck Princeton Research Center for Plasma Physics Meeting – PPPL &amp; Princeton University</a:t>
            </a:r>
            <a:endParaRPr lang="en-US" sz="1400" dirty="0"/>
          </a:p>
          <a:p>
            <a:r>
              <a:rPr lang="en-US" sz="1400" b="1" dirty="0">
                <a:latin typeface="Arial Black"/>
                <a:cs typeface="Arial Black"/>
              </a:rPr>
              <a:t>Wednesday, October </a:t>
            </a:r>
            <a:r>
              <a:rPr lang="en-US" sz="1400" b="1" dirty="0" smtClean="0">
                <a:latin typeface="Arial Black"/>
                <a:cs typeface="Arial Black"/>
              </a:rPr>
              <a:t>30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“Why the Big Bang was not the Beginning”  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Sunday</a:t>
            </a:r>
            <a:r>
              <a:rPr lang="en-US" sz="1400" b="1" dirty="0">
                <a:latin typeface="Arial Black"/>
                <a:cs typeface="Arial Black"/>
              </a:rPr>
              <a:t>, November </a:t>
            </a:r>
            <a:r>
              <a:rPr lang="en-US" sz="1400" b="1" dirty="0" smtClean="0">
                <a:latin typeface="Arial Black"/>
                <a:cs typeface="Arial Black"/>
              </a:rPr>
              <a:t>3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Daylight Savings Time ends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Monday</a:t>
            </a:r>
            <a:r>
              <a:rPr lang="en-US" sz="1400" b="1" dirty="0">
                <a:latin typeface="Arial Black"/>
                <a:cs typeface="Arial Black"/>
              </a:rPr>
              <a:t>, November </a:t>
            </a:r>
            <a:r>
              <a:rPr lang="en-US" sz="1400" b="1" dirty="0" smtClean="0">
                <a:latin typeface="Arial Black"/>
                <a:cs typeface="Arial Black"/>
              </a:rPr>
              <a:t>4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PPPL’s United Way Campaign begins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Wednesday, November 6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Open Enrollment Health Fair at PPPL – 10 a.m. to 2 p.m. – LSB Lobby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Monday </a:t>
            </a:r>
            <a:r>
              <a:rPr lang="en-US" sz="1400" b="1" dirty="0">
                <a:latin typeface="Arial Black"/>
                <a:cs typeface="Arial Black"/>
              </a:rPr>
              <a:t>- Friday, November </a:t>
            </a:r>
            <a:r>
              <a:rPr lang="en-US" sz="1400" b="1" dirty="0" smtClean="0">
                <a:latin typeface="Arial Black"/>
                <a:cs typeface="Arial Black"/>
              </a:rPr>
              <a:t>11 - 15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55th </a:t>
            </a:r>
            <a:r>
              <a:rPr lang="en-US" sz="1400" dirty="0"/>
              <a:t>Annual Meeting of the </a:t>
            </a:r>
            <a:r>
              <a:rPr lang="en-US" sz="1400" dirty="0" smtClean="0"/>
              <a:t>APS </a:t>
            </a:r>
            <a:r>
              <a:rPr lang="en-US" sz="1400" dirty="0"/>
              <a:t>Division of Plasma </a:t>
            </a:r>
            <a:r>
              <a:rPr lang="en-US" sz="1400" dirty="0" smtClean="0"/>
              <a:t>Physics, Denver</a:t>
            </a:r>
            <a:r>
              <a:rPr lang="en-US" sz="1400" dirty="0"/>
              <a:t>, Colo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Thursday</a:t>
            </a:r>
            <a:r>
              <a:rPr lang="en-US" sz="1400" b="1" dirty="0">
                <a:latin typeface="Arial Black"/>
                <a:cs typeface="Arial Black"/>
              </a:rPr>
              <a:t>, </a:t>
            </a:r>
            <a:r>
              <a:rPr lang="en-US" sz="1400" b="1" dirty="0" smtClean="0">
                <a:latin typeface="Arial Black"/>
                <a:cs typeface="Arial Black"/>
              </a:rPr>
              <a:t>November 21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United Way Presentation – 10 a.m. – MBG Auditorium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0" y="90170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4908">
        <p:circle/>
      </p:transition>
    </mc:Choice>
    <mc:Fallback>
      <p:transition xmlns:p14="http://schemas.microsoft.com/office/powerpoint/2010/main" spd="slow" advClick="0" advTm="6490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0"/>
                            </p:stCondLst>
                            <p:childTnLst>
                              <p:par>
                                <p:cTn id="9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0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0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8000"/>
                            </p:stCondLst>
                            <p:childTnLst>
                              <p:par>
                                <p:cTn id="1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SA-logo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5600" y="850900"/>
            <a:ext cx="349250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Saturday, Oct. 26</a:t>
            </a:r>
          </a:p>
          <a:p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</a:rPr>
              <a:t>Boy 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</a:rPr>
              <a:t>Scout Merit Badge Fair at PPPL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339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7936">
        <p:circle/>
      </p:transition>
    </mc:Choice>
    <mc:Fallback>
      <p:transition xmlns:p14="http://schemas.microsoft.com/office/powerpoint/2010/main" spd="slow" advClick="0" advTm="1793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 Temp?_Maz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8"/>
          <a:stretch/>
        </p:blipFill>
        <p:spPr>
          <a:xfrm>
            <a:off x="-19049" y="1"/>
            <a:ext cx="9165250" cy="5143500"/>
          </a:xfrm>
          <a:prstGeom prst="rect">
            <a:avLst/>
          </a:prstGeom>
        </p:spPr>
      </p:pic>
      <p:pic>
        <p:nvPicPr>
          <p:cNvPr id="3" name="Picture 2" descr="Sonia_Sean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r="12029"/>
          <a:stretch/>
        </p:blipFill>
        <p:spPr>
          <a:xfrm>
            <a:off x="254000" y="215901"/>
            <a:ext cx="4178300" cy="3657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Bill Bry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2" y="889001"/>
            <a:ext cx="4201668" cy="3657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209550" y="3917950"/>
            <a:ext cx="6369050" cy="958850"/>
            <a:chOff x="209550" y="3917950"/>
            <a:chExt cx="6369050" cy="958850"/>
          </a:xfrm>
        </p:grpSpPr>
        <p:sp>
          <p:nvSpPr>
            <p:cNvPr id="9" name="TextBox 8"/>
            <p:cNvSpPr txBox="1"/>
            <p:nvPr/>
          </p:nvSpPr>
          <p:spPr>
            <a:xfrm>
              <a:off x="209550" y="3917950"/>
              <a:ext cx="4419600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9A001B"/>
                  </a:solidFill>
                  <a:latin typeface="Bernard MT Condensed"/>
                  <a:cs typeface="Bernard MT Condensed"/>
                </a:rPr>
                <a:t>Fire Safety Demonstrations </a:t>
              </a:r>
            </a:p>
            <a:p>
              <a:r>
                <a:rPr lang="en-US" sz="2800" dirty="0" smtClean="0">
                  <a:solidFill>
                    <a:srgbClr val="9A001B"/>
                  </a:solidFill>
                  <a:latin typeface="Bernard MT Condensed"/>
                  <a:cs typeface="Bernard MT Condensed"/>
                </a:rPr>
                <a:t>at PPPL</a:t>
              </a:r>
              <a:endParaRPr lang="en-US" sz="2800" dirty="0">
                <a:solidFill>
                  <a:srgbClr val="9A001B"/>
                </a:solidFill>
                <a:latin typeface="Bernard MT Condensed"/>
                <a:cs typeface="Bernard MT Condensed"/>
              </a:endParaRPr>
            </a:p>
          </p:txBody>
        </p:sp>
        <p:pic>
          <p:nvPicPr>
            <p:cNvPr id="10" name="Picture 9" descr="FPW13Bann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168" y="3924300"/>
              <a:ext cx="2583432" cy="9525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3006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2022">
        <p:circle/>
      </p:transition>
    </mc:Choice>
    <mc:Fallback>
      <p:transition xmlns:p14="http://schemas.microsoft.com/office/powerpoint/2010/main" spd="slow" advClick="0" advTm="32022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1" y="0"/>
            <a:ext cx="917574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179917"/>
            <a:ext cx="5492751" cy="366183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10007" r="20821" b="6219"/>
          <a:stretch/>
        </p:blipFill>
        <p:spPr>
          <a:xfrm>
            <a:off x="5848350" y="832002"/>
            <a:ext cx="3016250" cy="377174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09550" y="3917950"/>
            <a:ext cx="6369050" cy="958850"/>
            <a:chOff x="209550" y="3917950"/>
            <a:chExt cx="6369050" cy="958850"/>
          </a:xfrm>
        </p:grpSpPr>
        <p:sp>
          <p:nvSpPr>
            <p:cNvPr id="7" name="TextBox 6"/>
            <p:cNvSpPr txBox="1"/>
            <p:nvPr/>
          </p:nvSpPr>
          <p:spPr>
            <a:xfrm>
              <a:off x="209550" y="3917950"/>
              <a:ext cx="4419600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9A001B"/>
                  </a:solidFill>
                  <a:latin typeface="Bernard MT Condensed"/>
                  <a:cs typeface="Bernard MT Condensed"/>
                </a:rPr>
                <a:t>Fire Safety Demonstrations </a:t>
              </a:r>
            </a:p>
            <a:p>
              <a:r>
                <a:rPr lang="en-US" sz="2800" dirty="0" smtClean="0">
                  <a:solidFill>
                    <a:srgbClr val="9A001B"/>
                  </a:solidFill>
                  <a:latin typeface="Bernard MT Condensed"/>
                  <a:cs typeface="Bernard MT Condensed"/>
                </a:rPr>
                <a:t>at PPPL</a:t>
              </a:r>
              <a:endParaRPr lang="en-US" sz="2800" dirty="0">
                <a:solidFill>
                  <a:srgbClr val="9A001B"/>
                </a:solidFill>
                <a:latin typeface="Bernard MT Condensed"/>
                <a:cs typeface="Bernard MT Condensed"/>
              </a:endParaRPr>
            </a:p>
          </p:txBody>
        </p:sp>
        <p:pic>
          <p:nvPicPr>
            <p:cNvPr id="4" name="Picture 3" descr="FPW13Bann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168" y="3924300"/>
              <a:ext cx="2583432" cy="9525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1110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2993">
        <p:circle/>
      </p:transition>
    </mc:Choice>
    <mc:Fallback>
      <p:transition xmlns:p14="http://schemas.microsoft.com/office/powerpoint/2010/main" spd="slow" advClick="0" advTm="22993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448751"/>
            <a:ext cx="4938100" cy="44195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 descr="cafe_at_PPP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59269"/>
            <a:ext cx="5080353" cy="5080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62600" y="294905"/>
            <a:ext cx="298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to the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7566" y="4291167"/>
            <a:ext cx="349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in November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35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4786">
        <p:circle/>
      </p:transition>
    </mc:Choice>
    <mc:Fallback>
      <p:transition xmlns:p14="http://schemas.microsoft.com/office/powerpoint/2010/main" spd="slow" advClick="0" advTm="1478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96144</TotalTime>
  <Words>416</Words>
  <Application>Microsoft Macintosh PowerPoint</Application>
  <PresentationFormat>On-screen Show (16:9)</PresentationFormat>
  <Paragraphs>63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1629</cp:revision>
  <cp:lastPrinted>2012-11-12T18:02:51Z</cp:lastPrinted>
  <dcterms:created xsi:type="dcterms:W3CDTF">2012-10-22T15:52:33Z</dcterms:created>
  <dcterms:modified xsi:type="dcterms:W3CDTF">2013-10-18T17:37:01Z</dcterms:modified>
  <cp:category/>
</cp:coreProperties>
</file>