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454" r:id="rId3"/>
    <p:sldId id="449" r:id="rId4"/>
    <p:sldId id="452" r:id="rId5"/>
    <p:sldId id="424" r:id="rId6"/>
    <p:sldId id="447" r:id="rId7"/>
    <p:sldId id="439" r:id="rId8"/>
    <p:sldId id="453" r:id="rId9"/>
    <p:sldId id="445" r:id="rId10"/>
    <p:sldId id="451" r:id="rId11"/>
    <p:sldId id="340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B45"/>
    <a:srgbClr val="A90021"/>
    <a:srgbClr val="14399E"/>
    <a:srgbClr val="FF2183"/>
    <a:srgbClr val="FF5AED"/>
    <a:srgbClr val="CC2EB8"/>
    <a:srgbClr val="9A001B"/>
    <a:srgbClr val="FFFF58"/>
    <a:srgbClr val="FFE69C"/>
    <a:srgbClr val="6AF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80" y="-1280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10/23/13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10/23/13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10/23/13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gi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470400"/>
            <a:ext cx="9156696" cy="6731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10" name="Picture 9" descr="pumpki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95" y="2940050"/>
            <a:ext cx="2283959" cy="23685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7407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Oct. 28 – Nov. 2,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8"/>
          <a:stretch/>
        </p:blipFill>
        <p:spPr>
          <a:xfrm>
            <a:off x="7806006" y="3872262"/>
            <a:ext cx="580219" cy="5860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2569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fe_at_PPPL.png"/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t="13118" r="10693" b="14106"/>
          <a:stretch/>
        </p:blipFill>
        <p:spPr>
          <a:xfrm>
            <a:off x="1729840" y="0"/>
            <a:ext cx="5397500" cy="51435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85751" y="0"/>
            <a:ext cx="8534399" cy="1543050"/>
            <a:chOff x="285751" y="0"/>
            <a:chExt cx="8534399" cy="1543050"/>
          </a:xfrm>
        </p:grpSpPr>
        <p:pic>
          <p:nvPicPr>
            <p:cNvPr id="6" name="Picture 5" descr="cafe_at_PPP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1" y="0"/>
              <a:ext cx="1543050" cy="1543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cafe_at_PPP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00" y="0"/>
              <a:ext cx="1543050" cy="1543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447801" y="439003"/>
              <a:ext cx="6216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Rockwell Extra Bold"/>
                  <a:cs typeface="Rockwell Extra Bold"/>
                </a:rPr>
                <a:t>Try our </a:t>
              </a:r>
              <a:r>
                <a:rPr lang="en-US" i="1" u="sng" dirty="0" smtClean="0">
                  <a:latin typeface="Rockwell Extra Bold"/>
                  <a:cs typeface="Rockwell Extra Bold"/>
                </a:rPr>
                <a:t>NEW</a:t>
              </a:r>
            </a:p>
            <a:p>
              <a:pPr algn="ctr"/>
              <a:r>
                <a:rPr lang="en-US" dirty="0" smtClean="0">
                  <a:ln w="6350">
                    <a:noFill/>
                  </a:ln>
                  <a:solidFill>
                    <a:srgbClr val="A90021"/>
                  </a:solidFill>
                  <a:latin typeface="Rockwell Extra Bold"/>
                  <a:cs typeface="Rockwell Extra Bold"/>
                </a:rPr>
                <a:t>“$2 BELOW” PPPL VALUE MENU</a:t>
              </a:r>
              <a:endParaRPr lang="en-US" dirty="0">
                <a:ln w="6350">
                  <a:noFill/>
                </a:ln>
                <a:solidFill>
                  <a:srgbClr val="A90021"/>
                </a:solidFill>
                <a:latin typeface="Rockwell Extra Bold"/>
                <a:cs typeface="Rockwell Extra Bold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050" y="290780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10" dirty="0" smtClean="0">
                <a:solidFill>
                  <a:srgbClr val="A90021"/>
                </a:solidFill>
                <a:latin typeface="Rockwell Extra Bold"/>
                <a:cs typeface="Rockwell Extra Bold"/>
              </a:rPr>
              <a:t>AVAILABLE NOW!</a:t>
            </a:r>
            <a:endParaRPr lang="en-US" spc="210" dirty="0">
              <a:solidFill>
                <a:srgbClr val="A90021"/>
              </a:solidFill>
              <a:latin typeface="Rockwell Extra Bold"/>
              <a:cs typeface="Rockwell Extra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7" y="1251806"/>
            <a:ext cx="2963697" cy="1691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854" y="1251806"/>
            <a:ext cx="2951698" cy="1703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409" y="1251806"/>
            <a:ext cx="2951698" cy="1703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6" y="3287273"/>
            <a:ext cx="2951698" cy="1703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711" y="3287273"/>
            <a:ext cx="2951698" cy="1703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409" y="3287273"/>
            <a:ext cx="2951698" cy="17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3137">
        <p:circle/>
      </p:transition>
    </mc:Choice>
    <mc:Fallback>
      <p:transition xmlns:p14="http://schemas.microsoft.com/office/powerpoint/2010/main" spd="slow" advClick="0" advTm="4313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0"/>
                            </p:stCondLst>
                            <p:childTnLst>
                              <p:par>
                                <p:cTn id="55" presetID="10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9899" r="1415" b="201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64170" y="4881903"/>
            <a:ext cx="2924175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249">
        <p:wheel spokes="1"/>
      </p:transition>
    </mc:Choice>
    <mc:Fallback>
      <p:transition xmlns:p14="http://schemas.microsoft.com/office/powerpoint/2010/main" spd="slow" advClick="0" advTm="31249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9508_641812684_1360215299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55650"/>
            <a:ext cx="2286000" cy="3429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3505200" y="1504950"/>
            <a:ext cx="4921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rnard MT Condensed"/>
                <a:cs typeface="Bernard MT Condensed"/>
              </a:rPr>
              <a:t>PPPL welcomes </a:t>
            </a:r>
          </a:p>
          <a:p>
            <a:r>
              <a:rPr lang="en-US" sz="5400" dirty="0" smtClean="0"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Bernard MT Condensed"/>
                <a:cs typeface="Bernard MT Condensed"/>
              </a:rPr>
              <a:t>Paulette </a:t>
            </a:r>
            <a:r>
              <a:rPr lang="en-US" sz="5400" dirty="0" err="1"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Bernard MT Condensed"/>
                <a:cs typeface="Bernard MT Condensed"/>
              </a:rPr>
              <a:t>Gangemi</a:t>
            </a:r>
            <a:r>
              <a:rPr lang="en-US" sz="5400" dirty="0"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Bernard MT Condensed"/>
                <a:cs typeface="Bernard MT Condensed"/>
              </a:rPr>
              <a:t> </a:t>
            </a:r>
            <a:endParaRPr lang="en-US" sz="5400" dirty="0" smtClean="0">
              <a:effectLst>
                <a:glow rad="101600">
                  <a:srgbClr val="FFFF00">
                    <a:alpha val="75000"/>
                  </a:srgbClr>
                </a:glow>
              </a:effectLst>
              <a:latin typeface="Bernard MT Condensed"/>
              <a:cs typeface="Bernard MT Condensed"/>
            </a:endParaRPr>
          </a:p>
          <a:p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rnard MT Condensed"/>
                <a:cs typeface="Bernard MT Condensed"/>
              </a:rPr>
              <a:t>New PPPL Director </a:t>
            </a:r>
            <a: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rnard MT Condensed"/>
                <a:cs typeface="Bernard MT Condensed"/>
              </a:rPr>
              <a:t>of 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Bernard MT Condensed"/>
                <a:cs typeface="Bernard MT Condensed"/>
              </a:rPr>
              <a:t>Human Resources</a:t>
            </a:r>
            <a:endParaRPr lang="en-US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Bernard MT Condensed"/>
              <a:cs typeface="Bernard MT Condens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1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67">
        <p:wipe/>
      </p:transition>
    </mc:Choice>
    <mc:Fallback>
      <p:transition xmlns:p14="http://schemas.microsoft.com/office/powerpoint/2010/main" spd="slow" advClick="0" advTm="21067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A1015_26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/>
          <a:stretch/>
        </p:blipFill>
        <p:spPr>
          <a:xfrm>
            <a:off x="279400" y="628650"/>
            <a:ext cx="3467100" cy="2812396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13A1015_42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/>
          <a:stretch/>
        </p:blipFill>
        <p:spPr>
          <a:xfrm>
            <a:off x="4013200" y="1320800"/>
            <a:ext cx="4868418" cy="3530600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79400" y="3781852"/>
            <a:ext cx="3467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  <a:latin typeface="Arial Narrow"/>
                <a:cs typeface="Arial Narrow"/>
              </a:rPr>
              <a:t>P.U. freshman families tour PPPL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06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981">
        <p:circle/>
      </p:transition>
    </mc:Choice>
    <mc:Fallback>
      <p:transition xmlns:p14="http://schemas.microsoft.com/office/powerpoint/2010/main" spd="slow" advClick="0" advTm="20981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01793"/>
            <a:ext cx="3467100" cy="2497910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1367026"/>
            <a:ext cx="4868418" cy="3438148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79400" y="3781852"/>
            <a:ext cx="3467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  <a:latin typeface="Arial Narrow"/>
                <a:cs typeface="Arial Narrow"/>
              </a:rPr>
              <a:t>P.U. freshman families tour PPPL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26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1026">
        <p:circle/>
      </p:transition>
    </mc:Choice>
    <mc:Fallback>
      <p:transition xmlns:p14="http://schemas.microsoft.com/office/powerpoint/2010/main" spd="slow" advClick="0" advTm="2102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6880" y="457200"/>
            <a:ext cx="493867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Influenza is a contagious disease caused by a virus that can be spread by coughing, sneezing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or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nasal secretions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18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The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best single way to prevent seasonal flu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is to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get an annual influenza vaccination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18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By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getting vaccinated you can protect yourself from influenza and may also avoid spreading </a:t>
            </a:r>
            <a:endParaRPr lang="en-US" sz="18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the </a:t>
            </a:r>
            <a:r>
              <a:rPr lang="en-US" sz="1800" spc="40" dirty="0">
                <a:solidFill>
                  <a:srgbClr val="0000FF"/>
                </a:solidFill>
                <a:latin typeface="Impact"/>
                <a:cs typeface="Impact"/>
              </a:rPr>
              <a:t>illness to others</a:t>
            </a:r>
            <a:r>
              <a:rPr lang="en-US" sz="18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1" y="469900"/>
            <a:ext cx="3114178" cy="291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3589866"/>
            <a:ext cx="914400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u="sng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Flu vaccine appointments </a:t>
            </a:r>
            <a:r>
              <a:rPr lang="en-US" sz="3200" u="sng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still available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. </a:t>
            </a:r>
          </a:p>
          <a:p>
            <a:pPr algn="ctr"/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C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ontact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the OMO at </a:t>
            </a:r>
            <a:r>
              <a:rPr lang="en-US" sz="44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3200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for </a:t>
            </a:r>
            <a:r>
              <a:rPr lang="en-US" sz="3200" spc="30" dirty="0" smtClean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an </a:t>
            </a:r>
            <a:r>
              <a:rPr lang="en-US" sz="3200" spc="30" dirty="0">
                <a:ln w="12700" cmpd="sng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appointment.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36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579">
        <p:wipe/>
      </p:transition>
    </mc:Choice>
    <mc:Fallback>
      <p:transition xmlns:p14="http://schemas.microsoft.com/office/powerpoint/2010/main" spd="slow" advClick="0" advTm="20579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, OCTOBER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30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FF66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chemeClr val="bg1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999" y="1564031"/>
            <a:ext cx="8457186" cy="2226606"/>
            <a:chOff x="335999" y="1462431"/>
            <a:chExt cx="8457186" cy="222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99" y="1462431"/>
              <a:ext cx="4145535" cy="2226605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62431"/>
              <a:ext cx="4145537" cy="2226606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821683"/>
              <a:ext cx="4145537" cy="150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2800" dirty="0" smtClean="0">
                  <a:solidFill>
                    <a:srgbClr val="00009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Big Bang or Big Bounce?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Paul Steinhardt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Princeton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9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3238">
        <p:split orient="vert"/>
      </p:transition>
    </mc:Choice>
    <mc:Fallback>
      <p:transition xmlns:p14="http://schemas.microsoft.com/office/powerpoint/2010/main" spd="slow" advClick="0" advTm="23238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8"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679450"/>
            <a:ext cx="8540748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Black"/>
                <a:cs typeface="Arial Black"/>
              </a:rPr>
              <a:t>Monday </a:t>
            </a:r>
            <a:r>
              <a:rPr lang="en-US" sz="1400" b="1" dirty="0" smtClean="0">
                <a:latin typeface="Arial Black"/>
                <a:cs typeface="Arial Black"/>
              </a:rPr>
              <a:t>- Friday, </a:t>
            </a:r>
            <a:r>
              <a:rPr lang="en-US" sz="1400" b="1" dirty="0">
                <a:latin typeface="Arial Black"/>
                <a:cs typeface="Arial Black"/>
              </a:rPr>
              <a:t>October </a:t>
            </a:r>
            <a:r>
              <a:rPr lang="en-US" sz="1400" b="1" dirty="0" smtClean="0">
                <a:latin typeface="Arial Black"/>
                <a:cs typeface="Arial Black"/>
              </a:rPr>
              <a:t>28 - November 1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Max Planck Princeton Research Center for Plasma Physics Meeting – PPPL &amp; Princeton University</a:t>
            </a:r>
            <a:endParaRPr lang="en-US" sz="1400" dirty="0"/>
          </a:p>
          <a:p>
            <a:r>
              <a:rPr lang="en-US" sz="1400" b="1" dirty="0">
                <a:latin typeface="Arial Black"/>
                <a:cs typeface="Arial Black"/>
              </a:rPr>
              <a:t>Wednesday, October </a:t>
            </a:r>
            <a:r>
              <a:rPr lang="en-US" sz="1400" b="1" dirty="0" smtClean="0">
                <a:latin typeface="Arial Black"/>
                <a:cs typeface="Arial Black"/>
              </a:rPr>
              <a:t>30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“Big Bang </a:t>
            </a:r>
            <a:r>
              <a:rPr lang="en-US" sz="1400" dirty="0" smtClean="0"/>
              <a:t>or Big Bounce</a:t>
            </a:r>
            <a:r>
              <a:rPr lang="en-US" sz="1400" dirty="0" smtClean="0"/>
              <a:t>”  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Sunday</a:t>
            </a:r>
            <a:r>
              <a:rPr lang="en-US" sz="1400" b="1" dirty="0">
                <a:latin typeface="Arial Black"/>
                <a:cs typeface="Arial Black"/>
              </a:rPr>
              <a:t>, November </a:t>
            </a:r>
            <a:r>
              <a:rPr lang="en-US" sz="1400" b="1" dirty="0" smtClean="0">
                <a:latin typeface="Arial Black"/>
                <a:cs typeface="Arial Black"/>
              </a:rPr>
              <a:t>3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Daylight Savings Time </a:t>
            </a:r>
            <a:r>
              <a:rPr lang="en-US" sz="1400" dirty="0" smtClean="0"/>
              <a:t>ends – </a:t>
            </a:r>
            <a:r>
              <a:rPr lang="en-US" sz="1400" i="1" dirty="0" smtClean="0"/>
              <a:t>Set your clocks back one hour!</a:t>
            </a:r>
            <a:endParaRPr lang="en-US" sz="1400" i="1" dirty="0"/>
          </a:p>
          <a:p>
            <a:r>
              <a:rPr lang="en-US" sz="1400" b="1" dirty="0" smtClean="0">
                <a:latin typeface="Arial Black"/>
                <a:cs typeface="Arial Black"/>
              </a:rPr>
              <a:t>Monday</a:t>
            </a:r>
            <a:r>
              <a:rPr lang="en-US" sz="1400" b="1" dirty="0">
                <a:latin typeface="Arial Black"/>
                <a:cs typeface="Arial Black"/>
              </a:rPr>
              <a:t>, November </a:t>
            </a:r>
            <a:r>
              <a:rPr lang="en-US" sz="1400" b="1" dirty="0" smtClean="0">
                <a:latin typeface="Arial Black"/>
                <a:cs typeface="Arial Black"/>
              </a:rPr>
              <a:t>4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PPPL’s United Way Campaign begins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Wednesday, November 6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Open Enrollment Health Fair at PPPL – 10 a.m. to 2 p.m. – LSB Lobby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Monday </a:t>
            </a:r>
            <a:r>
              <a:rPr lang="en-US" sz="1400" b="1" dirty="0">
                <a:latin typeface="Arial Black"/>
                <a:cs typeface="Arial Black"/>
              </a:rPr>
              <a:t>- Friday, November </a:t>
            </a:r>
            <a:r>
              <a:rPr lang="en-US" sz="1400" b="1" dirty="0" smtClean="0">
                <a:latin typeface="Arial Black"/>
                <a:cs typeface="Arial Black"/>
              </a:rPr>
              <a:t>11 - 15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55th </a:t>
            </a:r>
            <a:r>
              <a:rPr lang="en-US" sz="1400" dirty="0"/>
              <a:t>Annual Meeting of the </a:t>
            </a:r>
            <a:r>
              <a:rPr lang="en-US" sz="1400" dirty="0" smtClean="0"/>
              <a:t>APS </a:t>
            </a:r>
            <a:r>
              <a:rPr lang="en-US" sz="1400" dirty="0"/>
              <a:t>Division of Plasma </a:t>
            </a:r>
            <a:r>
              <a:rPr lang="en-US" sz="1400" dirty="0" smtClean="0"/>
              <a:t>Physics, Denver</a:t>
            </a:r>
            <a:r>
              <a:rPr lang="en-US" sz="1400" dirty="0"/>
              <a:t>, Colo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Thursday</a:t>
            </a:r>
            <a:r>
              <a:rPr lang="en-US" sz="1400" b="1" dirty="0">
                <a:latin typeface="Arial Black"/>
                <a:cs typeface="Arial Black"/>
              </a:rPr>
              <a:t>, </a:t>
            </a:r>
            <a:r>
              <a:rPr lang="en-US" sz="1400" b="1" dirty="0" smtClean="0">
                <a:latin typeface="Arial Black"/>
                <a:cs typeface="Arial Black"/>
              </a:rPr>
              <a:t>November 21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United Way Bake Sale – 8 a.m. – Lobby; United </a:t>
            </a:r>
            <a:r>
              <a:rPr lang="en-US" sz="1400" dirty="0" smtClean="0"/>
              <a:t>Way Presentation – 10 a.m. – MBG </a:t>
            </a:r>
            <a:r>
              <a:rPr lang="en-US" sz="1400" dirty="0" smtClean="0"/>
              <a:t>Auditorium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Thursday - Friday, </a:t>
            </a:r>
            <a:r>
              <a:rPr lang="en-US" sz="1400" b="1" dirty="0">
                <a:latin typeface="Arial Black"/>
                <a:cs typeface="Arial Black"/>
              </a:rPr>
              <a:t>November </a:t>
            </a:r>
            <a:r>
              <a:rPr lang="en-US" sz="1400" b="1" dirty="0" smtClean="0">
                <a:latin typeface="Arial Black"/>
                <a:cs typeface="Arial Black"/>
              </a:rPr>
              <a:t>28 - 29</a:t>
            </a:r>
            <a:endParaRPr lang="en-US" sz="14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Lab Closed – </a:t>
            </a:r>
            <a:r>
              <a:rPr lang="en-US" sz="1400" i="1" dirty="0" smtClean="0"/>
              <a:t>Happy Thanksgiving!</a:t>
            </a: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79375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0889">
        <p:circle/>
      </p:transition>
    </mc:Choice>
    <mc:Fallback>
      <p:transition xmlns:p14="http://schemas.microsoft.com/office/powerpoint/2010/main" spd="slow" advClick="0" advTm="60889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PPL-LOGO-FNL-158-Y-GRADIENT-KW-LMC_TRANSPARENT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8"/>
          <a:stretch/>
        </p:blipFill>
        <p:spPr>
          <a:xfrm>
            <a:off x="6193367" y="25364"/>
            <a:ext cx="1772911" cy="1790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4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697">
        <p:circle/>
      </p:transition>
    </mc:Choice>
    <mc:Fallback>
      <p:transition xmlns:p14="http://schemas.microsoft.com/office/powerpoint/2010/main" spd="slow" advClick="0" advTm="1069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fe_at_PPPL.png"/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t="13118" r="10693" b="14106"/>
          <a:stretch/>
        </p:blipFill>
        <p:spPr>
          <a:xfrm>
            <a:off x="1729840" y="0"/>
            <a:ext cx="53975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327150"/>
            <a:ext cx="2853790" cy="1632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276859"/>
            <a:ext cx="2853790" cy="1644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90" y="1327150"/>
            <a:ext cx="2853790" cy="1644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090" y="3276859"/>
            <a:ext cx="2853790" cy="1644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460" y="1327150"/>
            <a:ext cx="2853790" cy="1644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460" y="3276859"/>
            <a:ext cx="2853790" cy="164415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5251" y="0"/>
            <a:ext cx="8889999" cy="1543050"/>
            <a:chOff x="95251" y="0"/>
            <a:chExt cx="8889999" cy="1543050"/>
          </a:xfrm>
        </p:grpSpPr>
        <p:pic>
          <p:nvPicPr>
            <p:cNvPr id="6" name="Picture 5" descr="cafe_at_PPP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1" y="0"/>
              <a:ext cx="1543050" cy="1543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cafe_at_PPP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200" y="0"/>
              <a:ext cx="1543050" cy="1543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447801" y="439003"/>
              <a:ext cx="6216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Rockwell Extra Bold"/>
                  <a:cs typeface="Rockwell Extra Bold"/>
                </a:rPr>
                <a:t>Try our </a:t>
              </a:r>
              <a:r>
                <a:rPr lang="en-US" i="1" u="sng" dirty="0" smtClean="0">
                  <a:latin typeface="Rockwell Extra Bold"/>
                  <a:cs typeface="Rockwell Extra Bold"/>
                </a:rPr>
                <a:t>NEW</a:t>
              </a:r>
            </a:p>
            <a:p>
              <a:pPr algn="ctr"/>
              <a:r>
                <a:rPr lang="en-US" dirty="0" smtClean="0">
                  <a:solidFill>
                    <a:srgbClr val="A90021"/>
                  </a:solidFill>
                  <a:latin typeface="Rockwell Extra Bold"/>
                  <a:cs typeface="Rockwell Extra Bold"/>
                </a:rPr>
                <a:t>Flatbread Breakfast Sandwiches</a:t>
              </a:r>
              <a:endParaRPr lang="en-US" dirty="0">
                <a:solidFill>
                  <a:srgbClr val="A90021"/>
                </a:solidFill>
                <a:latin typeface="Rockwell Extra Bold"/>
                <a:cs typeface="Rockwell Extra Bold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29522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10" dirty="0" smtClean="0">
                <a:solidFill>
                  <a:srgbClr val="A90021"/>
                </a:solidFill>
                <a:latin typeface="Rockwell Extra Bold"/>
                <a:cs typeface="Rockwell Extra Bold"/>
              </a:rPr>
              <a:t>AVAILABLE NOW!</a:t>
            </a:r>
            <a:endParaRPr lang="en-US" spc="210" dirty="0">
              <a:solidFill>
                <a:srgbClr val="A90021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64935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142">
        <p14:reveal/>
      </p:transition>
    </mc:Choice>
    <mc:Fallback>
      <p:transition xmlns:p14="http://schemas.microsoft.com/office/powerpoint/2010/main" spd="slow" advClick="0" advTm="4014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0"/>
                            </p:stCondLst>
                            <p:childTnLst>
                              <p:par>
                                <p:cTn id="5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99244</TotalTime>
  <Words>304</Words>
  <Application>Microsoft Macintosh PowerPoint</Application>
  <PresentationFormat>On-screen Show (16:9)</PresentationFormat>
  <Paragraphs>50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1652</cp:revision>
  <cp:lastPrinted>2012-11-12T18:02:51Z</cp:lastPrinted>
  <dcterms:created xsi:type="dcterms:W3CDTF">2012-10-22T15:52:33Z</dcterms:created>
  <dcterms:modified xsi:type="dcterms:W3CDTF">2013-10-25T16:55:46Z</dcterms:modified>
  <cp:category/>
</cp:coreProperties>
</file>