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wdp" ContentType="image/vnd.ms-photo"/>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5502" r:id="rId1"/>
  </p:sldMasterIdLst>
  <p:notesMasterIdLst>
    <p:notesMasterId r:id="rId17"/>
  </p:notesMasterIdLst>
  <p:handoutMasterIdLst>
    <p:handoutMasterId r:id="rId18"/>
  </p:handoutMasterIdLst>
  <p:sldIdLst>
    <p:sldId id="479" r:id="rId2"/>
    <p:sldId id="439" r:id="rId3"/>
    <p:sldId id="549" r:id="rId4"/>
    <p:sldId id="551" r:id="rId5"/>
    <p:sldId id="554" r:id="rId6"/>
    <p:sldId id="553" r:id="rId7"/>
    <p:sldId id="559" r:id="rId8"/>
    <p:sldId id="556" r:id="rId9"/>
    <p:sldId id="539" r:id="rId10"/>
    <p:sldId id="555" r:id="rId11"/>
    <p:sldId id="558" r:id="rId12"/>
    <p:sldId id="560" r:id="rId13"/>
    <p:sldId id="537" r:id="rId14"/>
    <p:sldId id="557" r:id="rId15"/>
    <p:sldId id="518" r:id="rId16"/>
  </p:sldIdLst>
  <p:sldSz cx="9144000" cy="5143500" type="screen16x9"/>
  <p:notesSz cx="6858000" cy="9144000"/>
  <p:defaultTextStyle>
    <a:defPPr>
      <a:defRPr lang="en-US"/>
    </a:defPPr>
    <a:lvl1pPr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loop="1" showNarration="1">
    <p:kiosk/>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DE6025"/>
    <a:srgbClr val="FFFFFE"/>
    <a:srgbClr val="315A8D"/>
    <a:srgbClr val="C1E4EF"/>
    <a:srgbClr val="1B3666"/>
    <a:srgbClr val="922325"/>
    <a:srgbClr val="A82225"/>
    <a:srgbClr val="C41D24"/>
    <a:srgbClr val="45752F"/>
    <a:srgbClr val="E4BF2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645" autoAdjust="0"/>
    <p:restoredTop sz="99224" autoAdjust="0"/>
  </p:normalViewPr>
  <p:slideViewPr>
    <p:cSldViewPr snapToGrid="0" snapToObjects="1">
      <p:cViewPr>
        <p:scale>
          <a:sx n="150" d="100"/>
          <a:sy n="150" d="100"/>
        </p:scale>
        <p:origin x="-1008" y="-2712"/>
      </p:cViewPr>
      <p:guideLst>
        <p:guide orient="horz" pos="3103"/>
        <p:guide pos="275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168" d="100"/>
          <a:sy n="168" d="100"/>
        </p:scale>
        <p:origin x="-1880" y="-1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esProps" Target="presProps.xml"/><Relationship Id="rId21" Type="http://schemas.openxmlformats.org/officeDocument/2006/relationships/viewProps" Target="viewProps.xml"/><Relationship Id="rId22" Type="http://schemas.openxmlformats.org/officeDocument/2006/relationships/theme" Target="theme/theme1.xml"/><Relationship Id="rId2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notesMaster" Target="notesMasters/notesMaster1.xml"/><Relationship Id="rId18" Type="http://schemas.openxmlformats.org/officeDocument/2006/relationships/handoutMaster" Target="handoutMasters/handoutMaster1.xml"/><Relationship Id="rId1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ea typeface="ＭＳ Ｐゴシック" charset="-128"/>
                <a:cs typeface="+mn-cs"/>
              </a:defRPr>
            </a:lvl1pPr>
          </a:lstStyle>
          <a:p>
            <a:pPr>
              <a:defRPr/>
            </a:pPr>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89C53DCE-FBFC-F342-AFA5-6F077C71EE7E}" type="datetime1">
              <a:rPr lang="en-US"/>
              <a:pPr>
                <a:defRPr/>
              </a:pPr>
              <a:t>11/7/14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Arial" charset="0"/>
                <a:ea typeface="ＭＳ Ｐゴシック" charset="-128"/>
                <a:cs typeface="+mn-cs"/>
              </a:defRPr>
            </a:lvl1pPr>
          </a:lstStyle>
          <a:p>
            <a:pPr>
              <a:defRPr/>
            </a:pPr>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A583265F-31CD-944B-8C64-F736A64C9AD3}" type="slidenum">
              <a:rPr lang="en-US"/>
              <a:pPr>
                <a:defRPr/>
              </a:pPr>
              <a:t>‹#›</a:t>
            </a:fld>
            <a:endParaRPr lang="en-US" dirty="0"/>
          </a:p>
        </p:txBody>
      </p:sp>
    </p:spTree>
    <p:extLst>
      <p:ext uri="{BB962C8B-B14F-4D97-AF65-F5344CB8AC3E}">
        <p14:creationId xmlns:p14="http://schemas.microsoft.com/office/powerpoint/2010/main" val="29651829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ea typeface="ＭＳ Ｐゴシック" charset="-128"/>
                <a:cs typeface="ＭＳ Ｐゴシック" charset="-128"/>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C2289EBD-AA38-A342-8F46-4C68F3AC6E62}" type="datetime1">
              <a:rPr lang="en-US"/>
              <a:pPr>
                <a:defRPr/>
              </a:pPr>
              <a:t>11/7/14</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dirty="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charset="0"/>
                <a:ea typeface="ＭＳ Ｐゴシック" charset="-128"/>
                <a:cs typeface="ＭＳ Ｐゴシック" charset="-128"/>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B8E94F65-F006-F345-BE36-FCD9F8C8FE3F}" type="slidenum">
              <a:rPr lang="en-US"/>
              <a:pPr>
                <a:defRPr/>
              </a:pPr>
              <a:t>‹#›</a:t>
            </a:fld>
            <a:endParaRPr lang="en-US" dirty="0"/>
          </a:p>
        </p:txBody>
      </p:sp>
    </p:spTree>
    <p:extLst>
      <p:ext uri="{BB962C8B-B14F-4D97-AF65-F5344CB8AC3E}">
        <p14:creationId xmlns:p14="http://schemas.microsoft.com/office/powerpoint/2010/main" val="1917049323"/>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ヒラギノ角ゴ Pro W3" pitchFamily="-65" charset="-128"/>
        <a:cs typeface="ヒラギノ角ゴ Pro W3" pitchFamily="-1" charset="-128"/>
      </a:defRPr>
    </a:lvl3pPr>
    <a:lvl4pPr marL="1371600" algn="l" defTabSz="457200" rtl="0" eaLnBrk="0" fontAlgn="base" hangingPunct="0">
      <a:spcBef>
        <a:spcPct val="30000"/>
      </a:spcBef>
      <a:spcAft>
        <a:spcPct val="0"/>
      </a:spcAft>
      <a:defRPr sz="1200" kern="1200">
        <a:solidFill>
          <a:schemeClr val="tx1"/>
        </a:solidFill>
        <a:latin typeface="+mn-lt"/>
        <a:ea typeface="ヒラギノ角ゴ Pro W3" pitchFamily="-65" charset="-128"/>
        <a:cs typeface="ヒラギノ角ゴ Pro W3" charset="0"/>
      </a:defRPr>
    </a:lvl4pPr>
    <a:lvl5pPr marL="1828800" algn="l" defTabSz="457200" rtl="0" eaLnBrk="0" fontAlgn="base" hangingPunct="0">
      <a:spcBef>
        <a:spcPct val="30000"/>
      </a:spcBef>
      <a:spcAft>
        <a:spcPct val="0"/>
      </a:spcAft>
      <a:defRPr sz="1200" kern="1200">
        <a:solidFill>
          <a:schemeClr val="tx1"/>
        </a:solidFill>
        <a:latin typeface="+mn-lt"/>
        <a:ea typeface="ヒラギノ角ゴ Pro W3" pitchFamily="-65" charset="-128"/>
        <a:cs typeface="ヒラギノ角ゴ Pro W3"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3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dirty="0">
              <a:latin typeface="Calibri" charset="0"/>
              <a:ea typeface="ＭＳ Ｐゴシック" charset="0"/>
              <a:cs typeface="ＭＳ Ｐゴシック" charset="0"/>
            </a:endParaRPr>
          </a:p>
        </p:txBody>
      </p:sp>
      <p:sp>
        <p:nvSpPr>
          <p:cNvPr id="163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BDF1C20-A47E-5C4A-8AA2-6FF145CB2CE8}" type="slidenum">
              <a:rPr lang="en-US" sz="1200"/>
              <a:pPr eaLnBrk="1" hangingPunct="1"/>
              <a:t>1</a:t>
            </a:fld>
            <a:endParaRPr lang="en-US" sz="1200"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56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dirty="0">
              <a:latin typeface="Calibri" charset="0"/>
              <a:ea typeface="ＭＳ Ｐゴシック" charset="0"/>
              <a:cs typeface="ＭＳ Ｐゴシック" charset="0"/>
            </a:endParaRPr>
          </a:p>
        </p:txBody>
      </p:sp>
      <p:sp>
        <p:nvSpPr>
          <p:cNvPr id="256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7E0F4F6-397A-DB4F-9975-11C0B1C4990A}" type="slidenum">
              <a:rPr lang="en-US" sz="1200"/>
              <a:pPr eaLnBrk="1" hangingPunct="1"/>
              <a:t>15</a:t>
            </a:fld>
            <a:endParaRPr lang="en-US" sz="1200"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457200" y="971550"/>
            <a:ext cx="8228013" cy="1445419"/>
          </a:xfrm>
          <a:prstGeom prst="rect">
            <a:avLst/>
          </a:prstGeom>
        </p:spPr>
        <p:txBody>
          <a:bodyPr tIns="0" bIns="0" anchor="b" anchorCtr="0"/>
          <a:lstStyle>
            <a:lvl1pPr>
              <a:defRPr sz="6000">
                <a:solidFill>
                  <a:schemeClr val="bg1"/>
                </a:solidFill>
              </a:defRPr>
            </a:lvl1pPr>
          </a:lstStyle>
          <a:p>
            <a:r>
              <a:rPr lang="en-US" smtClean="0"/>
              <a:t>Click to edit Master title style</a:t>
            </a:r>
            <a:endParaRPr/>
          </a:p>
        </p:txBody>
      </p:sp>
      <p:sp>
        <p:nvSpPr>
          <p:cNvPr id="3" name="Subtitle 2"/>
          <p:cNvSpPr>
            <a:spLocks noGrp="1"/>
          </p:cNvSpPr>
          <p:nvPr>
            <p:ph type="subTitle" idx="1"/>
          </p:nvPr>
        </p:nvSpPr>
        <p:spPr>
          <a:xfrm>
            <a:off x="457200" y="2480982"/>
            <a:ext cx="8228013" cy="800100"/>
          </a:xfrm>
          <a:prstGeom prst="rect">
            <a:avLst/>
          </a:prstGeom>
        </p:spPr>
        <p:txBody>
          <a:bodyPr tIns="0" bIns="0"/>
          <a:lstStyle>
            <a:lvl1pPr marL="0" indent="0" algn="ctr">
              <a:spcBef>
                <a:spcPts val="300"/>
              </a:spcBef>
              <a:buNone/>
              <a:defRPr sz="180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B1A24CD3-204F-4468-8EE4-28A6668D006A}" type="datetimeFigureOut">
              <a:rPr lang="en-US" smtClean="0"/>
              <a:pPr/>
              <a:t>11/7/14</a:t>
            </a:fld>
            <a:endParaRPr lang="en-US" dirty="0"/>
          </a:p>
        </p:txBody>
      </p:sp>
      <p:sp>
        <p:nvSpPr>
          <p:cNvPr id="5" name="Footer Placeholder 4"/>
          <p:cNvSpPr>
            <a:spLocks noGrp="1"/>
          </p:cNvSpPr>
          <p:nvPr>
            <p:ph type="ftr" sz="quarter" idx="11"/>
          </p:nvPr>
        </p:nvSpPr>
        <p:spPr>
          <a:xfrm>
            <a:off x="5789613" y="4767263"/>
            <a:ext cx="2895600" cy="273844"/>
          </a:xfrm>
          <a:prstGeom prst="rect">
            <a:avLst/>
          </a:prstGeom>
        </p:spPr>
        <p:txBody>
          <a:bodyPr/>
          <a:lstStyle/>
          <a:p>
            <a:endParaRPr lang="en-US" dirty="0"/>
          </a:p>
        </p:txBody>
      </p:sp>
      <p:sp>
        <p:nvSpPr>
          <p:cNvPr id="6" name="Slide Number Placeholder 5"/>
          <p:cNvSpPr>
            <a:spLocks noGrp="1"/>
          </p:cNvSpPr>
          <p:nvPr>
            <p:ph type="sldNum" sz="quarter" idx="12"/>
          </p:nvPr>
        </p:nvSpPr>
        <p:spPr>
          <a:xfrm>
            <a:off x="4305300" y="4767263"/>
            <a:ext cx="533400" cy="273844"/>
          </a:xfrm>
          <a:prstGeom prst="rect">
            <a:avLst/>
          </a:prstGeom>
        </p:spPr>
        <p:txBody>
          <a:bodyPr/>
          <a:lstStyle/>
          <a:p>
            <a:fld id="{2754ED01-E2A0-4C1E-8E21-014B99041579}"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000" advClick="0" advTm="33630">
        <p14:prism/>
      </p:transition>
    </mc:Choice>
    <mc:Fallback xmlns="">
      <p:transition xmlns:p14="http://schemas.microsoft.com/office/powerpoint/2010/main" spd="slow" advClick="0" advTm="33630">
        <p:fade/>
      </p:transition>
    </mc:Fallback>
  </mc:AlternateContent>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bg>
      <p:bgRef idx="1001">
        <a:schemeClr val="bg1"/>
      </p:bgRef>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3"/>
            <a:ext cx="2133600" cy="273844"/>
          </a:xfrm>
          <a:prstGeom prst="rect">
            <a:avLst/>
          </a:prstGeom>
        </p:spPr>
        <p:txBody>
          <a:bodyPr/>
          <a:lstStyle/>
          <a:p>
            <a:pPr>
              <a:defRPr/>
            </a:pPr>
            <a:fld id="{CB887A7B-5908-014F-8AAE-1F7362F76B68}" type="datetime1">
              <a:rPr lang="en-US" smtClean="0"/>
              <a:pPr>
                <a:defRPr/>
              </a:pPr>
              <a:t>11/7/14</a:t>
            </a:fld>
            <a:endParaRPr lang="en-US" dirty="0"/>
          </a:p>
        </p:txBody>
      </p:sp>
      <p:sp>
        <p:nvSpPr>
          <p:cNvPr id="3" name="Footer Placeholder 2"/>
          <p:cNvSpPr>
            <a:spLocks noGrp="1"/>
          </p:cNvSpPr>
          <p:nvPr>
            <p:ph type="ftr" sz="quarter" idx="11"/>
          </p:nvPr>
        </p:nvSpPr>
        <p:spPr>
          <a:xfrm>
            <a:off x="5789613" y="4767263"/>
            <a:ext cx="2895600" cy="273844"/>
          </a:xfrm>
          <a:prstGeom prst="rect">
            <a:avLst/>
          </a:prstGeom>
        </p:spPr>
        <p:txBody>
          <a:bodyPr/>
          <a:lstStyle/>
          <a:p>
            <a:pPr>
              <a:defRPr/>
            </a:pPr>
            <a:endParaRPr lang="en-US" dirty="0"/>
          </a:p>
        </p:txBody>
      </p:sp>
      <p:sp>
        <p:nvSpPr>
          <p:cNvPr id="4" name="Slide Number Placeholder 3"/>
          <p:cNvSpPr>
            <a:spLocks noGrp="1"/>
          </p:cNvSpPr>
          <p:nvPr>
            <p:ph type="sldNum" sz="quarter" idx="12"/>
          </p:nvPr>
        </p:nvSpPr>
        <p:spPr>
          <a:xfrm>
            <a:off x="4305300" y="4767263"/>
            <a:ext cx="533400" cy="273844"/>
          </a:xfrm>
          <a:prstGeom prst="rect">
            <a:avLst/>
          </a:prstGeom>
        </p:spPr>
        <p:txBody>
          <a:bodyPr/>
          <a:lstStyle/>
          <a:p>
            <a:pPr>
              <a:defRPr/>
            </a:pPr>
            <a:fld id="{80DE6FA7-0733-CE4A-A70B-A4ED66C227F2}" type="slidenum">
              <a:rPr lang="en-US" smtClean="0"/>
              <a:pPr>
                <a:defRPr/>
              </a:pPr>
              <a:t>‹#›</a:t>
            </a:fld>
            <a:endParaRPr lang="en-US" dirty="0"/>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000" advClick="0" advTm="33630">
        <p14:prism/>
      </p:transition>
    </mc:Choice>
    <mc:Fallback xmlns="">
      <p:transition xmlns:p14="http://schemas.microsoft.com/office/powerpoint/2010/main" spd="slow" advClick="0" advTm="33630">
        <p:fade/>
      </p:transition>
    </mc:Fallback>
  </mc:AlternateContent>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1"/>
            <a:ext cx="3509683" cy="1657350"/>
          </a:xfrm>
          <a:prstGeom prst="rect">
            <a:avLst/>
          </a:prstGeom>
        </p:spPr>
        <p:txBody>
          <a:bodyPr anchor="b"/>
          <a:lstStyle>
            <a:lvl1pPr algn="l">
              <a:defRPr sz="4400" b="0"/>
            </a:lvl1pPr>
          </a:lstStyle>
          <a:p>
            <a:r>
              <a:rPr lang="en-US" smtClean="0"/>
              <a:t>Click to edit Master title style</a:t>
            </a:r>
            <a:endParaRPr/>
          </a:p>
        </p:txBody>
      </p:sp>
      <p:sp>
        <p:nvSpPr>
          <p:cNvPr id="3" name="Content Placeholder 2"/>
          <p:cNvSpPr>
            <a:spLocks noGrp="1"/>
          </p:cNvSpPr>
          <p:nvPr>
            <p:ph idx="1"/>
          </p:nvPr>
        </p:nvSpPr>
        <p:spPr>
          <a:xfrm>
            <a:off x="5029200" y="204788"/>
            <a:ext cx="3657600" cy="4389835"/>
          </a:xfrm>
          <a:prstGeom prst="rect">
            <a:avLst/>
          </a:prstGeom>
        </p:spPr>
        <p:txBody>
          <a:bodyPr>
            <a:normAutofit/>
          </a:bodyPr>
          <a:lstStyle>
            <a:lvl1pPr>
              <a:defRPr sz="2200"/>
            </a:lvl1pPr>
            <a:lvl2pPr>
              <a:defRPr sz="20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457200" y="1986803"/>
            <a:ext cx="3509683" cy="2541144"/>
          </a:xfrm>
          <a:prstGeom prst="rect">
            <a:avLst/>
          </a:prstGeom>
        </p:spPr>
        <p:txBody>
          <a:bodyPr>
            <a:normAutofit/>
          </a:bodyPr>
          <a:lstStyle>
            <a:lvl1pPr marL="0" indent="0">
              <a:spcBef>
                <a:spcPts val="600"/>
              </a:spcBef>
              <a:buNone/>
              <a:defRPr sz="20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4767263"/>
            <a:ext cx="2133600" cy="273844"/>
          </a:xfrm>
          <a:prstGeom prst="rect">
            <a:avLst/>
          </a:prstGeom>
        </p:spPr>
        <p:txBody>
          <a:bodyPr/>
          <a:lstStyle>
            <a:lvl1pPr>
              <a:defRPr>
                <a:solidFill>
                  <a:schemeClr val="bg1"/>
                </a:solidFill>
              </a:defRPr>
            </a:lvl1pPr>
          </a:lstStyle>
          <a:p>
            <a:pPr>
              <a:defRPr/>
            </a:pPr>
            <a:fld id="{5D619CB2-AE81-5D49-BD41-4CCAE826C5B0}" type="datetime1">
              <a:rPr lang="en-US" smtClean="0"/>
              <a:pPr>
                <a:defRPr/>
              </a:pPr>
              <a:t>11/7/14</a:t>
            </a:fld>
            <a:endParaRPr lang="en-US" dirty="0"/>
          </a:p>
        </p:txBody>
      </p:sp>
      <p:sp>
        <p:nvSpPr>
          <p:cNvPr id="6" name="Footer Placeholder 5"/>
          <p:cNvSpPr>
            <a:spLocks noGrp="1"/>
          </p:cNvSpPr>
          <p:nvPr>
            <p:ph type="ftr" sz="quarter" idx="11"/>
          </p:nvPr>
        </p:nvSpPr>
        <p:spPr>
          <a:xfrm>
            <a:off x="5789613" y="4767263"/>
            <a:ext cx="2895600" cy="273844"/>
          </a:xfrm>
          <a:prstGeom prst="rect">
            <a:avLst/>
          </a:prstGeom>
        </p:spPr>
        <p:txBody>
          <a:bodyPr/>
          <a:lstStyle/>
          <a:p>
            <a:pPr>
              <a:defRPr/>
            </a:pPr>
            <a:endParaRPr lang="en-US" dirty="0"/>
          </a:p>
        </p:txBody>
      </p:sp>
      <p:sp>
        <p:nvSpPr>
          <p:cNvPr id="7" name="Slide Number Placeholder 6"/>
          <p:cNvSpPr>
            <a:spLocks noGrp="1"/>
          </p:cNvSpPr>
          <p:nvPr>
            <p:ph type="sldNum" sz="quarter" idx="12"/>
          </p:nvPr>
        </p:nvSpPr>
        <p:spPr>
          <a:xfrm>
            <a:off x="4305300" y="4767263"/>
            <a:ext cx="533400" cy="273844"/>
          </a:xfrm>
          <a:prstGeom prst="rect">
            <a:avLst/>
          </a:prstGeom>
        </p:spPr>
        <p:txBody>
          <a:bodyPr/>
          <a:lstStyle/>
          <a:p>
            <a:pPr>
              <a:defRPr/>
            </a:pPr>
            <a:fld id="{CE3E87A8-B380-BA47-8EA0-406CD7F68FD8}" type="slidenum">
              <a:rPr lang="en-US" smtClean="0"/>
              <a:pPr>
                <a:defRPr/>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4000" advClick="0" advTm="33630">
        <p14:prism/>
      </p:transition>
    </mc:Choice>
    <mc:Fallback xmlns="">
      <p:transition xmlns:p14="http://schemas.microsoft.com/office/powerpoint/2010/main" spd="slow" advClick="0" advTm="33630">
        <p:fade/>
      </p:transition>
    </mc:Fallback>
  </mc:AlternateContent>
  <p:timing>
    <p:tnLst>
      <p:par>
        <p:cTn xmlns:p14="http://schemas.microsoft.com/office/powerpoint/2010/mai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Picture with Captio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51426" y="285751"/>
            <a:ext cx="3635375" cy="1657350"/>
          </a:xfrm>
          <a:prstGeom prst="rect">
            <a:avLst/>
          </a:prstGeom>
        </p:spPr>
        <p:txBody>
          <a:bodyPr anchor="b"/>
          <a:lstStyle>
            <a:lvl1pPr algn="l">
              <a:defRPr sz="4400" b="0">
                <a:solidFill>
                  <a:schemeClr val="tx1"/>
                </a:solidFill>
              </a:defRPr>
            </a:lvl1pPr>
          </a:lstStyle>
          <a:p>
            <a:r>
              <a:rPr lang="en-US" smtClean="0"/>
              <a:t>Click to edit Master title style</a:t>
            </a:r>
            <a:endParaRPr/>
          </a:p>
        </p:txBody>
      </p:sp>
      <p:sp>
        <p:nvSpPr>
          <p:cNvPr id="4" name="Text Placeholder 3"/>
          <p:cNvSpPr>
            <a:spLocks noGrp="1"/>
          </p:cNvSpPr>
          <p:nvPr>
            <p:ph type="body" sz="half" idx="2"/>
          </p:nvPr>
        </p:nvSpPr>
        <p:spPr>
          <a:xfrm>
            <a:off x="5051426" y="1986803"/>
            <a:ext cx="3635375" cy="2629250"/>
          </a:xfrm>
          <a:prstGeom prst="rect">
            <a:avLst/>
          </a:prstGeom>
        </p:spPr>
        <p:txBody>
          <a:bodyPr>
            <a:normAutofit/>
          </a:bodyPr>
          <a:lstStyle>
            <a:lvl1pPr marL="0" indent="0">
              <a:spcBef>
                <a:spcPts val="600"/>
              </a:spcBef>
              <a:buNone/>
              <a:defRPr sz="2000">
                <a:solidFill>
                  <a:schemeClr val="tx1">
                    <a:lumMod val="65000"/>
                    <a:lumOff val="3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4767263"/>
            <a:ext cx="2133600" cy="273844"/>
          </a:xfrm>
          <a:prstGeom prst="rect">
            <a:avLst/>
          </a:prstGeom>
        </p:spPr>
        <p:txBody>
          <a:bodyPr/>
          <a:lstStyle>
            <a:lvl1pPr>
              <a:defRPr>
                <a:solidFill>
                  <a:schemeClr val="bg1"/>
                </a:solidFill>
              </a:defRPr>
            </a:lvl1pPr>
          </a:lstStyle>
          <a:p>
            <a:pPr>
              <a:defRPr/>
            </a:pPr>
            <a:fld id="{5855B178-6897-C846-9FD7-FA8D0F21F626}" type="datetime1">
              <a:rPr lang="en-US" smtClean="0"/>
              <a:pPr>
                <a:defRPr/>
              </a:pPr>
              <a:t>11/7/14</a:t>
            </a:fld>
            <a:endParaRPr lang="en-US" dirty="0"/>
          </a:p>
        </p:txBody>
      </p:sp>
      <p:sp>
        <p:nvSpPr>
          <p:cNvPr id="6" name="Footer Placeholder 5"/>
          <p:cNvSpPr>
            <a:spLocks noGrp="1"/>
          </p:cNvSpPr>
          <p:nvPr>
            <p:ph type="ftr" sz="quarter" idx="11"/>
          </p:nvPr>
        </p:nvSpPr>
        <p:spPr>
          <a:xfrm>
            <a:off x="5789613" y="4767263"/>
            <a:ext cx="2895600" cy="273844"/>
          </a:xfrm>
          <a:prstGeom prst="rect">
            <a:avLst/>
          </a:prstGeom>
        </p:spPr>
        <p:txBody>
          <a:bodyPr/>
          <a:lstStyle/>
          <a:p>
            <a:pPr>
              <a:defRPr/>
            </a:pPr>
            <a:endParaRPr lang="en-US" dirty="0"/>
          </a:p>
        </p:txBody>
      </p:sp>
      <p:sp>
        <p:nvSpPr>
          <p:cNvPr id="7" name="Slide Number Placeholder 6"/>
          <p:cNvSpPr>
            <a:spLocks noGrp="1"/>
          </p:cNvSpPr>
          <p:nvPr>
            <p:ph type="sldNum" sz="quarter" idx="12"/>
          </p:nvPr>
        </p:nvSpPr>
        <p:spPr>
          <a:xfrm>
            <a:off x="4305300" y="4767263"/>
            <a:ext cx="533400" cy="273844"/>
          </a:xfrm>
          <a:prstGeom prst="rect">
            <a:avLst/>
          </a:prstGeom>
        </p:spPr>
        <p:txBody>
          <a:bodyPr/>
          <a:lstStyle/>
          <a:p>
            <a:pPr>
              <a:defRPr/>
            </a:pPr>
            <a:fld id="{8D64EA03-BD01-1343-9DE1-19421FBE5637}" type="slidenum">
              <a:rPr lang="en-US" smtClean="0"/>
              <a:pPr>
                <a:defRPr/>
              </a:pPr>
              <a:t>‹#›</a:t>
            </a:fld>
            <a:endParaRPr lang="en-US" dirty="0"/>
          </a:p>
        </p:txBody>
      </p:sp>
      <p:sp>
        <p:nvSpPr>
          <p:cNvPr id="9" name="Picture Placeholder 8"/>
          <p:cNvSpPr>
            <a:spLocks noGrp="1"/>
          </p:cNvSpPr>
          <p:nvPr>
            <p:ph type="pic" sz="quarter" idx="13"/>
          </p:nvPr>
        </p:nvSpPr>
        <p:spPr>
          <a:xfrm>
            <a:off x="228600" y="857250"/>
            <a:ext cx="4267200" cy="3200400"/>
          </a:xfrm>
          <a:prstGeom prst="ellipse">
            <a:avLst/>
          </a:prstGeom>
          <a:ln w="28575">
            <a:solidFill>
              <a:schemeClr val="accent1"/>
            </a:solidFill>
          </a:ln>
        </p:spPr>
        <p:txBody>
          <a:bodyPr/>
          <a:lstStyle>
            <a:lvl1pPr marL="0" indent="0">
              <a:buNone/>
              <a:defRPr>
                <a:solidFill>
                  <a:schemeClr val="bg1"/>
                </a:solidFill>
              </a:defRPr>
            </a:lvl1pPr>
          </a:lstStyle>
          <a:p>
            <a:r>
              <a:rPr lang="en-US" dirty="0" smtClean="0"/>
              <a:t>Drag picture to placeholder or click icon to add</a:t>
            </a:r>
            <a:endParaRPr dirty="0"/>
          </a:p>
        </p:txBody>
      </p:sp>
    </p:spTree>
  </p:cSld>
  <p:clrMapOvr>
    <a:masterClrMapping/>
  </p:clrMapOvr>
  <mc:AlternateContent xmlns:mc="http://schemas.openxmlformats.org/markup-compatibility/2006" xmlns:p14="http://schemas.microsoft.com/office/powerpoint/2010/main">
    <mc:Choice Requires="p14">
      <p:transition spd="slow" p14:dur="4000" advClick="0" advTm="33630">
        <p14:prism/>
      </p:transition>
    </mc:Choice>
    <mc:Fallback xmlns="">
      <p:transition xmlns:p14="http://schemas.microsoft.com/office/powerpoint/2010/main" spd="slow" advClick="0" advTm="33630">
        <p:fade/>
      </p:transition>
    </mc:Fallback>
  </mc:AlternateContent>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 Pictures with Captio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51426" y="285751"/>
            <a:ext cx="3635375" cy="1657350"/>
          </a:xfrm>
          <a:prstGeom prst="rect">
            <a:avLst/>
          </a:prstGeom>
        </p:spPr>
        <p:txBody>
          <a:bodyPr anchor="b"/>
          <a:lstStyle>
            <a:lvl1pPr algn="l">
              <a:defRPr sz="4400" b="0">
                <a:solidFill>
                  <a:schemeClr val="tx1"/>
                </a:solidFill>
              </a:defRPr>
            </a:lvl1pPr>
          </a:lstStyle>
          <a:p>
            <a:r>
              <a:rPr lang="en-US" smtClean="0"/>
              <a:t>Click to edit Master title style</a:t>
            </a:r>
            <a:endParaRPr/>
          </a:p>
        </p:txBody>
      </p:sp>
      <p:sp>
        <p:nvSpPr>
          <p:cNvPr id="4" name="Text Placeholder 3"/>
          <p:cNvSpPr>
            <a:spLocks noGrp="1"/>
          </p:cNvSpPr>
          <p:nvPr>
            <p:ph type="body" sz="half" idx="2"/>
          </p:nvPr>
        </p:nvSpPr>
        <p:spPr>
          <a:xfrm>
            <a:off x="5051426" y="1986803"/>
            <a:ext cx="3635375" cy="2629250"/>
          </a:xfrm>
          <a:prstGeom prst="rect">
            <a:avLst/>
          </a:prstGeom>
        </p:spPr>
        <p:txBody>
          <a:bodyPr>
            <a:normAutofit/>
          </a:bodyPr>
          <a:lstStyle>
            <a:lvl1pPr marL="0" indent="0">
              <a:spcBef>
                <a:spcPts val="600"/>
              </a:spcBef>
              <a:buNone/>
              <a:defRPr sz="2000">
                <a:solidFill>
                  <a:schemeClr val="tx1">
                    <a:lumMod val="65000"/>
                    <a:lumOff val="3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4767263"/>
            <a:ext cx="2133600" cy="273844"/>
          </a:xfrm>
          <a:prstGeom prst="rect">
            <a:avLst/>
          </a:prstGeom>
        </p:spPr>
        <p:txBody>
          <a:bodyPr/>
          <a:lstStyle>
            <a:lvl1pPr>
              <a:defRPr>
                <a:solidFill>
                  <a:schemeClr val="bg1"/>
                </a:solidFill>
              </a:defRPr>
            </a:lvl1pPr>
          </a:lstStyle>
          <a:p>
            <a:pPr>
              <a:defRPr/>
            </a:pPr>
            <a:fld id="{8A3E085A-081A-084D-8DB5-79122339B9C4}" type="datetime1">
              <a:rPr lang="en-US" smtClean="0"/>
              <a:pPr>
                <a:defRPr/>
              </a:pPr>
              <a:t>11/7/14</a:t>
            </a:fld>
            <a:endParaRPr lang="en-US" dirty="0"/>
          </a:p>
        </p:txBody>
      </p:sp>
      <p:sp>
        <p:nvSpPr>
          <p:cNvPr id="6" name="Footer Placeholder 5"/>
          <p:cNvSpPr>
            <a:spLocks noGrp="1"/>
          </p:cNvSpPr>
          <p:nvPr>
            <p:ph type="ftr" sz="quarter" idx="11"/>
          </p:nvPr>
        </p:nvSpPr>
        <p:spPr>
          <a:xfrm>
            <a:off x="5789613" y="4767263"/>
            <a:ext cx="2895600" cy="273844"/>
          </a:xfrm>
          <a:prstGeom prst="rect">
            <a:avLst/>
          </a:prstGeom>
        </p:spPr>
        <p:txBody>
          <a:bodyPr/>
          <a:lstStyle/>
          <a:p>
            <a:pPr>
              <a:defRPr/>
            </a:pPr>
            <a:endParaRPr lang="en-US" dirty="0"/>
          </a:p>
        </p:txBody>
      </p:sp>
      <p:sp>
        <p:nvSpPr>
          <p:cNvPr id="7" name="Slide Number Placeholder 6"/>
          <p:cNvSpPr>
            <a:spLocks noGrp="1"/>
          </p:cNvSpPr>
          <p:nvPr>
            <p:ph type="sldNum" sz="quarter" idx="12"/>
          </p:nvPr>
        </p:nvSpPr>
        <p:spPr>
          <a:xfrm>
            <a:off x="4305300" y="4767263"/>
            <a:ext cx="533400" cy="273844"/>
          </a:xfrm>
          <a:prstGeom prst="rect">
            <a:avLst/>
          </a:prstGeom>
        </p:spPr>
        <p:txBody>
          <a:bodyPr/>
          <a:lstStyle/>
          <a:p>
            <a:pPr>
              <a:defRPr/>
            </a:pPr>
            <a:fld id="{D2291358-82E3-4442-A59A-8346A78F0271}" type="slidenum">
              <a:rPr lang="en-US" smtClean="0"/>
              <a:pPr>
                <a:defRPr/>
              </a:pPr>
              <a:t>‹#›</a:t>
            </a:fld>
            <a:endParaRPr lang="en-US" dirty="0"/>
          </a:p>
        </p:txBody>
      </p:sp>
      <p:sp>
        <p:nvSpPr>
          <p:cNvPr id="9" name="Picture Placeholder 8"/>
          <p:cNvSpPr>
            <a:spLocks noGrp="1"/>
          </p:cNvSpPr>
          <p:nvPr>
            <p:ph type="pic" sz="quarter" idx="13"/>
          </p:nvPr>
        </p:nvSpPr>
        <p:spPr>
          <a:xfrm>
            <a:off x="990600" y="1943100"/>
            <a:ext cx="3505200" cy="2628900"/>
          </a:xfrm>
          <a:prstGeom prst="ellipse">
            <a:avLst/>
          </a:prstGeom>
          <a:ln w="28575">
            <a:solidFill>
              <a:schemeClr val="accent1"/>
            </a:solidFill>
          </a:ln>
        </p:spPr>
        <p:txBody>
          <a:bodyPr/>
          <a:lstStyle>
            <a:lvl1pPr marL="0" indent="0">
              <a:buNone/>
              <a:defRPr>
                <a:solidFill>
                  <a:schemeClr val="bg1"/>
                </a:solidFill>
              </a:defRPr>
            </a:lvl1pPr>
          </a:lstStyle>
          <a:p>
            <a:r>
              <a:rPr lang="en-US" dirty="0" smtClean="0"/>
              <a:t>Drag picture to placeholder or click icon to add</a:t>
            </a:r>
            <a:endParaRPr dirty="0"/>
          </a:p>
        </p:txBody>
      </p:sp>
      <p:sp>
        <p:nvSpPr>
          <p:cNvPr id="8" name="Picture Placeholder 8"/>
          <p:cNvSpPr>
            <a:spLocks noGrp="1"/>
          </p:cNvSpPr>
          <p:nvPr>
            <p:ph type="pic" sz="quarter" idx="14"/>
          </p:nvPr>
        </p:nvSpPr>
        <p:spPr>
          <a:xfrm>
            <a:off x="2479676" y="945357"/>
            <a:ext cx="1254125" cy="940594"/>
          </a:xfrm>
          <a:prstGeom prst="ellipse">
            <a:avLst/>
          </a:prstGeom>
          <a:ln w="28575">
            <a:solidFill>
              <a:schemeClr val="accent1"/>
            </a:solidFill>
          </a:ln>
        </p:spPr>
        <p:txBody>
          <a:bodyPr>
            <a:normAutofit/>
          </a:bodyPr>
          <a:lstStyle>
            <a:lvl1pPr marL="0" indent="0">
              <a:buNone/>
              <a:defRPr sz="1400">
                <a:solidFill>
                  <a:schemeClr val="bg1"/>
                </a:solidFill>
              </a:defRPr>
            </a:lvl1pPr>
          </a:lstStyle>
          <a:p>
            <a:r>
              <a:rPr lang="en-US" dirty="0" smtClean="0"/>
              <a:t>Drag picture to placeholder or click icon to add</a:t>
            </a:r>
            <a:endParaRPr dirty="0"/>
          </a:p>
        </p:txBody>
      </p:sp>
      <p:sp>
        <p:nvSpPr>
          <p:cNvPr id="10" name="Picture Placeholder 8"/>
          <p:cNvSpPr>
            <a:spLocks noGrp="1"/>
          </p:cNvSpPr>
          <p:nvPr>
            <p:ph type="pic" sz="quarter" idx="15"/>
          </p:nvPr>
        </p:nvSpPr>
        <p:spPr>
          <a:xfrm>
            <a:off x="269876" y="571500"/>
            <a:ext cx="2092325" cy="1569244"/>
          </a:xfrm>
          <a:prstGeom prst="ellipse">
            <a:avLst/>
          </a:prstGeom>
          <a:ln w="28575">
            <a:solidFill>
              <a:schemeClr val="accent1"/>
            </a:solidFill>
          </a:ln>
        </p:spPr>
        <p:txBody>
          <a:bodyPr>
            <a:normAutofit/>
          </a:bodyPr>
          <a:lstStyle>
            <a:lvl1pPr marL="0" indent="0">
              <a:buNone/>
              <a:defRPr sz="1800">
                <a:solidFill>
                  <a:schemeClr val="bg1"/>
                </a:solidFill>
              </a:defRPr>
            </a:lvl1pPr>
          </a:lstStyle>
          <a:p>
            <a:r>
              <a:rPr lang="en-US" dirty="0" smtClean="0"/>
              <a:t>Drag picture to placeholder or click icon to add</a:t>
            </a:r>
            <a:endParaRPr dirty="0"/>
          </a:p>
        </p:txBody>
      </p:sp>
    </p:spTree>
  </p:cSld>
  <p:clrMapOvr>
    <a:masterClrMapping/>
  </p:clrMapOvr>
  <mc:AlternateContent xmlns:mc="http://schemas.openxmlformats.org/markup-compatibility/2006" xmlns:p14="http://schemas.microsoft.com/office/powerpoint/2010/main">
    <mc:Choice Requires="p14">
      <p:transition spd="slow" p14:dur="4000" advClick="0" advTm="33630">
        <p14:prism/>
      </p:transition>
    </mc:Choice>
    <mc:Fallback xmlns="">
      <p:transition xmlns:p14="http://schemas.microsoft.com/office/powerpoint/2010/main" spd="slow" advClick="0" advTm="3363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58856"/>
            <a:ext cx="8229600" cy="857250"/>
          </a:xfrm>
          <a:prstGeom prst="rect">
            <a:avLst/>
          </a:prstGeom>
        </p:spPr>
        <p:txBody>
          <a:bodyPr/>
          <a:lstStyle/>
          <a:p>
            <a:r>
              <a:rPr lang="en-US" smtClean="0"/>
              <a:t>Click to edit Master title style</a:t>
            </a:r>
            <a:endParaRPr/>
          </a:p>
        </p:txBody>
      </p:sp>
      <p:sp>
        <p:nvSpPr>
          <p:cNvPr id="3" name="Vertical Text Placeholder 2"/>
          <p:cNvSpPr>
            <a:spLocks noGrp="1"/>
          </p:cNvSpPr>
          <p:nvPr>
            <p:ph type="body" orient="vert" idx="1"/>
          </p:nvPr>
        </p:nvSpPr>
        <p:spPr>
          <a:xfrm>
            <a:off x="457201" y="1926292"/>
            <a:ext cx="8228013" cy="2601656"/>
          </a:xfrm>
          <a:prstGeom prst="rect">
            <a:avLst/>
          </a:prstGeom>
        </p:spPr>
        <p:txBody>
          <a:bodyPr vert="eaVert"/>
          <a:lstStyle>
            <a:lvl5pPr>
              <a:defRPr/>
            </a:lvl5pPr>
            <a:lvl6pPr marL="1719072">
              <a:defRPr/>
            </a:lvl6pPr>
            <a:lvl7pPr marL="1719072">
              <a:defRPr/>
            </a:lvl7pPr>
            <a:lvl8pPr marL="1719072">
              <a:defRPr/>
            </a:lvl8pPr>
            <a:lvl9pPr marL="1719072">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a:xfrm>
            <a:off x="457200" y="4767263"/>
            <a:ext cx="2133600" cy="273844"/>
          </a:xfrm>
          <a:prstGeom prst="rect">
            <a:avLst/>
          </a:prstGeom>
        </p:spPr>
        <p:txBody>
          <a:bodyPr/>
          <a:lstStyle/>
          <a:p>
            <a:pPr>
              <a:defRPr/>
            </a:pPr>
            <a:fld id="{BC80160F-568D-024F-8335-8BD058FDF1FA}" type="datetime1">
              <a:rPr lang="en-US" smtClean="0"/>
              <a:pPr>
                <a:defRPr/>
              </a:pPr>
              <a:t>11/7/14</a:t>
            </a:fld>
            <a:endParaRPr lang="en-US" dirty="0"/>
          </a:p>
        </p:txBody>
      </p:sp>
      <p:sp>
        <p:nvSpPr>
          <p:cNvPr id="5" name="Footer Placeholder 4"/>
          <p:cNvSpPr>
            <a:spLocks noGrp="1"/>
          </p:cNvSpPr>
          <p:nvPr>
            <p:ph type="ftr" sz="quarter" idx="11"/>
          </p:nvPr>
        </p:nvSpPr>
        <p:spPr>
          <a:xfrm>
            <a:off x="5789613" y="4767263"/>
            <a:ext cx="2895600" cy="273844"/>
          </a:xfrm>
          <a:prstGeom prst="rect">
            <a:avLst/>
          </a:prstGeom>
        </p:spPr>
        <p:txBody>
          <a:bodyPr/>
          <a:lstStyle/>
          <a:p>
            <a:pPr>
              <a:defRPr/>
            </a:pPr>
            <a:endParaRPr lang="en-US" dirty="0"/>
          </a:p>
        </p:txBody>
      </p:sp>
      <p:sp>
        <p:nvSpPr>
          <p:cNvPr id="6" name="Slide Number Placeholder 5"/>
          <p:cNvSpPr>
            <a:spLocks noGrp="1"/>
          </p:cNvSpPr>
          <p:nvPr>
            <p:ph type="sldNum" sz="quarter" idx="12"/>
          </p:nvPr>
        </p:nvSpPr>
        <p:spPr>
          <a:xfrm>
            <a:off x="4305300" y="4767263"/>
            <a:ext cx="533400" cy="273844"/>
          </a:xfrm>
          <a:prstGeom prst="rect">
            <a:avLst/>
          </a:prstGeom>
        </p:spPr>
        <p:txBody>
          <a:bodyPr/>
          <a:lstStyle/>
          <a:p>
            <a:pPr>
              <a:defRPr/>
            </a:pPr>
            <a:fld id="{89E950DD-CB45-0E45-A100-CB472775017C}" type="slidenum">
              <a:rPr lang="en-US" smtClean="0"/>
              <a:pPr>
                <a:defRPr/>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4000" advClick="0" advTm="33630">
        <p14:prism/>
      </p:transition>
    </mc:Choice>
    <mc:Fallback xmlns="">
      <p:transition xmlns:p14="http://schemas.microsoft.com/office/powerpoint/2010/main" spd="slow" advClick="0" advTm="33630">
        <p:fade/>
      </p:transition>
    </mc:Fallback>
  </mc:AlternateContent>
  <p:timing>
    <p:tnLst>
      <p:par>
        <p:cTn xmlns:p14="http://schemas.microsoft.com/office/powerpoint/2010/mai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205979"/>
            <a:ext cx="1524000" cy="4388644"/>
          </a:xfrm>
          <a:prstGeom prst="rect">
            <a:avLst/>
          </a:prstGeom>
        </p:spPr>
        <p:txBody>
          <a:bodyPr vert="eaVert" anchor="t" anchorCtr="0"/>
          <a:lstStyle/>
          <a:p>
            <a:r>
              <a:rPr lang="en-US" smtClean="0"/>
              <a:t>Click to edit Master title style</a:t>
            </a:r>
            <a:endParaRPr/>
          </a:p>
        </p:txBody>
      </p:sp>
      <p:sp>
        <p:nvSpPr>
          <p:cNvPr id="3" name="Vertical Text Placeholder 2"/>
          <p:cNvSpPr>
            <a:spLocks noGrp="1"/>
          </p:cNvSpPr>
          <p:nvPr>
            <p:ph type="body" orient="vert" idx="1"/>
          </p:nvPr>
        </p:nvSpPr>
        <p:spPr>
          <a:xfrm>
            <a:off x="457200" y="312644"/>
            <a:ext cx="6019800" cy="4211732"/>
          </a:xfrm>
          <a:prstGeom prst="rect">
            <a:avLst/>
          </a:prstGeo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a:xfrm>
            <a:off x="457200" y="4767263"/>
            <a:ext cx="2133600" cy="273844"/>
          </a:xfrm>
          <a:prstGeom prst="rect">
            <a:avLst/>
          </a:prstGeom>
        </p:spPr>
        <p:txBody>
          <a:bodyPr/>
          <a:lstStyle/>
          <a:p>
            <a:pPr>
              <a:defRPr/>
            </a:pPr>
            <a:fld id="{F6FC90B1-2386-1D41-85B8-9347A4CBDACA}" type="datetime1">
              <a:rPr lang="en-US" smtClean="0"/>
              <a:pPr>
                <a:defRPr/>
              </a:pPr>
              <a:t>11/7/14</a:t>
            </a:fld>
            <a:endParaRPr lang="en-US" dirty="0"/>
          </a:p>
        </p:txBody>
      </p:sp>
      <p:sp>
        <p:nvSpPr>
          <p:cNvPr id="5" name="Footer Placeholder 4"/>
          <p:cNvSpPr>
            <a:spLocks noGrp="1"/>
          </p:cNvSpPr>
          <p:nvPr>
            <p:ph type="ftr" sz="quarter" idx="11"/>
          </p:nvPr>
        </p:nvSpPr>
        <p:spPr>
          <a:xfrm>
            <a:off x="5789613" y="4767263"/>
            <a:ext cx="2895600" cy="273844"/>
          </a:xfrm>
          <a:prstGeom prst="rect">
            <a:avLst/>
          </a:prstGeom>
        </p:spPr>
        <p:txBody>
          <a:bodyPr/>
          <a:lstStyle/>
          <a:p>
            <a:pPr>
              <a:defRPr/>
            </a:pPr>
            <a:endParaRPr lang="en-US" dirty="0"/>
          </a:p>
        </p:txBody>
      </p:sp>
      <p:sp>
        <p:nvSpPr>
          <p:cNvPr id="6" name="Slide Number Placeholder 5"/>
          <p:cNvSpPr>
            <a:spLocks noGrp="1"/>
          </p:cNvSpPr>
          <p:nvPr>
            <p:ph type="sldNum" sz="quarter" idx="12"/>
          </p:nvPr>
        </p:nvSpPr>
        <p:spPr>
          <a:xfrm>
            <a:off x="4305300" y="4767263"/>
            <a:ext cx="533400" cy="273844"/>
          </a:xfrm>
          <a:prstGeom prst="rect">
            <a:avLst/>
          </a:prstGeom>
        </p:spPr>
        <p:txBody>
          <a:bodyPr/>
          <a:lstStyle/>
          <a:p>
            <a:pPr>
              <a:defRPr/>
            </a:pPr>
            <a:fld id="{514CE5DB-8480-3D48-BBEA-756594F4CA7C}" type="slidenum">
              <a:rPr lang="en-US" smtClean="0"/>
              <a:pPr>
                <a:defRPr/>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4000" advClick="0" advTm="33630">
        <p14:prism/>
      </p:transition>
    </mc:Choice>
    <mc:Fallback xmlns="">
      <p:transition xmlns:p14="http://schemas.microsoft.com/office/powerpoint/2010/main" spd="slow" advClick="0" advTm="33630">
        <p:fade/>
      </p:transition>
    </mc:Fallback>
  </mc:AlternateContent>
  <p:timing>
    <p:tnLst>
      <p:par>
        <p:cTn xmlns:p14="http://schemas.microsoft.com/office/powerpoint/2010/mai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losing">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457200" y="4767263"/>
            <a:ext cx="2133600" cy="273844"/>
          </a:xfrm>
          <a:prstGeom prst="rect">
            <a:avLst/>
          </a:prstGeom>
        </p:spPr>
        <p:txBody>
          <a:bodyPr/>
          <a:lstStyle/>
          <a:p>
            <a:pPr>
              <a:defRPr/>
            </a:pPr>
            <a:fld id="{8A3E085A-081A-084D-8DB5-79122339B9C4}" type="datetime1">
              <a:rPr lang="en-US" smtClean="0"/>
              <a:pPr>
                <a:defRPr/>
              </a:pPr>
              <a:t>11/7/14</a:t>
            </a:fld>
            <a:endParaRPr lang="en-US" dirty="0"/>
          </a:p>
        </p:txBody>
      </p:sp>
      <p:sp>
        <p:nvSpPr>
          <p:cNvPr id="4" name="Footer Placeholder 3"/>
          <p:cNvSpPr>
            <a:spLocks noGrp="1"/>
          </p:cNvSpPr>
          <p:nvPr>
            <p:ph type="ftr" sz="quarter" idx="11"/>
          </p:nvPr>
        </p:nvSpPr>
        <p:spPr>
          <a:xfrm>
            <a:off x="5789613" y="4767263"/>
            <a:ext cx="2895600" cy="273844"/>
          </a:xfrm>
          <a:prstGeom prst="rect">
            <a:avLst/>
          </a:prstGeom>
        </p:spPr>
        <p:txBody>
          <a:bodyPr/>
          <a:lstStyle/>
          <a:p>
            <a:pPr>
              <a:defRPr/>
            </a:pPr>
            <a:endParaRPr lang="en-US" dirty="0"/>
          </a:p>
        </p:txBody>
      </p:sp>
      <p:sp>
        <p:nvSpPr>
          <p:cNvPr id="5" name="Slide Number Placeholder 4"/>
          <p:cNvSpPr>
            <a:spLocks noGrp="1"/>
          </p:cNvSpPr>
          <p:nvPr>
            <p:ph type="sldNum" sz="quarter" idx="12"/>
          </p:nvPr>
        </p:nvSpPr>
        <p:spPr>
          <a:xfrm>
            <a:off x="4305300" y="4767263"/>
            <a:ext cx="533400" cy="273844"/>
          </a:xfrm>
          <a:prstGeom prst="rect">
            <a:avLst/>
          </a:prstGeom>
        </p:spPr>
        <p:txBody>
          <a:bodyPr/>
          <a:lstStyle/>
          <a:p>
            <a:pPr>
              <a:defRPr/>
            </a:pPr>
            <a:fld id="{D2291358-82E3-4442-A59A-8346A78F0271}" type="slidenum">
              <a:rPr lang="en-US" smtClean="0"/>
              <a:pPr>
                <a:defRPr/>
              </a:pPr>
              <a:t>‹#›</a:t>
            </a:fld>
            <a:endParaRPr lang="en-US" dirty="0"/>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000" advClick="0" advTm="33630">
        <p14:prism/>
      </p:transition>
    </mc:Choice>
    <mc:Fallback xmlns="">
      <p:transition xmlns:p14="http://schemas.microsoft.com/office/powerpoint/2010/main" spd="slow" advClick="0" advTm="3363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58856"/>
            <a:ext cx="8229600" cy="857250"/>
          </a:xfrm>
          <a:prstGeom prst="rect">
            <a:avLst/>
          </a:prstGeom>
        </p:spPr>
        <p:txBody>
          <a:bodyPr/>
          <a:lstStyle/>
          <a:p>
            <a:r>
              <a:rPr lang="en-US" smtClean="0"/>
              <a:t>Click to edit Master title style</a:t>
            </a:r>
            <a:endParaRPr/>
          </a:p>
        </p:txBody>
      </p:sp>
      <p:sp>
        <p:nvSpPr>
          <p:cNvPr id="3" name="Content Placeholder 2"/>
          <p:cNvSpPr>
            <a:spLocks noGrp="1"/>
          </p:cNvSpPr>
          <p:nvPr>
            <p:ph idx="1"/>
          </p:nvPr>
        </p:nvSpPr>
        <p:spPr>
          <a:xfrm>
            <a:off x="739775" y="2077571"/>
            <a:ext cx="7662864" cy="2450377"/>
          </a:xfrm>
          <a:prstGeom prst="rect">
            <a:avLst/>
          </a:prstGeom>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a:xfrm>
            <a:off x="457200" y="4767263"/>
            <a:ext cx="2133600" cy="273844"/>
          </a:xfrm>
          <a:prstGeom prst="rect">
            <a:avLst/>
          </a:prstGeom>
        </p:spPr>
        <p:txBody>
          <a:bodyPr/>
          <a:lstStyle/>
          <a:p>
            <a:pPr>
              <a:defRPr/>
            </a:pPr>
            <a:fld id="{DC7A8030-0FD6-D246-9B42-DB45DC685505}" type="datetime1">
              <a:rPr lang="en-US" smtClean="0"/>
              <a:pPr>
                <a:defRPr/>
              </a:pPr>
              <a:t>11/7/14</a:t>
            </a:fld>
            <a:endParaRPr lang="en-US" dirty="0"/>
          </a:p>
        </p:txBody>
      </p:sp>
      <p:sp>
        <p:nvSpPr>
          <p:cNvPr id="5" name="Footer Placeholder 4"/>
          <p:cNvSpPr>
            <a:spLocks noGrp="1"/>
          </p:cNvSpPr>
          <p:nvPr>
            <p:ph type="ftr" sz="quarter" idx="11"/>
          </p:nvPr>
        </p:nvSpPr>
        <p:spPr>
          <a:xfrm>
            <a:off x="5789613" y="4767263"/>
            <a:ext cx="2895600" cy="273844"/>
          </a:xfrm>
          <a:prstGeom prst="rect">
            <a:avLst/>
          </a:prstGeom>
        </p:spPr>
        <p:txBody>
          <a:bodyPr/>
          <a:lstStyle/>
          <a:p>
            <a:pPr>
              <a:defRPr/>
            </a:pPr>
            <a:endParaRPr lang="en-US" dirty="0"/>
          </a:p>
        </p:txBody>
      </p:sp>
      <p:sp>
        <p:nvSpPr>
          <p:cNvPr id="6" name="Slide Number Placeholder 5"/>
          <p:cNvSpPr>
            <a:spLocks noGrp="1"/>
          </p:cNvSpPr>
          <p:nvPr>
            <p:ph type="sldNum" sz="quarter" idx="12"/>
          </p:nvPr>
        </p:nvSpPr>
        <p:spPr>
          <a:xfrm>
            <a:off x="4305300" y="4767263"/>
            <a:ext cx="533400" cy="273844"/>
          </a:xfrm>
          <a:prstGeom prst="rect">
            <a:avLst/>
          </a:prstGeom>
        </p:spPr>
        <p:txBody>
          <a:bodyPr/>
          <a:lstStyle/>
          <a:p>
            <a:pPr>
              <a:defRPr/>
            </a:pPr>
            <a:fld id="{4187A894-7C5E-1340-A00F-FF4CD8D1F984}" type="slidenum">
              <a:rPr lang="en-US" smtClean="0"/>
              <a:pPr>
                <a:defRPr/>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4000" advClick="0" advTm="33630">
        <p14:prism/>
      </p:transition>
    </mc:Choice>
    <mc:Fallback xmlns="">
      <p:transition xmlns:p14="http://schemas.microsoft.com/office/powerpoint/2010/main" spd="slow" advClick="0" advTm="33630">
        <p:fade/>
      </p:transition>
    </mc:Fallback>
  </mc:AlternateContent>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677521"/>
            <a:ext cx="6400800" cy="1021556"/>
          </a:xfrm>
          <a:prstGeom prst="rect">
            <a:avLst/>
          </a:prstGeom>
        </p:spPr>
        <p:txBody>
          <a:bodyPr anchor="b" anchorCtr="0"/>
          <a:lstStyle>
            <a:lvl1pPr algn="r">
              <a:defRPr sz="4600" b="0" cap="none" baseline="0"/>
            </a:lvl1pPr>
          </a:lstStyle>
          <a:p>
            <a:r>
              <a:rPr lang="en-US" smtClean="0"/>
              <a:t>Click to edit Master title style</a:t>
            </a:r>
            <a:endParaRPr/>
          </a:p>
        </p:txBody>
      </p:sp>
      <p:sp>
        <p:nvSpPr>
          <p:cNvPr id="3" name="Text Placeholder 2"/>
          <p:cNvSpPr>
            <a:spLocks noGrp="1"/>
          </p:cNvSpPr>
          <p:nvPr>
            <p:ph type="body" idx="1"/>
          </p:nvPr>
        </p:nvSpPr>
        <p:spPr>
          <a:xfrm>
            <a:off x="1676400" y="2707272"/>
            <a:ext cx="5181601" cy="1125140"/>
          </a:xfrm>
          <a:prstGeom prst="rect">
            <a:avLst/>
          </a:prstGeom>
        </p:spPr>
        <p:txBody>
          <a:bodyPr anchor="t" anchorCtr="0"/>
          <a:lstStyle>
            <a:lvl1pPr marL="0" indent="0" algn="r">
              <a:spcBef>
                <a:spcPts val="300"/>
              </a:spcBef>
              <a:buNone/>
              <a:defRPr sz="1800"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4767263"/>
            <a:ext cx="2133600" cy="273844"/>
          </a:xfrm>
          <a:prstGeom prst="rect">
            <a:avLst/>
          </a:prstGeom>
        </p:spPr>
        <p:txBody>
          <a:bodyPr/>
          <a:lstStyle>
            <a:lvl1pPr>
              <a:defRPr>
                <a:solidFill>
                  <a:schemeClr val="bg1"/>
                </a:solidFill>
              </a:defRPr>
            </a:lvl1pPr>
          </a:lstStyle>
          <a:p>
            <a:fld id="{B1A24CD3-204F-4468-8EE4-28A6668D006A}" type="datetimeFigureOut">
              <a:rPr lang="en-US" smtClean="0"/>
              <a:pPr/>
              <a:t>11/7/14</a:t>
            </a:fld>
            <a:endParaRPr lang="en-US" dirty="0"/>
          </a:p>
        </p:txBody>
      </p:sp>
      <p:sp>
        <p:nvSpPr>
          <p:cNvPr id="5" name="Footer Placeholder 4"/>
          <p:cNvSpPr>
            <a:spLocks noGrp="1"/>
          </p:cNvSpPr>
          <p:nvPr>
            <p:ph type="ftr" sz="quarter" idx="11"/>
          </p:nvPr>
        </p:nvSpPr>
        <p:spPr>
          <a:xfrm>
            <a:off x="7239000" y="4767263"/>
            <a:ext cx="1446213" cy="273844"/>
          </a:xfrm>
          <a:prstGeom prst="rect">
            <a:avLst/>
          </a:prstGeom>
        </p:spPr>
        <p:txBody>
          <a:bodyPr/>
          <a:lstStyle/>
          <a:p>
            <a:endParaRPr lang="en-US" dirty="0"/>
          </a:p>
        </p:txBody>
      </p:sp>
      <p:sp>
        <p:nvSpPr>
          <p:cNvPr id="6" name="Slide Number Placeholder 5"/>
          <p:cNvSpPr>
            <a:spLocks noGrp="1"/>
          </p:cNvSpPr>
          <p:nvPr>
            <p:ph type="sldNum" sz="quarter" idx="12"/>
          </p:nvPr>
        </p:nvSpPr>
        <p:spPr>
          <a:xfrm>
            <a:off x="4305300" y="4767263"/>
            <a:ext cx="533400" cy="273844"/>
          </a:xfrm>
          <a:prstGeom prst="rect">
            <a:avLst/>
          </a:prstGeom>
        </p:spPr>
        <p:txBody>
          <a:bodyPr/>
          <a:lstStyle>
            <a:lvl1pPr>
              <a:defRPr>
                <a:solidFill>
                  <a:schemeClr val="bg1"/>
                </a:solidFill>
              </a:defRPr>
            </a:lvl1pPr>
          </a:lstStyle>
          <a:p>
            <a:fld id="{93E4AAA4-6363-4581-962D-1ACCC2D600C5}"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4000" advClick="0" advTm="33630">
        <p14:prism/>
      </p:transition>
    </mc:Choice>
    <mc:Fallback xmlns="">
      <p:transition xmlns:p14="http://schemas.microsoft.com/office/powerpoint/2010/main" spd="slow" advClick="0" advTm="33630">
        <p:fade/>
      </p:transition>
    </mc:Fallback>
  </mc:AlternateContent>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58856"/>
            <a:ext cx="8229600" cy="857250"/>
          </a:xfrm>
          <a:prstGeom prst="rect">
            <a:avLst/>
          </a:prstGeom>
        </p:spPr>
        <p:txBody>
          <a:bodyPr/>
          <a:lstStyle/>
          <a:p>
            <a:r>
              <a:rPr lang="en-US" smtClean="0"/>
              <a:t>Click to edit Master title style</a:t>
            </a:r>
            <a:endParaRPr/>
          </a:p>
        </p:txBody>
      </p:sp>
      <p:sp>
        <p:nvSpPr>
          <p:cNvPr id="3" name="Content Placeholder 2"/>
          <p:cNvSpPr>
            <a:spLocks noGrp="1"/>
          </p:cNvSpPr>
          <p:nvPr>
            <p:ph sz="half" idx="1"/>
          </p:nvPr>
        </p:nvSpPr>
        <p:spPr>
          <a:xfrm>
            <a:off x="740664" y="2088356"/>
            <a:ext cx="3767328" cy="2439591"/>
          </a:xfrm>
          <a:prstGeom prst="rect">
            <a:avLst/>
          </a:prstGeo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634753" y="2088356"/>
            <a:ext cx="3767328" cy="2439591"/>
          </a:xfrm>
          <a:prstGeom prst="rect">
            <a:avLst/>
          </a:prstGeom>
        </p:spPr>
        <p:txBody>
          <a:bodyPr/>
          <a:lstStyle>
            <a:lvl1pPr>
              <a:defRPr sz="1800"/>
            </a:lvl1pPr>
            <a:lvl2pPr>
              <a:defRPr sz="1800"/>
            </a:lvl2pPr>
            <a:lvl3pPr>
              <a:defRPr sz="1800"/>
            </a:lvl3pPr>
            <a:lvl4pPr>
              <a:defRPr sz="1800"/>
            </a:lvl4pPr>
            <a:lvl5pPr>
              <a:defRPr sz="1800"/>
            </a:lvl5pPr>
            <a:lvl6pPr marL="1946275" indent="-227013">
              <a:tabLst/>
              <a:defRPr sz="1600"/>
            </a:lvl6pPr>
            <a:lvl7pPr marL="2173288" indent="-227013">
              <a:tabLst/>
              <a:defRPr sz="1600"/>
            </a:lvl7pPr>
            <a:lvl8pPr marL="2398713" indent="-227013">
              <a:tabLst/>
              <a:defRPr sz="1600"/>
            </a:lvl8pPr>
            <a:lvl9pPr marL="2625725" indent="-227013">
              <a:tabLst/>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a:xfrm>
            <a:off x="457200" y="4767263"/>
            <a:ext cx="2133600" cy="273844"/>
          </a:xfrm>
          <a:prstGeom prst="rect">
            <a:avLst/>
          </a:prstGeom>
        </p:spPr>
        <p:txBody>
          <a:bodyPr/>
          <a:lstStyle/>
          <a:p>
            <a:pPr>
              <a:defRPr/>
            </a:pPr>
            <a:fld id="{9FA15492-5B9E-6F43-8E60-A4A9FD086FF3}" type="datetime1">
              <a:rPr lang="en-US" smtClean="0"/>
              <a:pPr>
                <a:defRPr/>
              </a:pPr>
              <a:t>11/7/14</a:t>
            </a:fld>
            <a:endParaRPr lang="en-US" dirty="0"/>
          </a:p>
        </p:txBody>
      </p:sp>
      <p:sp>
        <p:nvSpPr>
          <p:cNvPr id="6" name="Footer Placeholder 5"/>
          <p:cNvSpPr>
            <a:spLocks noGrp="1"/>
          </p:cNvSpPr>
          <p:nvPr>
            <p:ph type="ftr" sz="quarter" idx="11"/>
          </p:nvPr>
        </p:nvSpPr>
        <p:spPr>
          <a:xfrm>
            <a:off x="5789613" y="4767263"/>
            <a:ext cx="2895600" cy="273844"/>
          </a:xfrm>
          <a:prstGeom prst="rect">
            <a:avLst/>
          </a:prstGeom>
        </p:spPr>
        <p:txBody>
          <a:bodyPr/>
          <a:lstStyle/>
          <a:p>
            <a:pPr>
              <a:defRPr/>
            </a:pPr>
            <a:endParaRPr lang="en-US" dirty="0"/>
          </a:p>
        </p:txBody>
      </p:sp>
      <p:sp>
        <p:nvSpPr>
          <p:cNvPr id="7" name="Slide Number Placeholder 6"/>
          <p:cNvSpPr>
            <a:spLocks noGrp="1"/>
          </p:cNvSpPr>
          <p:nvPr>
            <p:ph type="sldNum" sz="quarter" idx="12"/>
          </p:nvPr>
        </p:nvSpPr>
        <p:spPr>
          <a:xfrm>
            <a:off x="4305300" y="4767263"/>
            <a:ext cx="533400" cy="273844"/>
          </a:xfrm>
          <a:prstGeom prst="rect">
            <a:avLst/>
          </a:prstGeom>
        </p:spPr>
        <p:txBody>
          <a:bodyPr/>
          <a:lstStyle/>
          <a:p>
            <a:pPr>
              <a:defRPr/>
            </a:pPr>
            <a:fld id="{347C364D-0116-D647-8F6F-5B1FB640FF94}" type="slidenum">
              <a:rPr lang="en-US" smtClean="0"/>
              <a:pPr>
                <a:defRPr/>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4000" advClick="0" advTm="33630">
        <p14:prism/>
      </p:transition>
    </mc:Choice>
    <mc:Fallback xmlns="">
      <p:transition xmlns:p14="http://schemas.microsoft.com/office/powerpoint/2010/main" spd="slow" advClick="0" advTm="33630">
        <p:fade/>
      </p:transition>
    </mc:Fallback>
  </mc:AlternateContent>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58856"/>
            <a:ext cx="8229600" cy="857250"/>
          </a:xfrm>
          <a:prstGeom prst="rect">
            <a:avLst/>
          </a:prstGeo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740664" y="1674158"/>
            <a:ext cx="3767328" cy="571500"/>
          </a:xfrm>
          <a:prstGeom prst="rect">
            <a:avLst/>
          </a:prstGeom>
        </p:spPr>
        <p:txBody>
          <a:bodyPr anchor="b">
            <a:noAutofit/>
          </a:bodyPr>
          <a:lstStyle>
            <a:lvl1pPr marL="0" indent="0" algn="ctr">
              <a:lnSpc>
                <a:spcPts val="2600"/>
              </a:lnSpc>
              <a:spcBef>
                <a:spcPts val="0"/>
              </a:spcBef>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40664" y="2370045"/>
            <a:ext cx="3767328" cy="2168618"/>
          </a:xfrm>
          <a:prstGeom prst="rect">
            <a:avLst/>
          </a:prstGeom>
        </p:spPr>
        <p:txBody>
          <a:bodyPr/>
          <a:lstStyle>
            <a:lvl1pPr>
              <a:defRPr sz="1800"/>
            </a:lvl1pPr>
            <a:lvl2pPr>
              <a:defRPr sz="1800"/>
            </a:lvl2pPr>
            <a:lvl3pPr>
              <a:defRPr sz="1800"/>
            </a:lvl3pPr>
            <a:lvl4pPr>
              <a:defRPr sz="1800"/>
            </a:lvl4pPr>
            <a:lvl5pPr>
              <a:defRPr sz="1800"/>
            </a:lvl5pPr>
            <a:lvl6pPr marL="1946275" indent="-234950">
              <a:defRPr sz="1600"/>
            </a:lvl6pPr>
            <a:lvl7pPr marL="2173288" indent="-234950">
              <a:defRPr sz="1600"/>
            </a:lvl7pPr>
            <a:lvl8pPr marL="2398713" indent="-234950">
              <a:defRPr sz="1600"/>
            </a:lvl8pPr>
            <a:lvl9pPr marL="2625725" indent="-23495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631578" y="1674158"/>
            <a:ext cx="3767328" cy="571500"/>
          </a:xfrm>
          <a:prstGeom prst="rect">
            <a:avLst/>
          </a:prstGeom>
        </p:spPr>
        <p:txBody>
          <a:bodyPr anchor="b">
            <a:noAutofit/>
          </a:bodyPr>
          <a:lstStyle>
            <a:lvl1pPr marL="0" indent="0" algn="ctr">
              <a:lnSpc>
                <a:spcPts val="2600"/>
              </a:lnSpc>
              <a:spcBef>
                <a:spcPts val="0"/>
              </a:spcBef>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31578" y="2370045"/>
            <a:ext cx="3767328" cy="2168618"/>
          </a:xfrm>
          <a:prstGeom prst="rect">
            <a:avLst/>
          </a:prstGeom>
        </p:spPr>
        <p:txBody>
          <a:bodyPr/>
          <a:lstStyle>
            <a:lvl1pPr>
              <a:defRPr sz="1800"/>
            </a:lvl1pPr>
            <a:lvl2pPr>
              <a:defRPr sz="1800"/>
            </a:lvl2pPr>
            <a:lvl3pPr>
              <a:defRPr sz="1800"/>
            </a:lvl3pPr>
            <a:lvl4pPr>
              <a:defRPr sz="1800"/>
            </a:lvl4pPr>
            <a:lvl5pPr>
              <a:defRPr sz="1800"/>
            </a:lvl5pPr>
            <a:lvl6pPr marL="1946275" indent="-234950">
              <a:defRPr sz="1600"/>
            </a:lvl6pPr>
            <a:lvl7pPr marL="2173288" indent="-234950">
              <a:defRPr sz="1600"/>
            </a:lvl7pPr>
            <a:lvl8pPr marL="2398713" indent="-234950">
              <a:defRPr sz="1600"/>
            </a:lvl8pPr>
            <a:lvl9pPr marL="2625725" indent="-23495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a:xfrm>
            <a:off x="457200" y="4767263"/>
            <a:ext cx="2133600" cy="273844"/>
          </a:xfrm>
          <a:prstGeom prst="rect">
            <a:avLst/>
          </a:prstGeom>
        </p:spPr>
        <p:txBody>
          <a:bodyPr/>
          <a:lstStyle/>
          <a:p>
            <a:pPr>
              <a:defRPr/>
            </a:pPr>
            <a:fld id="{B63C1875-5082-DB4F-A9B7-B8DACB88AD4E}" type="datetime1">
              <a:rPr lang="en-US" smtClean="0"/>
              <a:pPr>
                <a:defRPr/>
              </a:pPr>
              <a:t>11/7/14</a:t>
            </a:fld>
            <a:endParaRPr lang="en-US" dirty="0"/>
          </a:p>
        </p:txBody>
      </p:sp>
      <p:sp>
        <p:nvSpPr>
          <p:cNvPr id="8" name="Footer Placeholder 7"/>
          <p:cNvSpPr>
            <a:spLocks noGrp="1"/>
          </p:cNvSpPr>
          <p:nvPr>
            <p:ph type="ftr" sz="quarter" idx="11"/>
          </p:nvPr>
        </p:nvSpPr>
        <p:spPr>
          <a:xfrm>
            <a:off x="5789613" y="4767263"/>
            <a:ext cx="2895600" cy="273844"/>
          </a:xfrm>
          <a:prstGeom prst="rect">
            <a:avLst/>
          </a:prstGeom>
        </p:spPr>
        <p:txBody>
          <a:bodyPr/>
          <a:lstStyle/>
          <a:p>
            <a:pPr>
              <a:defRPr/>
            </a:pPr>
            <a:endParaRPr lang="en-US" dirty="0"/>
          </a:p>
        </p:txBody>
      </p:sp>
      <p:sp>
        <p:nvSpPr>
          <p:cNvPr id="9" name="Slide Number Placeholder 8"/>
          <p:cNvSpPr>
            <a:spLocks noGrp="1"/>
          </p:cNvSpPr>
          <p:nvPr>
            <p:ph type="sldNum" sz="quarter" idx="12"/>
          </p:nvPr>
        </p:nvSpPr>
        <p:spPr>
          <a:xfrm>
            <a:off x="4305300" y="4767263"/>
            <a:ext cx="533400" cy="273844"/>
          </a:xfrm>
          <a:prstGeom prst="rect">
            <a:avLst/>
          </a:prstGeom>
        </p:spPr>
        <p:txBody>
          <a:bodyPr/>
          <a:lstStyle/>
          <a:p>
            <a:pPr>
              <a:defRPr/>
            </a:pPr>
            <a:fld id="{73D352A9-19AB-784E-A79E-208455803DA0}" type="slidenum">
              <a:rPr lang="en-US" smtClean="0"/>
              <a:pPr>
                <a:defRPr/>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4000" advClick="0" advTm="33630">
        <p14:prism/>
      </p:transition>
    </mc:Choice>
    <mc:Fallback xmlns="">
      <p:transition xmlns:p14="http://schemas.microsoft.com/office/powerpoint/2010/main" spd="slow" advClick="0" advTm="33630">
        <p:fade/>
      </p:transition>
    </mc:Fallback>
  </mc:AlternateContent>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a:xfrm>
            <a:off x="457200" y="258856"/>
            <a:ext cx="8229600" cy="857250"/>
          </a:xfrm>
          <a:prstGeom prst="rect">
            <a:avLst/>
          </a:prstGeom>
        </p:spPr>
        <p:txBody>
          <a:bodyPr/>
          <a:lstStyle/>
          <a:p>
            <a:r>
              <a:rPr lang="en-US" smtClean="0"/>
              <a:t>Click to edit Master title style</a:t>
            </a:r>
            <a:endParaRPr/>
          </a:p>
        </p:txBody>
      </p:sp>
      <p:sp>
        <p:nvSpPr>
          <p:cNvPr id="3" name="Content Placeholder 2"/>
          <p:cNvSpPr>
            <a:spLocks noGrp="1"/>
          </p:cNvSpPr>
          <p:nvPr>
            <p:ph sz="half" idx="1"/>
          </p:nvPr>
        </p:nvSpPr>
        <p:spPr>
          <a:xfrm>
            <a:off x="762000" y="2088356"/>
            <a:ext cx="7656512" cy="1165860"/>
          </a:xfrm>
          <a:prstGeom prst="rect">
            <a:avLst/>
          </a:prstGeo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a:xfrm>
            <a:off x="457200" y="4767263"/>
            <a:ext cx="2133600" cy="273844"/>
          </a:xfrm>
          <a:prstGeom prst="rect">
            <a:avLst/>
          </a:prstGeom>
        </p:spPr>
        <p:txBody>
          <a:bodyPr/>
          <a:lstStyle/>
          <a:p>
            <a:pPr>
              <a:defRPr/>
            </a:pPr>
            <a:fld id="{8A3E085A-081A-084D-8DB5-79122339B9C4}" type="datetime1">
              <a:rPr lang="en-US" smtClean="0"/>
              <a:pPr>
                <a:defRPr/>
              </a:pPr>
              <a:t>11/7/14</a:t>
            </a:fld>
            <a:endParaRPr lang="en-US" dirty="0"/>
          </a:p>
        </p:txBody>
      </p:sp>
      <p:sp>
        <p:nvSpPr>
          <p:cNvPr id="6" name="Footer Placeholder 5"/>
          <p:cNvSpPr>
            <a:spLocks noGrp="1"/>
          </p:cNvSpPr>
          <p:nvPr>
            <p:ph type="ftr" sz="quarter" idx="11"/>
          </p:nvPr>
        </p:nvSpPr>
        <p:spPr>
          <a:xfrm>
            <a:off x="5789613" y="4767263"/>
            <a:ext cx="2895600" cy="273844"/>
          </a:xfrm>
          <a:prstGeom prst="rect">
            <a:avLst/>
          </a:prstGeom>
        </p:spPr>
        <p:txBody>
          <a:bodyPr/>
          <a:lstStyle/>
          <a:p>
            <a:pPr>
              <a:defRPr/>
            </a:pPr>
            <a:endParaRPr lang="en-US" dirty="0"/>
          </a:p>
        </p:txBody>
      </p:sp>
      <p:sp>
        <p:nvSpPr>
          <p:cNvPr id="7" name="Slide Number Placeholder 6"/>
          <p:cNvSpPr>
            <a:spLocks noGrp="1"/>
          </p:cNvSpPr>
          <p:nvPr>
            <p:ph type="sldNum" sz="quarter" idx="12"/>
          </p:nvPr>
        </p:nvSpPr>
        <p:spPr>
          <a:xfrm>
            <a:off x="4305300" y="4767263"/>
            <a:ext cx="533400" cy="273844"/>
          </a:xfrm>
          <a:prstGeom prst="rect">
            <a:avLst/>
          </a:prstGeom>
        </p:spPr>
        <p:txBody>
          <a:bodyPr/>
          <a:lstStyle/>
          <a:p>
            <a:pPr>
              <a:defRPr/>
            </a:pPr>
            <a:fld id="{D2291358-82E3-4442-A59A-8346A78F0271}" type="slidenum">
              <a:rPr lang="en-US" smtClean="0"/>
              <a:pPr>
                <a:defRPr/>
              </a:pPr>
              <a:t>‹#›</a:t>
            </a:fld>
            <a:endParaRPr lang="en-US" dirty="0"/>
          </a:p>
        </p:txBody>
      </p:sp>
      <p:sp>
        <p:nvSpPr>
          <p:cNvPr id="8" name="Content Placeholder 2"/>
          <p:cNvSpPr>
            <a:spLocks noGrp="1"/>
          </p:cNvSpPr>
          <p:nvPr>
            <p:ph sz="half" idx="13"/>
          </p:nvPr>
        </p:nvSpPr>
        <p:spPr>
          <a:xfrm>
            <a:off x="762000" y="3372802"/>
            <a:ext cx="7656512" cy="1165860"/>
          </a:xfrm>
          <a:prstGeom prst="rect">
            <a:avLst/>
          </a:prstGeo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mc:AlternateContent xmlns:mc="http://schemas.openxmlformats.org/markup-compatibility/2006" xmlns:p14="http://schemas.microsoft.com/office/powerpoint/2010/main">
    <mc:Choice Requires="p14">
      <p:transition spd="slow" p14:dur="4000" advClick="0" advTm="33630">
        <p14:prism/>
      </p:transition>
    </mc:Choice>
    <mc:Fallback xmlns="">
      <p:transition xmlns:p14="http://schemas.microsoft.com/office/powerpoint/2010/main" spd="slow" advClick="0" advTm="3363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58856"/>
            <a:ext cx="8229600" cy="857250"/>
          </a:xfrm>
          <a:prstGeom prst="rect">
            <a:avLst/>
          </a:prstGeom>
        </p:spPr>
        <p:txBody>
          <a:bodyPr/>
          <a:lstStyle/>
          <a:p>
            <a:r>
              <a:rPr lang="en-US" smtClean="0"/>
              <a:t>Click to edit Master title style</a:t>
            </a:r>
            <a:endParaRPr/>
          </a:p>
        </p:txBody>
      </p:sp>
      <p:sp>
        <p:nvSpPr>
          <p:cNvPr id="3" name="Content Placeholder 2"/>
          <p:cNvSpPr>
            <a:spLocks noGrp="1"/>
          </p:cNvSpPr>
          <p:nvPr>
            <p:ph sz="half" idx="1"/>
          </p:nvPr>
        </p:nvSpPr>
        <p:spPr>
          <a:xfrm>
            <a:off x="4636008" y="2088356"/>
            <a:ext cx="3767328" cy="1165860"/>
          </a:xfrm>
          <a:prstGeom prst="rect">
            <a:avLst/>
          </a:prstGeo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a:xfrm>
            <a:off x="457200" y="4767263"/>
            <a:ext cx="2133600" cy="273844"/>
          </a:xfrm>
          <a:prstGeom prst="rect">
            <a:avLst/>
          </a:prstGeom>
        </p:spPr>
        <p:txBody>
          <a:bodyPr/>
          <a:lstStyle/>
          <a:p>
            <a:pPr>
              <a:defRPr/>
            </a:pPr>
            <a:fld id="{8A3E085A-081A-084D-8DB5-79122339B9C4}" type="datetime1">
              <a:rPr lang="en-US" smtClean="0"/>
              <a:pPr>
                <a:defRPr/>
              </a:pPr>
              <a:t>11/7/14</a:t>
            </a:fld>
            <a:endParaRPr lang="en-US" dirty="0"/>
          </a:p>
        </p:txBody>
      </p:sp>
      <p:sp>
        <p:nvSpPr>
          <p:cNvPr id="6" name="Footer Placeholder 5"/>
          <p:cNvSpPr>
            <a:spLocks noGrp="1"/>
          </p:cNvSpPr>
          <p:nvPr>
            <p:ph type="ftr" sz="quarter" idx="11"/>
          </p:nvPr>
        </p:nvSpPr>
        <p:spPr>
          <a:xfrm>
            <a:off x="5789613" y="4767263"/>
            <a:ext cx="2895600" cy="273844"/>
          </a:xfrm>
          <a:prstGeom prst="rect">
            <a:avLst/>
          </a:prstGeom>
        </p:spPr>
        <p:txBody>
          <a:bodyPr/>
          <a:lstStyle/>
          <a:p>
            <a:pPr>
              <a:defRPr/>
            </a:pPr>
            <a:endParaRPr lang="en-US" dirty="0"/>
          </a:p>
        </p:txBody>
      </p:sp>
      <p:sp>
        <p:nvSpPr>
          <p:cNvPr id="7" name="Slide Number Placeholder 6"/>
          <p:cNvSpPr>
            <a:spLocks noGrp="1"/>
          </p:cNvSpPr>
          <p:nvPr>
            <p:ph type="sldNum" sz="quarter" idx="12"/>
          </p:nvPr>
        </p:nvSpPr>
        <p:spPr>
          <a:xfrm>
            <a:off x="4305300" y="4767263"/>
            <a:ext cx="533400" cy="273844"/>
          </a:xfrm>
          <a:prstGeom prst="rect">
            <a:avLst/>
          </a:prstGeom>
        </p:spPr>
        <p:txBody>
          <a:bodyPr/>
          <a:lstStyle/>
          <a:p>
            <a:pPr>
              <a:defRPr/>
            </a:pPr>
            <a:fld id="{D2291358-82E3-4442-A59A-8346A78F0271}" type="slidenum">
              <a:rPr lang="en-US" smtClean="0"/>
              <a:pPr>
                <a:defRPr/>
              </a:pPr>
              <a:t>‹#›</a:t>
            </a:fld>
            <a:endParaRPr lang="en-US" dirty="0"/>
          </a:p>
        </p:txBody>
      </p:sp>
      <p:sp>
        <p:nvSpPr>
          <p:cNvPr id="8" name="Content Placeholder 2"/>
          <p:cNvSpPr>
            <a:spLocks noGrp="1"/>
          </p:cNvSpPr>
          <p:nvPr>
            <p:ph sz="half" idx="13"/>
          </p:nvPr>
        </p:nvSpPr>
        <p:spPr>
          <a:xfrm>
            <a:off x="4636008" y="3372802"/>
            <a:ext cx="3767328" cy="1165860"/>
          </a:xfrm>
          <a:prstGeom prst="rect">
            <a:avLst/>
          </a:prstGeom>
        </p:spPr>
        <p:txBody>
          <a:bodyPr/>
          <a:lstStyle>
            <a:lvl1pPr>
              <a:defRPr sz="1800"/>
            </a:lvl1pPr>
            <a:lvl2pPr>
              <a:defRPr sz="1800"/>
            </a:lvl2pPr>
            <a:lvl3pPr>
              <a:defRPr sz="1800"/>
            </a:lvl3pPr>
            <a:lvl4pPr>
              <a:defRPr sz="1800"/>
            </a:lvl4pPr>
            <a:lvl5pPr>
              <a:defRPr sz="1800"/>
            </a:lvl5pPr>
            <a:lvl6pPr marL="1946275" indent="-234950">
              <a:defRPr sz="1600"/>
            </a:lvl6pPr>
            <a:lvl7pPr marL="2173288" indent="-234950">
              <a:defRPr sz="1600"/>
            </a:lvl7pPr>
            <a:lvl8pPr marL="2398713" indent="-234950">
              <a:defRPr sz="1600"/>
            </a:lvl8pPr>
            <a:lvl9pPr marL="2625725" indent="-23495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9" name="Content Placeholder 2"/>
          <p:cNvSpPr>
            <a:spLocks noGrp="1"/>
          </p:cNvSpPr>
          <p:nvPr>
            <p:ph sz="half" idx="14"/>
          </p:nvPr>
        </p:nvSpPr>
        <p:spPr>
          <a:xfrm>
            <a:off x="740664" y="2088356"/>
            <a:ext cx="3767328" cy="2439591"/>
          </a:xfrm>
          <a:prstGeom prst="rect">
            <a:avLst/>
          </a:prstGeom>
        </p:spPr>
        <p:txBody>
          <a:bodyPr/>
          <a:lstStyle>
            <a:lvl1pPr>
              <a:defRPr sz="1800"/>
            </a:lvl1pPr>
            <a:lvl2pPr>
              <a:defRPr sz="1800"/>
            </a:lvl2pPr>
            <a:lvl3pPr>
              <a:defRPr sz="1800"/>
            </a:lvl3pPr>
            <a:lvl4pPr>
              <a:defRPr sz="1800"/>
            </a:lvl4pPr>
            <a:lvl5pPr>
              <a:defRPr sz="1800"/>
            </a:lvl5pPr>
            <a:lvl6pPr marL="1946275" indent="-234950">
              <a:defRPr sz="1600"/>
            </a:lvl6pPr>
            <a:lvl7pPr marL="2173288" indent="-234950">
              <a:defRPr sz="1600"/>
            </a:lvl7pPr>
            <a:lvl8pPr marL="2398713" indent="-234950">
              <a:defRPr sz="1600"/>
            </a:lvl8pPr>
            <a:lvl9pPr marL="2625725" indent="-23495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mc:AlternateContent xmlns:mc="http://schemas.openxmlformats.org/markup-compatibility/2006" xmlns:p14="http://schemas.microsoft.com/office/powerpoint/2010/main">
    <mc:Choice Requires="p14">
      <p:transition spd="slow" p14:dur="4000" advClick="0" advTm="33630">
        <p14:prism/>
      </p:transition>
    </mc:Choice>
    <mc:Fallback xmlns="">
      <p:transition xmlns:p14="http://schemas.microsoft.com/office/powerpoint/2010/main" spd="slow" advClick="0" advTm="3363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58856"/>
            <a:ext cx="8229600" cy="857250"/>
          </a:xfrm>
          <a:prstGeom prst="rect">
            <a:avLst/>
          </a:prstGeom>
        </p:spPr>
        <p:txBody>
          <a:bodyPr/>
          <a:lstStyle/>
          <a:p>
            <a:r>
              <a:rPr lang="en-US" smtClean="0"/>
              <a:t>Click to edit Master title style</a:t>
            </a:r>
            <a:endParaRPr/>
          </a:p>
        </p:txBody>
      </p:sp>
      <p:sp>
        <p:nvSpPr>
          <p:cNvPr id="3" name="Content Placeholder 2"/>
          <p:cNvSpPr>
            <a:spLocks noGrp="1"/>
          </p:cNvSpPr>
          <p:nvPr>
            <p:ph sz="half" idx="1"/>
          </p:nvPr>
        </p:nvSpPr>
        <p:spPr>
          <a:xfrm>
            <a:off x="4636008" y="2088356"/>
            <a:ext cx="3767328" cy="1165860"/>
          </a:xfrm>
          <a:prstGeom prst="rect">
            <a:avLst/>
          </a:prstGeo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a:xfrm>
            <a:off x="457200" y="4767263"/>
            <a:ext cx="2133600" cy="273844"/>
          </a:xfrm>
          <a:prstGeom prst="rect">
            <a:avLst/>
          </a:prstGeom>
        </p:spPr>
        <p:txBody>
          <a:bodyPr/>
          <a:lstStyle/>
          <a:p>
            <a:pPr>
              <a:defRPr/>
            </a:pPr>
            <a:fld id="{8A3E085A-081A-084D-8DB5-79122339B9C4}" type="datetime1">
              <a:rPr lang="en-US" smtClean="0"/>
              <a:pPr>
                <a:defRPr/>
              </a:pPr>
              <a:t>11/7/14</a:t>
            </a:fld>
            <a:endParaRPr lang="en-US" dirty="0"/>
          </a:p>
        </p:txBody>
      </p:sp>
      <p:sp>
        <p:nvSpPr>
          <p:cNvPr id="6" name="Footer Placeholder 5"/>
          <p:cNvSpPr>
            <a:spLocks noGrp="1"/>
          </p:cNvSpPr>
          <p:nvPr>
            <p:ph type="ftr" sz="quarter" idx="11"/>
          </p:nvPr>
        </p:nvSpPr>
        <p:spPr>
          <a:xfrm>
            <a:off x="5789613" y="4767263"/>
            <a:ext cx="2895600" cy="273844"/>
          </a:xfrm>
          <a:prstGeom prst="rect">
            <a:avLst/>
          </a:prstGeom>
        </p:spPr>
        <p:txBody>
          <a:bodyPr/>
          <a:lstStyle/>
          <a:p>
            <a:pPr>
              <a:defRPr/>
            </a:pPr>
            <a:endParaRPr lang="en-US" dirty="0"/>
          </a:p>
        </p:txBody>
      </p:sp>
      <p:sp>
        <p:nvSpPr>
          <p:cNvPr id="7" name="Slide Number Placeholder 6"/>
          <p:cNvSpPr>
            <a:spLocks noGrp="1"/>
          </p:cNvSpPr>
          <p:nvPr>
            <p:ph type="sldNum" sz="quarter" idx="12"/>
          </p:nvPr>
        </p:nvSpPr>
        <p:spPr>
          <a:xfrm>
            <a:off x="4305300" y="4767263"/>
            <a:ext cx="533400" cy="273844"/>
          </a:xfrm>
          <a:prstGeom prst="rect">
            <a:avLst/>
          </a:prstGeom>
        </p:spPr>
        <p:txBody>
          <a:bodyPr/>
          <a:lstStyle/>
          <a:p>
            <a:pPr>
              <a:defRPr/>
            </a:pPr>
            <a:fld id="{D2291358-82E3-4442-A59A-8346A78F0271}" type="slidenum">
              <a:rPr lang="en-US" smtClean="0"/>
              <a:pPr>
                <a:defRPr/>
              </a:pPr>
              <a:t>‹#›</a:t>
            </a:fld>
            <a:endParaRPr lang="en-US" dirty="0"/>
          </a:p>
        </p:txBody>
      </p:sp>
      <p:sp>
        <p:nvSpPr>
          <p:cNvPr id="8" name="Content Placeholder 2"/>
          <p:cNvSpPr>
            <a:spLocks noGrp="1"/>
          </p:cNvSpPr>
          <p:nvPr>
            <p:ph sz="half" idx="13"/>
          </p:nvPr>
        </p:nvSpPr>
        <p:spPr>
          <a:xfrm>
            <a:off x="4636008" y="3372802"/>
            <a:ext cx="3767328" cy="1165860"/>
          </a:xfrm>
          <a:prstGeom prst="rect">
            <a:avLst/>
          </a:prstGeom>
        </p:spPr>
        <p:txBody>
          <a:bodyPr/>
          <a:lstStyle>
            <a:lvl1pPr>
              <a:defRPr sz="1800"/>
            </a:lvl1pPr>
            <a:lvl2pPr>
              <a:defRPr sz="1800"/>
            </a:lvl2pPr>
            <a:lvl3pPr>
              <a:defRPr sz="1800"/>
            </a:lvl3pPr>
            <a:lvl4pPr>
              <a:defRPr sz="1800"/>
            </a:lvl4pPr>
            <a:lvl5pPr>
              <a:defRPr sz="1800"/>
            </a:lvl5pPr>
            <a:lvl6pPr marL="1946275"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6pPr>
            <a:lvl7pPr marL="2173288"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7pPr>
            <a:lvl8pPr marL="2398713"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8pPr>
            <a:lvl9pPr marL="2625725" indent="-234950" algn="l" defTabSz="914400" rtl="0" eaLnBrk="1" latinLnBrk="0" hangingPunct="1">
              <a:spcBef>
                <a:spcPct val="20000"/>
              </a:spcBef>
              <a:buSzPct val="90000"/>
              <a:buFont typeface="Wingdings" pitchFamily="2" charset="2"/>
              <a:buChar char=""/>
              <a:defRPr lang="en-US" sz="1600" kern="1200" dirty="0">
                <a:solidFill>
                  <a:schemeClr val="tx1">
                    <a:lumMod val="65000"/>
                    <a:lumOff val="35000"/>
                  </a:schemeClr>
                </a:solidFill>
                <a:latin typeface="+mn-lt"/>
                <a:ea typeface="+mn-ea"/>
                <a:cs typeface="+mn-cs"/>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0" name="Content Placeholder 2"/>
          <p:cNvSpPr>
            <a:spLocks noGrp="1"/>
          </p:cNvSpPr>
          <p:nvPr>
            <p:ph sz="half" idx="14"/>
          </p:nvPr>
        </p:nvSpPr>
        <p:spPr>
          <a:xfrm>
            <a:off x="739775" y="2088356"/>
            <a:ext cx="3767328" cy="1165860"/>
          </a:xfrm>
          <a:prstGeom prst="rect">
            <a:avLst/>
          </a:prstGeo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1" name="Content Placeholder 2"/>
          <p:cNvSpPr>
            <a:spLocks noGrp="1"/>
          </p:cNvSpPr>
          <p:nvPr>
            <p:ph sz="half" idx="15"/>
          </p:nvPr>
        </p:nvSpPr>
        <p:spPr>
          <a:xfrm>
            <a:off x="739775" y="3372802"/>
            <a:ext cx="3767328" cy="1165860"/>
          </a:xfrm>
          <a:prstGeom prst="rect">
            <a:avLst/>
          </a:prstGeom>
        </p:spPr>
        <p:txBody>
          <a:bodyPr/>
          <a:lstStyle>
            <a:lvl1pPr>
              <a:defRPr sz="1800"/>
            </a:lvl1pPr>
            <a:lvl2pPr>
              <a:defRPr sz="1800"/>
            </a:lvl2pPr>
            <a:lvl3pPr>
              <a:defRPr sz="1800"/>
            </a:lvl3pPr>
            <a:lvl4pPr>
              <a:defRPr sz="1800"/>
            </a:lvl4pPr>
            <a:lvl5pPr>
              <a:defRPr sz="1800"/>
            </a:lvl5pPr>
            <a:lvl6pPr marL="1946275"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6pPr>
            <a:lvl7pPr marL="2173288"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7pPr>
            <a:lvl8pPr marL="2398713"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8pPr>
            <a:lvl9pPr marL="2625725" indent="-234950" algn="l" defTabSz="914400" rtl="0" eaLnBrk="1" latinLnBrk="0" hangingPunct="1">
              <a:spcBef>
                <a:spcPct val="20000"/>
              </a:spcBef>
              <a:buSzPct val="90000"/>
              <a:buFont typeface="Wingdings" pitchFamily="2" charset="2"/>
              <a:buChar char=""/>
              <a:defRPr lang="en-US" sz="1600" kern="1200" dirty="0">
                <a:solidFill>
                  <a:schemeClr val="tx1">
                    <a:lumMod val="65000"/>
                    <a:lumOff val="35000"/>
                  </a:schemeClr>
                </a:solidFill>
                <a:latin typeface="+mn-lt"/>
                <a:ea typeface="+mn-ea"/>
                <a:cs typeface="+mn-cs"/>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mc:AlternateContent xmlns:mc="http://schemas.openxmlformats.org/markup-compatibility/2006" xmlns:p14="http://schemas.microsoft.com/office/powerpoint/2010/main">
    <mc:Choice Requires="p14">
      <p:transition spd="slow" p14:dur="4000" advClick="0" advTm="33630">
        <p14:prism/>
      </p:transition>
    </mc:Choice>
    <mc:Fallback xmlns="">
      <p:transition xmlns:p14="http://schemas.microsoft.com/office/powerpoint/2010/main" spd="slow" advClick="0" advTm="3363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58856"/>
            <a:ext cx="8229600" cy="857250"/>
          </a:xfrm>
          <a:prstGeom prst="rect">
            <a:avLst/>
          </a:prstGeom>
        </p:spPr>
        <p:txBody>
          <a:bodyPr/>
          <a:lstStyle/>
          <a:p>
            <a:r>
              <a:rPr lang="en-US" smtClean="0"/>
              <a:t>Click to edit Master title style</a:t>
            </a:r>
            <a:endParaRPr/>
          </a:p>
        </p:txBody>
      </p:sp>
      <p:sp>
        <p:nvSpPr>
          <p:cNvPr id="3" name="Date Placeholder 2"/>
          <p:cNvSpPr>
            <a:spLocks noGrp="1"/>
          </p:cNvSpPr>
          <p:nvPr>
            <p:ph type="dt" sz="half" idx="10"/>
          </p:nvPr>
        </p:nvSpPr>
        <p:spPr>
          <a:xfrm>
            <a:off x="457200" y="4767263"/>
            <a:ext cx="2133600" cy="273844"/>
          </a:xfrm>
          <a:prstGeom prst="rect">
            <a:avLst/>
          </a:prstGeom>
        </p:spPr>
        <p:txBody>
          <a:bodyPr/>
          <a:lstStyle/>
          <a:p>
            <a:pPr>
              <a:defRPr/>
            </a:pPr>
            <a:fld id="{779B24F7-4F80-BE4A-B8A0-C30B09B13516}" type="datetime1">
              <a:rPr lang="en-US" smtClean="0"/>
              <a:pPr>
                <a:defRPr/>
              </a:pPr>
              <a:t>11/7/14</a:t>
            </a:fld>
            <a:endParaRPr lang="en-US" dirty="0"/>
          </a:p>
        </p:txBody>
      </p:sp>
      <p:sp>
        <p:nvSpPr>
          <p:cNvPr id="4" name="Footer Placeholder 3"/>
          <p:cNvSpPr>
            <a:spLocks noGrp="1"/>
          </p:cNvSpPr>
          <p:nvPr>
            <p:ph type="ftr" sz="quarter" idx="11"/>
          </p:nvPr>
        </p:nvSpPr>
        <p:spPr>
          <a:xfrm>
            <a:off x="5789613" y="4767263"/>
            <a:ext cx="2895600" cy="273844"/>
          </a:xfrm>
          <a:prstGeom prst="rect">
            <a:avLst/>
          </a:prstGeom>
        </p:spPr>
        <p:txBody>
          <a:bodyPr/>
          <a:lstStyle/>
          <a:p>
            <a:pPr>
              <a:defRPr/>
            </a:pPr>
            <a:endParaRPr lang="en-US" dirty="0"/>
          </a:p>
        </p:txBody>
      </p:sp>
      <p:sp>
        <p:nvSpPr>
          <p:cNvPr id="5" name="Slide Number Placeholder 4"/>
          <p:cNvSpPr>
            <a:spLocks noGrp="1"/>
          </p:cNvSpPr>
          <p:nvPr>
            <p:ph type="sldNum" sz="quarter" idx="12"/>
          </p:nvPr>
        </p:nvSpPr>
        <p:spPr>
          <a:xfrm>
            <a:off x="4305300" y="4767263"/>
            <a:ext cx="533400" cy="273844"/>
          </a:xfrm>
          <a:prstGeom prst="rect">
            <a:avLst/>
          </a:prstGeom>
        </p:spPr>
        <p:txBody>
          <a:bodyPr/>
          <a:lstStyle/>
          <a:p>
            <a:pPr>
              <a:defRPr/>
            </a:pPr>
            <a:fld id="{B4371A92-273D-074E-8CC2-33EBC2DEBFC4}" type="slidenum">
              <a:rPr lang="en-US" smtClean="0"/>
              <a:pPr>
                <a:defRPr/>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4000" advClick="0" advTm="33630">
        <p14:prism/>
      </p:transition>
    </mc:Choice>
    <mc:Fallback xmlns="">
      <p:transition xmlns:p14="http://schemas.microsoft.com/office/powerpoint/2010/main" spd="slow" advClick="0" advTm="33630">
        <p:fade/>
      </p:transition>
    </mc:Fallback>
  </mc:AlternateContent>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5503" r:id="rId1"/>
    <p:sldLayoutId id="2147485504" r:id="rId2"/>
    <p:sldLayoutId id="2147485505" r:id="rId3"/>
    <p:sldLayoutId id="2147485506" r:id="rId4"/>
    <p:sldLayoutId id="2147485507" r:id="rId5"/>
    <p:sldLayoutId id="2147485508" r:id="rId6"/>
    <p:sldLayoutId id="2147485509" r:id="rId7"/>
    <p:sldLayoutId id="2147485510" r:id="rId8"/>
    <p:sldLayoutId id="2147485511" r:id="rId9"/>
    <p:sldLayoutId id="2147485512" r:id="rId10"/>
    <p:sldLayoutId id="2147485513" r:id="rId11"/>
    <p:sldLayoutId id="2147485514" r:id="rId12"/>
    <p:sldLayoutId id="2147485515" r:id="rId13"/>
    <p:sldLayoutId id="2147485516" r:id="rId14"/>
    <p:sldLayoutId id="2147485517" r:id="rId15"/>
    <p:sldLayoutId id="2147485518" r:id="rId16"/>
  </p:sldLayoutIdLst>
  <mc:AlternateContent xmlns:mc="http://schemas.openxmlformats.org/markup-compatibility/2006" xmlns:p14="http://schemas.microsoft.com/office/powerpoint/2010/main">
    <mc:Choice Requires="p14">
      <p:transition spd="slow" p14:dur="4000" advClick="0" advTm="33630">
        <p14:prism/>
      </p:transition>
    </mc:Choice>
    <mc:Fallback xmlns="">
      <p:transition xmlns:p14="http://schemas.microsoft.com/office/powerpoint/2010/main" spd="slow" advClick="0" advTm="33630">
        <p:fade/>
      </p:transition>
    </mc:Fallback>
  </mc:AlternateContent>
  <p:timing>
    <p:tnLst>
      <p:par>
        <p:cTn xmlns:p14="http://schemas.microsoft.com/office/powerpoint/2010/main" id="1" dur="indefinite" restart="never" nodeType="tmRoot"/>
      </p:par>
    </p:tnLst>
  </p:timing>
  <p:txStyles>
    <p:titleStyle>
      <a:lvl1pPr algn="ctr" defTabSz="914400" rtl="0" eaLnBrk="1" latinLnBrk="0" hangingPunct="1">
        <a:spcBef>
          <a:spcPct val="0"/>
        </a:spcBef>
        <a:buNone/>
        <a:defRPr sz="4600" kern="1200">
          <a:solidFill>
            <a:schemeClr val="bg1"/>
          </a:solidFill>
          <a:latin typeface="+mj-lt"/>
          <a:ea typeface="+mj-ea"/>
          <a:cs typeface="+mj-cs"/>
        </a:defRPr>
      </a:lvl1pPr>
    </p:titleStyle>
    <p:bodyStyle>
      <a:lvl1pPr marL="342900" indent="-342900" algn="l" defTabSz="914400" rtl="0" eaLnBrk="1" latinLnBrk="0" hangingPunct="1">
        <a:spcBef>
          <a:spcPts val="2000"/>
        </a:spcBef>
        <a:buClr>
          <a:schemeClr val="accent1"/>
        </a:buClr>
        <a:buSzPct val="90000"/>
        <a:buFont typeface="Wingdings" pitchFamily="2" charset="2"/>
        <a:buChar char="S"/>
        <a:defRPr sz="22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60000"/>
            <a:lumOff val="40000"/>
          </a:schemeClr>
        </a:buClr>
        <a:buSzPct val="90000"/>
        <a:buFont typeface="Wingdings" pitchFamily="2" charset="2"/>
        <a:buChar char="S"/>
        <a:defRPr sz="20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Wingdings" pitchFamily="2" charset="2"/>
        <a:buChar char="S"/>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60000"/>
            <a:lumOff val="40000"/>
          </a:schemeClr>
        </a:buClr>
        <a:buSzPct val="90000"/>
        <a:buFont typeface="Wingdings" pitchFamily="2" charset="2"/>
        <a:buChar char="S"/>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pitchFamily="2" charset="2"/>
        <a:buChar char="S"/>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60000"/>
            <a:lumOff val="40000"/>
          </a:schemeClr>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60000"/>
            <a:lumOff val="40000"/>
          </a:schemeClr>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pitchFamily="2"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emf"/><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4.jpeg"/><Relationship Id="rId3" Type="http://schemas.openxmlformats.org/officeDocument/2006/relationships/image" Target="../media/image35.emf"/></Relationships>
</file>

<file path=ppt/slides/_rels/slide11.xml.rels><?xml version="1.0" encoding="UTF-8" standalone="yes"?>
<Relationships xmlns="http://schemas.openxmlformats.org/package/2006/relationships"><Relationship Id="rId3" Type="http://schemas.openxmlformats.org/officeDocument/2006/relationships/image" Target="../media/image36.emf"/><Relationship Id="rId4" Type="http://schemas.openxmlformats.org/officeDocument/2006/relationships/image" Target="../media/image37.png"/><Relationship Id="rId1" Type="http://schemas.openxmlformats.org/officeDocument/2006/relationships/tags" Target="../tags/tag2.xml"/><Relationship Id="rId2"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8.jpeg"/><Relationship Id="rId3" Type="http://schemas.openxmlformats.org/officeDocument/2006/relationships/image" Target="../media/image39.jpeg"/></Relationships>
</file>

<file path=ppt/slides/_rels/slide13.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1.png"/><Relationship Id="rId5" Type="http://schemas.openxmlformats.org/officeDocument/2006/relationships/image" Target="../media/image42.emf"/><Relationship Id="rId1" Type="http://schemas.openxmlformats.org/officeDocument/2006/relationships/tags" Target="../tags/tag3.xml"/><Relationship Id="rId2"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43.png"/><Relationship Id="rId3"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gif"/><Relationship Id="rId5" Type="http://schemas.openxmlformats.org/officeDocument/2006/relationships/image" Target="../media/image47.jpeg"/><Relationship Id="rId6"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4" Type="http://schemas.openxmlformats.org/officeDocument/2006/relationships/image" Target="../media/image11.png"/><Relationship Id="rId5" Type="http://schemas.openxmlformats.org/officeDocument/2006/relationships/image" Target="../media/image12.png"/><Relationship Id="rId1" Type="http://schemas.openxmlformats.org/officeDocument/2006/relationships/tags" Target="../tags/tag1.xml"/><Relationship Id="rId2"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4.jpeg"/></Relationships>
</file>

<file path=ppt/slides/_rels/slide5.xml.rels><?xml version="1.0" encoding="UTF-8" standalone="yes"?>
<Relationships xmlns="http://schemas.openxmlformats.org/package/2006/relationships"><Relationship Id="rId11" Type="http://schemas.openxmlformats.org/officeDocument/2006/relationships/image" Target="../media/image21.jpeg"/><Relationship Id="rId12" Type="http://schemas.openxmlformats.org/officeDocument/2006/relationships/image" Target="../media/image22.png"/><Relationship Id="rId13" Type="http://schemas.microsoft.com/office/2007/relationships/hdphoto" Target="../media/hdphoto4.wdp"/><Relationship Id="rId14" Type="http://schemas.openxmlformats.org/officeDocument/2006/relationships/image" Target="../media/image23.png"/><Relationship Id="rId15" Type="http://schemas.microsoft.com/office/2007/relationships/hdphoto" Target="../media/hdphoto5.wdp"/><Relationship Id="rId16" Type="http://schemas.openxmlformats.org/officeDocument/2006/relationships/image" Target="../media/image24.png"/><Relationship Id="rId17" Type="http://schemas.microsoft.com/office/2007/relationships/hdphoto" Target="../media/hdphoto6.wdp"/><Relationship Id="rId18" Type="http://schemas.openxmlformats.org/officeDocument/2006/relationships/image" Target="../media/image25.jpeg"/><Relationship Id="rId1" Type="http://schemas.openxmlformats.org/officeDocument/2006/relationships/slideLayout" Target="../slideLayouts/slideLayout1.xml"/><Relationship Id="rId2" Type="http://schemas.openxmlformats.org/officeDocument/2006/relationships/image" Target="../media/image15.png"/><Relationship Id="rId3" Type="http://schemas.microsoft.com/office/2007/relationships/hdphoto" Target="../media/hdphoto1.wdp"/><Relationship Id="rId4" Type="http://schemas.openxmlformats.org/officeDocument/2006/relationships/image" Target="../media/image16.png"/><Relationship Id="rId5" Type="http://schemas.microsoft.com/office/2007/relationships/hdphoto" Target="../media/hdphoto2.wdp"/><Relationship Id="rId6" Type="http://schemas.openxmlformats.org/officeDocument/2006/relationships/image" Target="../media/image17.png"/><Relationship Id="rId7" Type="http://schemas.microsoft.com/office/2007/relationships/hdphoto" Target="../media/hdphoto3.wdp"/><Relationship Id="rId8" Type="http://schemas.openxmlformats.org/officeDocument/2006/relationships/image" Target="../media/image18.png"/><Relationship Id="rId9" Type="http://schemas.openxmlformats.org/officeDocument/2006/relationships/image" Target="../media/image19.png"/><Relationship Id="rId10" Type="http://schemas.openxmlformats.org/officeDocument/2006/relationships/image" Target="../media/image2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6.jpeg"/><Relationship Id="rId3" Type="http://schemas.openxmlformats.org/officeDocument/2006/relationships/image" Target="../media/image2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8.png"/><Relationship Id="rId3" Type="http://schemas.openxmlformats.org/officeDocument/2006/relationships/image" Target="../media/image29.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0.png"/><Relationship Id="rId3" Type="http://schemas.openxmlformats.org/officeDocument/2006/relationships/image" Target="../media/image31.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2.jpg"/><Relationship Id="rId3"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24000">
              <a:schemeClr val="bg1"/>
            </a:gs>
            <a:gs pos="100000">
              <a:srgbClr val="FF6600"/>
            </a:gs>
          </a:gsLst>
          <a:lin ang="5400000" scaled="0"/>
          <a:tileRect/>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2" name="Title 1"/>
          <p:cNvSpPr>
            <a:spLocks noGrp="1"/>
          </p:cNvSpPr>
          <p:nvPr>
            <p:ph type="ctrTitle"/>
          </p:nvPr>
        </p:nvSpPr>
        <p:spPr>
          <a:xfrm>
            <a:off x="0" y="7558"/>
            <a:ext cx="9144000" cy="1102519"/>
          </a:xfrm>
          <a:noFill/>
          <a:ln>
            <a:noFill/>
            <a:miter lim="800000"/>
            <a:headEnd/>
            <a:tailEnd/>
          </a:ln>
          <a:effectLst>
            <a:outerShdw blurRad="50800" dist="38100" dir="2700000" algn="tl" rotWithShape="0">
              <a:prstClr val="black">
                <a:alpha val="40000"/>
              </a:prstClr>
            </a:outerShdw>
            <a:softEdge rad="76200"/>
          </a:effectLst>
          <a:scene3d>
            <a:camera prst="orthographicFront"/>
            <a:lightRig rig="threePt" dir="t"/>
          </a:scene3d>
          <a:sp3d>
            <a:bevelT/>
          </a:sp3d>
          <a:extLst/>
        </p:spPr>
        <p:txBody>
          <a:bodyPr rtlCol="0">
            <a:noAutofit/>
          </a:bodyPr>
          <a:lstStyle/>
          <a:p>
            <a:pPr eaLnBrk="1" fontAlgn="auto" hangingPunct="1">
              <a:spcAft>
                <a:spcPts val="0"/>
              </a:spcAft>
              <a:defRPr/>
            </a:pPr>
            <a:r>
              <a:rPr lang="en-US" sz="6600" b="1" i="1" dirty="0" smtClean="0">
                <a:ln w="31550" cmpd="sng">
                  <a:solidFill>
                    <a:schemeClr val="tx1"/>
                  </a:solidFill>
                  <a:prstDash val="solid"/>
                </a:ln>
                <a:effectLst>
                  <a:outerShdw blurRad="50800" dist="40000" dir="5400000" algn="tl" rotWithShape="0">
                    <a:srgbClr val="000000">
                      <a:shade val="5000"/>
                      <a:satMod val="120000"/>
                      <a:alpha val="33000"/>
                    </a:srgbClr>
                  </a:outerShdw>
                </a:effectLst>
                <a:latin typeface="Rockwell"/>
                <a:ea typeface="+mj-ea"/>
                <a:cs typeface="Rockwell"/>
              </a:rPr>
              <a:t>This Week </a:t>
            </a:r>
            <a:r>
              <a:rPr lang="en-US" sz="4400" b="1" i="1" normalizeH="1" dirty="0" smtClean="0">
                <a:ln w="31550" cmpd="sng">
                  <a:solidFill>
                    <a:schemeClr val="tx1"/>
                  </a:solidFill>
                  <a:prstDash val="solid"/>
                </a:ln>
                <a:effectLst>
                  <a:outerShdw blurRad="50800" dist="40000" dir="5400000" algn="tl" rotWithShape="0">
                    <a:srgbClr val="000000">
                      <a:shade val="5000"/>
                      <a:satMod val="120000"/>
                      <a:alpha val="33000"/>
                    </a:srgbClr>
                  </a:outerShdw>
                </a:effectLst>
                <a:latin typeface="Rockwell"/>
                <a:ea typeface="+mj-ea"/>
                <a:cs typeface="Rockwell"/>
              </a:rPr>
              <a:t>@</a:t>
            </a:r>
            <a:r>
              <a:rPr lang="en-US" sz="6600" b="1" i="1" dirty="0" smtClean="0">
                <a:ln w="31550" cmpd="sng">
                  <a:solidFill>
                    <a:schemeClr val="tx1"/>
                  </a:solidFill>
                  <a:prstDash val="solid"/>
                </a:ln>
                <a:effectLst>
                  <a:outerShdw blurRad="50800" dist="40000" dir="5400000" algn="tl" rotWithShape="0">
                    <a:srgbClr val="000000">
                      <a:shade val="5000"/>
                      <a:satMod val="120000"/>
                      <a:alpha val="33000"/>
                    </a:srgbClr>
                  </a:outerShdw>
                </a:effectLst>
                <a:latin typeface="Rockwell"/>
                <a:ea typeface="+mj-ea"/>
                <a:cs typeface="Rockwell"/>
              </a:rPr>
              <a:t> PPPL</a:t>
            </a:r>
          </a:p>
        </p:txBody>
      </p:sp>
      <p:pic>
        <p:nvPicPr>
          <p:cNvPr id="9" name="Picture 8"/>
          <p:cNvPicPr>
            <a:picLocks noChangeAspect="1"/>
          </p:cNvPicPr>
          <p:nvPr/>
        </p:nvPicPr>
        <p:blipFill rotWithShape="1">
          <a:blip r:embed="rId4" cstate="screen">
            <a:extLst>
              <a:ext uri="{28A0092B-C50C-407E-A947-70E740481C1C}">
                <a14:useLocalDpi xmlns:a14="http://schemas.microsoft.com/office/drawing/2010/main"/>
              </a:ext>
            </a:extLst>
          </a:blip>
          <a:srcRect l="-1" r="-338"/>
          <a:stretch/>
        </p:blipFill>
        <p:spPr bwMode="auto">
          <a:xfrm>
            <a:off x="758249" y="1742899"/>
            <a:ext cx="7634817" cy="1524372"/>
          </a:xfrm>
          <a:prstGeom prst="rect">
            <a:avLst/>
          </a:prstGeom>
          <a:noFill/>
          <a:ln>
            <a:noFill/>
          </a:ln>
          <a:effectLst>
            <a:outerShdw blurRad="50800" dist="114300" dir="2700000" rotWithShape="0">
              <a:srgbClr val="00000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6153355" y="-237613"/>
            <a:ext cx="184666" cy="461665"/>
          </a:xfrm>
          <a:prstGeom prst="rect">
            <a:avLst/>
          </a:prstGeom>
          <a:noFill/>
        </p:spPr>
        <p:txBody>
          <a:bodyPr wrap="none" rtlCol="0">
            <a:spAutoFit/>
          </a:bodyPr>
          <a:lstStyle/>
          <a:p>
            <a:endParaRPr lang="en-US" dirty="0"/>
          </a:p>
        </p:txBody>
      </p:sp>
      <p:sp>
        <p:nvSpPr>
          <p:cNvPr id="5" name="Subtitle 2"/>
          <p:cNvSpPr txBox="1">
            <a:spLocks/>
          </p:cNvSpPr>
          <p:nvPr/>
        </p:nvSpPr>
        <p:spPr bwMode="auto">
          <a:xfrm>
            <a:off x="6050" y="4859862"/>
            <a:ext cx="9144000" cy="271919"/>
          </a:xfrm>
          <a:prstGeom prst="rect">
            <a:avLst/>
          </a:prstGeom>
          <a:solidFill>
            <a:srgbClr val="45752F">
              <a:alpha val="64000"/>
            </a:srgbClr>
          </a:solidFill>
          <a:ln>
            <a:noFill/>
            <a:headEnd/>
            <a:tailEnd/>
          </a:ln>
          <a:effectLst>
            <a:outerShdw blurRad="50800" dist="38100" dir="2700000" algn="tl" rotWithShape="0">
              <a:prstClr val="black">
                <a:alpha val="40000"/>
              </a:prstClr>
            </a:outerShdw>
          </a:effectLst>
          <a:scene3d>
            <a:camera prst="orthographicFront"/>
            <a:lightRig rig="threePt" dir="t"/>
          </a:scene3d>
          <a:sp3d>
            <a:bevelT/>
          </a:sp3d>
        </p:spPr>
        <p:style>
          <a:lnRef idx="3">
            <a:schemeClr val="lt1"/>
          </a:lnRef>
          <a:fillRef idx="1">
            <a:schemeClr val="accent1"/>
          </a:fillRef>
          <a:effectRef idx="1">
            <a:schemeClr val="accent1"/>
          </a:effectRef>
          <a:fontRef idx="minor">
            <a:schemeClr val="lt1"/>
          </a:fontRef>
        </p:style>
        <p:txBody>
          <a:bodyPr anchor="ctr">
            <a:normAutofit lnSpcReduction="10000"/>
          </a:bodyPr>
          <a:lstStyle/>
          <a:p>
            <a:pPr algn="ctr" fontAlgn="auto">
              <a:spcBef>
                <a:spcPct val="20000"/>
              </a:spcBef>
              <a:spcAft>
                <a:spcPts val="0"/>
              </a:spcAft>
              <a:buFont typeface="Arial"/>
              <a:buNone/>
              <a:defRPr/>
            </a:pPr>
            <a:r>
              <a:rPr lang="en-US" sz="1200" dirty="0" smtClean="0">
                <a:ln w="22225" cmpd="sng">
                  <a:solidFill>
                    <a:schemeClr val="tx1">
                      <a:alpha val="0"/>
                    </a:schemeClr>
                  </a:solidFill>
                </a:ln>
                <a:solidFill>
                  <a:srgbClr val="FFFFFF"/>
                </a:solidFill>
                <a:effectLst>
                  <a:outerShdw blurRad="50800" dist="38100" dir="2700000" algn="tl" rotWithShape="0">
                    <a:srgbClr val="000000">
                      <a:alpha val="29000"/>
                    </a:srgbClr>
                  </a:outerShdw>
                </a:effectLst>
                <a:latin typeface="Verdana"/>
                <a:cs typeface="Verdana"/>
              </a:rPr>
              <a:t>Brought to you by </a:t>
            </a:r>
            <a:r>
              <a:rPr lang="en-US" sz="1200" dirty="0">
                <a:ln w="22225" cmpd="sng">
                  <a:solidFill>
                    <a:schemeClr val="tx1">
                      <a:alpha val="0"/>
                    </a:schemeClr>
                  </a:solidFill>
                </a:ln>
                <a:solidFill>
                  <a:srgbClr val="FFFFFF"/>
                </a:solidFill>
                <a:effectLst>
                  <a:outerShdw blurRad="50800" dist="38100" dir="2700000" algn="tl" rotWithShape="0">
                    <a:srgbClr val="000000">
                      <a:alpha val="29000"/>
                    </a:srgbClr>
                  </a:outerShdw>
                </a:effectLst>
                <a:latin typeface="Verdana"/>
                <a:cs typeface="Verdana"/>
              </a:rPr>
              <a:t>the PPPL Office of Communications</a:t>
            </a:r>
          </a:p>
        </p:txBody>
      </p:sp>
      <p:sp>
        <p:nvSpPr>
          <p:cNvPr id="6" name="Subtitle 5"/>
          <p:cNvSpPr>
            <a:spLocks noGrp="1"/>
          </p:cNvSpPr>
          <p:nvPr>
            <p:ph type="subTitle" idx="1"/>
          </p:nvPr>
        </p:nvSpPr>
        <p:spPr>
          <a:xfrm>
            <a:off x="-12700" y="4088107"/>
            <a:ext cx="9156700" cy="800100"/>
          </a:xfrm>
          <a:noFill/>
          <a:effectLst/>
          <a:scene3d>
            <a:camera prst="orthographicFront"/>
            <a:lightRig rig="threePt" dir="t"/>
          </a:scene3d>
          <a:sp3d>
            <a:bevelT/>
          </a:sp3d>
        </p:spPr>
        <p:txBody>
          <a:bodyPr>
            <a:normAutofit/>
          </a:bodyPr>
          <a:lstStyle/>
          <a:p>
            <a:r>
              <a:rPr lang="en-US" sz="3200" b="1" dirty="0" smtClean="0">
                <a:ln>
                  <a:solidFill>
                    <a:schemeClr val="tx1"/>
                  </a:solidFill>
                </a:ln>
                <a:effectLst>
                  <a:outerShdw blurRad="53975" dist="25400" dir="2700000" sx="101000" sy="101000" algn="tl" rotWithShape="0">
                    <a:srgbClr val="000000"/>
                  </a:outerShdw>
                </a:effectLst>
                <a:latin typeface="Verdana"/>
                <a:cs typeface="Verdana"/>
              </a:rPr>
              <a:t>November 10 - 14, 2014</a:t>
            </a:r>
            <a:endParaRPr lang="en-US" sz="3200" b="1" dirty="0">
              <a:ln>
                <a:solidFill>
                  <a:schemeClr val="tx1"/>
                </a:solidFill>
              </a:ln>
              <a:effectLst>
                <a:outerShdw blurRad="53975" dist="25400" dir="2700000" sx="101000" sy="101000" algn="tl" rotWithShape="0">
                  <a:srgbClr val="000000"/>
                </a:outerShdw>
              </a:effectLst>
              <a:latin typeface="Verdana"/>
              <a:cs typeface="Verdana"/>
            </a:endParaRPr>
          </a:p>
        </p:txBody>
      </p:sp>
    </p:spTree>
    <p:extLst>
      <p:ext uri="{BB962C8B-B14F-4D97-AF65-F5344CB8AC3E}">
        <p14:creationId xmlns:p14="http://schemas.microsoft.com/office/powerpoint/2010/main" val="4062756971"/>
      </p:ext>
    </p:extLst>
  </p:cSld>
  <p:clrMapOvr>
    <a:masterClrMapping/>
  </p:clrMapOvr>
  <mc:AlternateContent xmlns:mc="http://schemas.openxmlformats.org/markup-compatibility/2006">
    <mc:Choice xmlns:p14="http://schemas.microsoft.com/office/powerpoint/2010/main" Requires="p14">
      <p:transition spd="slow" p14:dur="3000" advClick="0" advTm="21595">
        <p:push dir="u"/>
      </p:transition>
    </mc:Choice>
    <mc:Fallback>
      <p:transition xmlns:p14="http://schemas.microsoft.com/office/powerpoint/2010/main" spd="slow" advClick="0" advTm="21595">
        <p:push dir="u"/>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4000"/>
                                        <p:tgtEl>
                                          <p:spTgt spid="9"/>
                                        </p:tgtEl>
                                      </p:cBhvr>
                                    </p:animEffect>
                                  </p:childTnLst>
                                </p:cTn>
                              </p:par>
                            </p:childTnLst>
                          </p:cTn>
                        </p:par>
                        <p:par>
                          <p:cTn id="8" fill="hold">
                            <p:stCondLst>
                              <p:cond delay="4000"/>
                            </p:stCondLst>
                            <p:childTnLst>
                              <p:par>
                                <p:cTn id="9" presetID="10" presetClass="exit" presetSubtype="0" fill="hold" nodeType="afterEffect">
                                  <p:stCondLst>
                                    <p:cond delay="3000"/>
                                  </p:stCondLst>
                                  <p:childTnLst>
                                    <p:animEffect transition="out" filter="fade">
                                      <p:cBhvr>
                                        <p:cTn id="10" dur="2000"/>
                                        <p:tgtEl>
                                          <p:spTgt spid="9"/>
                                        </p:tgtEl>
                                      </p:cBhvr>
                                    </p:animEffect>
                                    <p:set>
                                      <p:cBhvr>
                                        <p:cTn id="11" dur="1" fill="hold">
                                          <p:stCondLst>
                                            <p:cond delay="1999"/>
                                          </p:stCondLst>
                                        </p:cTn>
                                        <p:tgtEl>
                                          <p:spTgt spid="9"/>
                                        </p:tgtEl>
                                        <p:attrNameLst>
                                          <p:attrName>style.visibility</p:attrName>
                                        </p:attrNameLst>
                                      </p:cBhvr>
                                      <p:to>
                                        <p:strVal val="hidden"/>
                                      </p:to>
                                    </p:set>
                                  </p:childTnLst>
                                </p:cTn>
                              </p:par>
                            </p:childTnLst>
                          </p:cTn>
                        </p:par>
                        <p:par>
                          <p:cTn id="12" fill="hold">
                            <p:stCondLst>
                              <p:cond delay="9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3000"/>
                                        <p:tgtEl>
                                          <p:spTgt spid="4"/>
                                        </p:tgtEl>
                                      </p:cBhvr>
                                    </p:animEffect>
                                  </p:childTnLst>
                                </p:cTn>
                              </p:par>
                            </p:childTnLst>
                          </p:cTn>
                        </p:par>
                        <p:par>
                          <p:cTn id="16" fill="hold">
                            <p:stCondLst>
                              <p:cond delay="12000"/>
                            </p:stCondLst>
                            <p:childTnLst>
                              <p:par>
                                <p:cTn id="17" presetID="10" presetClass="entr" presetSubtype="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3000"/>
                                        <p:tgtEl>
                                          <p:spTgt spid="2"/>
                                        </p:tgtEl>
                                      </p:cBhvr>
                                    </p:animEffect>
                                  </p:childTnLst>
                                </p:cTn>
                              </p:par>
                            </p:childTnLst>
                          </p:cTn>
                        </p:par>
                        <p:par>
                          <p:cTn id="20" fill="hold">
                            <p:stCondLst>
                              <p:cond delay="15000"/>
                            </p:stCondLst>
                            <p:childTnLst>
                              <p:par>
                                <p:cTn id="21" presetID="2" presetClass="entr" presetSubtype="4" fill="hold" grpId="0" nodeType="after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 calcmode="lin" valueType="num">
                                      <p:cBhvr additive="base">
                                        <p:cTn id="23" dur="30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4" dur="30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par>
                          <p:cTn id="25" fill="hold">
                            <p:stCondLst>
                              <p:cond delay="18000"/>
                            </p:stCondLst>
                            <p:childTnLst>
                              <p:par>
                                <p:cTn id="26" presetID="2" presetClass="entr" presetSubtype="4"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3000" fill="hold"/>
                                        <p:tgtEl>
                                          <p:spTgt spid="5"/>
                                        </p:tgtEl>
                                        <p:attrNameLst>
                                          <p:attrName>ppt_x</p:attrName>
                                        </p:attrNameLst>
                                      </p:cBhvr>
                                      <p:tavLst>
                                        <p:tav tm="0">
                                          <p:val>
                                            <p:strVal val="#ppt_x"/>
                                          </p:val>
                                        </p:tav>
                                        <p:tav tm="100000">
                                          <p:val>
                                            <p:strVal val="#ppt_x"/>
                                          </p:val>
                                        </p:tav>
                                      </p:tavLst>
                                    </p:anim>
                                    <p:anim calcmode="lin" valueType="num">
                                      <p:cBhvr additive="base">
                                        <p:cTn id="29" dur="3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bstract-christmas-2012-ppt-backgrounds-powerpoint.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40217"/>
            <a:ext cx="9144000" cy="5183717"/>
          </a:xfrm>
          <a:prstGeom prst="rect">
            <a:avLst/>
          </a:prstGeom>
        </p:spPr>
      </p:pic>
      <p:sp>
        <p:nvSpPr>
          <p:cNvPr id="5" name="TextBox 4"/>
          <p:cNvSpPr txBox="1"/>
          <p:nvPr/>
        </p:nvSpPr>
        <p:spPr>
          <a:xfrm>
            <a:off x="1" y="2409008"/>
            <a:ext cx="9144000" cy="369332"/>
          </a:xfrm>
          <a:prstGeom prst="rect">
            <a:avLst/>
          </a:prstGeom>
          <a:noFill/>
        </p:spPr>
        <p:txBody>
          <a:bodyPr wrap="square" rtlCol="0">
            <a:spAutoFit/>
          </a:bodyPr>
          <a:lstStyle/>
          <a:p>
            <a:pPr algn="ctr"/>
            <a:r>
              <a:rPr lang="en-US" sz="1800" dirty="0" smtClean="0">
                <a:solidFill>
                  <a:schemeClr val="bg1"/>
                </a:solidFill>
              </a:rPr>
              <a:t>This event is not sponsored by PPPL</a:t>
            </a:r>
            <a:endParaRPr lang="en-US" sz="1800" dirty="0">
              <a:solidFill>
                <a:schemeClr val="bg1"/>
              </a:solidFill>
            </a:endParaRPr>
          </a:p>
        </p:txBody>
      </p:sp>
      <p:pic>
        <p:nvPicPr>
          <p:cNvPr id="3" name="Picture 2" descr="Holiday Party Flier MV-11 (1).pdf"/>
          <p:cNvPicPr>
            <a:picLocks noChangeAspect="1"/>
          </p:cNvPicPr>
          <p:nvPr/>
        </p:nvPicPr>
        <p:blipFill>
          <a:blip r:embed="rId3">
            <a:alphaModFix/>
            <a:extLst>
              <a:ext uri="{28A0092B-C50C-407E-A947-70E740481C1C}">
                <a14:useLocalDpi xmlns:a14="http://schemas.microsoft.com/office/drawing/2010/main"/>
              </a:ext>
            </a:extLst>
          </a:blip>
          <a:stretch>
            <a:fillRect/>
          </a:stretch>
        </p:blipFill>
        <p:spPr>
          <a:xfrm>
            <a:off x="1278460" y="-40218"/>
            <a:ext cx="6773333" cy="5233939"/>
          </a:xfrm>
          <a:prstGeom prst="rect">
            <a:avLst/>
          </a:prstGeom>
          <a:solidFill>
            <a:schemeClr val="bg1"/>
          </a:solidFill>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11995694"/>
      </p:ext>
    </p:extLst>
  </p:cSld>
  <p:clrMapOvr>
    <a:masterClrMapping/>
  </p:clrMapOvr>
  <mc:AlternateContent xmlns:mc="http://schemas.openxmlformats.org/markup-compatibility/2006">
    <mc:Choice xmlns:p14="http://schemas.microsoft.com/office/powerpoint/2010/main" Requires="p14">
      <p:transition spd="slow" p14:dur="4000" advClick="0" advTm="25397">
        <p14:prism/>
      </p:transition>
    </mc:Choice>
    <mc:Fallback>
      <p:transition xmlns:p14="http://schemas.microsoft.com/office/powerpoint/2010/main" spd="slow" advClick="0" advTm="25397">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0" fill="hold"/>
                                        <p:tgtEl>
                                          <p:spTgt spid="3"/>
                                        </p:tgtEl>
                                        <p:attrNameLst>
                                          <p:attrName>ppt_x</p:attrName>
                                        </p:attrNameLst>
                                      </p:cBhvr>
                                      <p:tavLst>
                                        <p:tav tm="0">
                                          <p:val>
                                            <p:strVal val="#ppt_x"/>
                                          </p:val>
                                        </p:tav>
                                        <p:tav tm="100000">
                                          <p:val>
                                            <p:strVal val="#ppt_x"/>
                                          </p:val>
                                        </p:tav>
                                      </p:tavLst>
                                    </p:anim>
                                    <p:anim calcmode="lin" valueType="num">
                                      <p:cBhvr additive="base">
                                        <p:cTn id="8" dur="50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0"/>
                            </p:stCondLst>
                            <p:childTnLst>
                              <p:par>
                                <p:cTn id="10" presetID="10" presetClass="exit" presetSubtype="0" fill="hold" nodeType="afterEffect">
                                  <p:stCondLst>
                                    <p:cond delay="10000"/>
                                  </p:stCondLst>
                                  <p:childTnLst>
                                    <p:animEffect transition="out" filter="fade">
                                      <p:cBhvr>
                                        <p:cTn id="11" dur="5000"/>
                                        <p:tgtEl>
                                          <p:spTgt spid="3"/>
                                        </p:tgtEl>
                                      </p:cBhvr>
                                    </p:animEffect>
                                    <p:set>
                                      <p:cBhvr>
                                        <p:cTn id="12" dur="1" fill="hold">
                                          <p:stCondLst>
                                            <p:cond delay="4999"/>
                                          </p:stCondLst>
                                        </p:cTn>
                                        <p:tgtEl>
                                          <p:spTgt spid="3"/>
                                        </p:tgtEl>
                                        <p:attrNameLst>
                                          <p:attrName>style.visibility</p:attrName>
                                        </p:attrNameLst>
                                      </p:cBhvr>
                                      <p:to>
                                        <p:strVal val="hidden"/>
                                      </p:to>
                                    </p:set>
                                  </p:childTnLst>
                                </p:cTn>
                              </p:par>
                            </p:childTnLst>
                          </p:cTn>
                        </p:par>
                        <p:par>
                          <p:cTn id="13" fill="hold">
                            <p:stCondLst>
                              <p:cond delay="20000"/>
                            </p:stCondLst>
                            <p:childTnLst>
                              <p:par>
                                <p:cTn id="14" presetID="10"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5151012"/>
          </a:xfrm>
          <a:prstGeom prst="rect">
            <a:avLst/>
          </a:prstGeom>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27199" y="576448"/>
            <a:ext cx="5383743" cy="358916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TextBox 1"/>
          <p:cNvSpPr txBox="1"/>
          <p:nvPr/>
        </p:nvSpPr>
        <p:spPr>
          <a:xfrm>
            <a:off x="-3048012" y="4605632"/>
            <a:ext cx="11032067" cy="461665"/>
          </a:xfrm>
          <a:prstGeom prst="rect">
            <a:avLst/>
          </a:prstGeom>
          <a:noFill/>
        </p:spPr>
        <p:txBody>
          <a:bodyPr wrap="square" rtlCol="0">
            <a:spAutoFit/>
          </a:bodyPr>
          <a:lstStyle/>
          <a:p>
            <a:r>
              <a:rPr lang="en-US" b="1" dirty="0" smtClean="0"/>
              <a:t>Princeton University OPEN ENROLLMENT </a:t>
            </a:r>
            <a:r>
              <a:rPr lang="en-US" b="1" dirty="0" smtClean="0"/>
              <a:t>ends </a:t>
            </a:r>
            <a:r>
              <a:rPr lang="en-US" b="1" dirty="0" smtClean="0"/>
              <a:t>this Friday, November 14</a:t>
            </a:r>
            <a:endParaRPr lang="en-US" b="1" dirty="0"/>
          </a:p>
        </p:txBody>
      </p:sp>
    </p:spTree>
    <p:custDataLst>
      <p:tags r:id="rId1"/>
    </p:custDataLst>
    <p:extLst>
      <p:ext uri="{BB962C8B-B14F-4D97-AF65-F5344CB8AC3E}">
        <p14:creationId xmlns:p14="http://schemas.microsoft.com/office/powerpoint/2010/main" val="3776418900"/>
      </p:ext>
    </p:extLst>
  </p:cSld>
  <p:clrMapOvr>
    <a:masterClrMapping/>
  </p:clrMapOvr>
  <mc:AlternateContent xmlns:mc="http://schemas.openxmlformats.org/markup-compatibility/2006">
    <mc:Choice xmlns:p14="http://schemas.microsoft.com/office/powerpoint/2010/main" Requires="p14">
      <p:transition spd="slow" p14:dur="3000" advClick="0" advTm="20716">
        <p:checker/>
      </p:transition>
    </mc:Choice>
    <mc:Fallback>
      <p:transition xmlns:p14="http://schemas.microsoft.com/office/powerpoint/2010/main" spd="slow" advClick="0" advTm="20716">
        <p:checker/>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9500" fill="hold"/>
                                        <p:tgtEl>
                                          <p:spTgt spid="2"/>
                                        </p:tgtEl>
                                        <p:attrNameLst>
                                          <p:attrName>ppt_x</p:attrName>
                                        </p:attrNameLst>
                                      </p:cBhvr>
                                      <p:tavLst>
                                        <p:tav tm="0">
                                          <p:val>
                                            <p:strVal val="1+#ppt_w/2"/>
                                          </p:val>
                                        </p:tav>
                                        <p:tav tm="100000">
                                          <p:val>
                                            <p:strVal val="#ppt_x"/>
                                          </p:val>
                                        </p:tav>
                                      </p:tavLst>
                                    </p:anim>
                                    <p:anim calcmode="lin" valueType="num">
                                      <p:cBhvr additive="base">
                                        <p:cTn id="8" dur="9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4" name="Picture 3" descr="14A1028_03 (1).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5157389" cy="4451350"/>
          </a:xfrm>
          <a:prstGeom prst="rect">
            <a:avLst/>
          </a:prstGeom>
          <a:ln>
            <a:solidFill>
              <a:schemeClr val="tx1"/>
            </a:solidFill>
          </a:ln>
        </p:spPr>
      </p:pic>
      <p:pic>
        <p:nvPicPr>
          <p:cNvPr id="7" name="Picture 6" descr="14A1028_01.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57389" y="0"/>
            <a:ext cx="3986611" cy="5143500"/>
          </a:xfrm>
          <a:prstGeom prst="rect">
            <a:avLst/>
          </a:prstGeom>
          <a:ln>
            <a:solidFill>
              <a:schemeClr val="tx1"/>
            </a:solidFill>
          </a:ln>
        </p:spPr>
      </p:pic>
      <p:sp>
        <p:nvSpPr>
          <p:cNvPr id="8" name="TextBox 7"/>
          <p:cNvSpPr txBox="1"/>
          <p:nvPr/>
        </p:nvSpPr>
        <p:spPr>
          <a:xfrm>
            <a:off x="127000" y="4487327"/>
            <a:ext cx="4944533" cy="646331"/>
          </a:xfrm>
          <a:prstGeom prst="rect">
            <a:avLst/>
          </a:prstGeom>
          <a:noFill/>
        </p:spPr>
        <p:txBody>
          <a:bodyPr wrap="square" rtlCol="0">
            <a:spAutoFit/>
          </a:bodyPr>
          <a:lstStyle/>
          <a:p>
            <a:r>
              <a:rPr lang="en-US" sz="1800" b="1" dirty="0">
                <a:solidFill>
                  <a:schemeClr val="bg2">
                    <a:lumMod val="50000"/>
                  </a:schemeClr>
                </a:solidFill>
              </a:rPr>
              <a:t>PPPL’s Science Education team is a hit at </a:t>
            </a:r>
            <a:endParaRPr lang="en-US" sz="1800" b="1" dirty="0" smtClean="0">
              <a:solidFill>
                <a:schemeClr val="bg2">
                  <a:lumMod val="50000"/>
                </a:schemeClr>
              </a:solidFill>
            </a:endParaRPr>
          </a:p>
          <a:p>
            <a:r>
              <a:rPr lang="en-US" sz="1800" b="1" dirty="0" smtClean="0">
                <a:solidFill>
                  <a:schemeClr val="bg2">
                    <a:lumMod val="50000"/>
                  </a:schemeClr>
                </a:solidFill>
              </a:rPr>
              <a:t>APS </a:t>
            </a:r>
            <a:r>
              <a:rPr lang="en-US" sz="1800" b="1" dirty="0">
                <a:solidFill>
                  <a:schemeClr val="bg2">
                    <a:lumMod val="50000"/>
                  </a:schemeClr>
                </a:solidFill>
              </a:rPr>
              <a:t>Plasma Sciences Expo</a:t>
            </a:r>
          </a:p>
        </p:txBody>
      </p:sp>
    </p:spTree>
    <p:extLst>
      <p:ext uri="{BB962C8B-B14F-4D97-AF65-F5344CB8AC3E}">
        <p14:creationId xmlns:p14="http://schemas.microsoft.com/office/powerpoint/2010/main" val="3465473747"/>
      </p:ext>
    </p:extLst>
  </p:cSld>
  <p:clrMapOvr>
    <a:masterClrMapping/>
  </p:clrMapOvr>
  <mc:AlternateContent xmlns:mc="http://schemas.openxmlformats.org/markup-compatibility/2006">
    <mc:Choice xmlns:p14="http://schemas.microsoft.com/office/powerpoint/2010/main" Requires="p14">
      <p:transition spd="slow" p14:dur="3000" advClick="0" advTm="18848">
        <p:checker/>
      </p:transition>
    </mc:Choice>
    <mc:Fallback>
      <p:transition xmlns:p14="http://schemas.microsoft.com/office/powerpoint/2010/main" spd="slow" advClick="0" advTm="18848">
        <p:checker/>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bstract-orange-flowers-ppt-backgrounds-powerpoint.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1187450"/>
          </a:xfrm>
          <a:prstGeom prst="rect">
            <a:avLst/>
          </a:prstGeom>
          <a:effectLst>
            <a:outerShdw blurRad="50800" dist="38100" dir="2700000" algn="tl" rotWithShape="0">
              <a:prstClr val="black">
                <a:alpha val="40000"/>
              </a:prstClr>
            </a:outerShdw>
          </a:effectLst>
        </p:spPr>
      </p:pic>
      <p:pic>
        <p:nvPicPr>
          <p:cNvPr id="3" name="Picture 2" descr="PPPL.LOGO.BLACK.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60455" y="122766"/>
            <a:ext cx="2851150" cy="963147"/>
          </a:xfrm>
          <a:prstGeom prst="rect">
            <a:avLst/>
          </a:prstGeom>
          <a:effectLst>
            <a:glow rad="12700">
              <a:schemeClr val="bg1"/>
            </a:glow>
            <a:outerShdw blurRad="50800" dist="38100" dir="2700000" algn="tl" rotWithShape="0">
              <a:prstClr val="black">
                <a:alpha val="40000"/>
              </a:prstClr>
            </a:outerShdw>
          </a:effectLst>
        </p:spPr>
      </p:pic>
      <p:sp>
        <p:nvSpPr>
          <p:cNvPr id="7" name="TextBox 6"/>
          <p:cNvSpPr txBox="1"/>
          <p:nvPr/>
        </p:nvSpPr>
        <p:spPr>
          <a:xfrm>
            <a:off x="4013200" y="-241300"/>
            <a:ext cx="4978400" cy="1569660"/>
          </a:xfrm>
          <a:prstGeom prst="rect">
            <a:avLst/>
          </a:prstGeom>
          <a:noFill/>
          <a:effectLst/>
        </p:spPr>
        <p:txBody>
          <a:bodyPr wrap="square" rtlCol="0">
            <a:spAutoFit/>
          </a:bodyPr>
          <a:lstStyle/>
          <a:p>
            <a:r>
              <a:rPr lang="en-US" sz="9600" dirty="0" smtClean="0">
                <a:ln w="19050">
                  <a:solidFill>
                    <a:schemeClr val="bg1"/>
                  </a:solidFill>
                </a:ln>
                <a:effectLst>
                  <a:outerShdw blurRad="50800" dist="38100" dir="2700000" algn="tl" rotWithShape="0">
                    <a:prstClr val="black">
                      <a:alpha val="40000"/>
                    </a:prstClr>
                  </a:outerShdw>
                </a:effectLst>
                <a:latin typeface="Arial Black"/>
                <a:cs typeface="Arial Black"/>
              </a:rPr>
              <a:t>trivia</a:t>
            </a:r>
            <a:endParaRPr lang="en-US" sz="9600" dirty="0">
              <a:ln w="19050">
                <a:solidFill>
                  <a:schemeClr val="bg1"/>
                </a:solidFill>
              </a:ln>
              <a:effectLst>
                <a:outerShdw blurRad="50800" dist="38100" dir="2700000" algn="tl" rotWithShape="0">
                  <a:prstClr val="black">
                    <a:alpha val="40000"/>
                  </a:prstClr>
                </a:outerShdw>
              </a:effectLst>
              <a:latin typeface="Arial Black"/>
              <a:cs typeface="Arial Black"/>
            </a:endParaRPr>
          </a:p>
        </p:txBody>
      </p:sp>
      <p:sp>
        <p:nvSpPr>
          <p:cNvPr id="9" name="TextBox 8"/>
          <p:cNvSpPr txBox="1"/>
          <p:nvPr/>
        </p:nvSpPr>
        <p:spPr>
          <a:xfrm>
            <a:off x="3454426" y="1489226"/>
            <a:ext cx="5365750" cy="830997"/>
          </a:xfrm>
          <a:prstGeom prst="rect">
            <a:avLst/>
          </a:prstGeom>
          <a:noFill/>
        </p:spPr>
        <p:txBody>
          <a:bodyPr wrap="square" rtlCol="0">
            <a:spAutoFit/>
          </a:bodyPr>
          <a:lstStyle/>
          <a:p>
            <a:r>
              <a:rPr lang="en-US" b="1" dirty="0" smtClean="0">
                <a:latin typeface="Avenir Black"/>
                <a:cs typeface="Avenir Black"/>
              </a:rPr>
              <a:t>Who should </a:t>
            </a:r>
            <a:r>
              <a:rPr lang="en-US" b="1" dirty="0" err="1" smtClean="0">
                <a:latin typeface="Avenir Black"/>
                <a:cs typeface="Avenir Black"/>
              </a:rPr>
              <a:t>PPPLers</a:t>
            </a:r>
            <a:r>
              <a:rPr lang="en-US" b="1" dirty="0" smtClean="0">
                <a:latin typeface="Avenir Black"/>
                <a:cs typeface="Avenir Black"/>
              </a:rPr>
              <a:t> contact with their benefits questions?</a:t>
            </a:r>
            <a:endParaRPr lang="en-US" b="1" dirty="0">
              <a:latin typeface="Avenir Black"/>
              <a:cs typeface="Avenir Black"/>
            </a:endParaRPr>
          </a:p>
        </p:txBody>
      </p:sp>
      <p:sp>
        <p:nvSpPr>
          <p:cNvPr id="14" name="TextBox 13"/>
          <p:cNvSpPr txBox="1"/>
          <p:nvPr/>
        </p:nvSpPr>
        <p:spPr>
          <a:xfrm>
            <a:off x="3454426" y="2531284"/>
            <a:ext cx="5418639" cy="477054"/>
          </a:xfrm>
          <a:prstGeom prst="rect">
            <a:avLst/>
          </a:prstGeom>
          <a:solidFill>
            <a:srgbClr val="DE6025"/>
          </a:solidFill>
          <a:effectLst>
            <a:outerShdw blurRad="50800" dist="38100" dir="2700000" algn="tl" rotWithShape="0">
              <a:prstClr val="black">
                <a:alpha val="40000"/>
              </a:prstClr>
            </a:outerShdw>
          </a:effectLst>
          <a:scene3d>
            <a:camera prst="orthographicFront"/>
            <a:lightRig rig="threePt" dir="t"/>
          </a:scene3d>
          <a:sp3d>
            <a:bevelT/>
          </a:sp3d>
        </p:spPr>
        <p:txBody>
          <a:bodyPr wrap="square" rtlCol="0">
            <a:spAutoFit/>
          </a:bodyPr>
          <a:lstStyle/>
          <a:p>
            <a:r>
              <a:rPr lang="en-US" sz="2500" b="1" dirty="0" smtClean="0">
                <a:solidFill>
                  <a:srgbClr val="FFFFFF"/>
                </a:solidFill>
                <a:latin typeface="Arial"/>
                <a:cs typeface="Arial"/>
              </a:rPr>
              <a:t>a)	Kate </a:t>
            </a:r>
            <a:r>
              <a:rPr lang="en-US" sz="2500" b="1" dirty="0" err="1" smtClean="0">
                <a:solidFill>
                  <a:srgbClr val="FFFFFF"/>
                </a:solidFill>
                <a:latin typeface="Arial"/>
                <a:cs typeface="Arial"/>
              </a:rPr>
              <a:t>Harkness</a:t>
            </a:r>
            <a:r>
              <a:rPr lang="en-US" sz="2500" b="1" dirty="0" smtClean="0">
                <a:solidFill>
                  <a:srgbClr val="FFFFFF"/>
                </a:solidFill>
                <a:latin typeface="Arial"/>
                <a:cs typeface="Arial"/>
              </a:rPr>
              <a:t> @ PPPL</a:t>
            </a:r>
            <a:endParaRPr lang="en-US" sz="2500" b="1" dirty="0">
              <a:solidFill>
                <a:srgbClr val="FFFFFF"/>
              </a:solidFill>
              <a:latin typeface="Arial"/>
              <a:cs typeface="Arial"/>
            </a:endParaRPr>
          </a:p>
        </p:txBody>
      </p:sp>
      <p:sp>
        <p:nvSpPr>
          <p:cNvPr id="15" name="TextBox 14"/>
          <p:cNvSpPr txBox="1"/>
          <p:nvPr/>
        </p:nvSpPr>
        <p:spPr>
          <a:xfrm>
            <a:off x="3454426" y="3143918"/>
            <a:ext cx="5418639" cy="477054"/>
          </a:xfrm>
          <a:prstGeom prst="rect">
            <a:avLst/>
          </a:prstGeom>
          <a:solidFill>
            <a:srgbClr val="DE6025"/>
          </a:solidFill>
          <a:effectLst>
            <a:outerShdw blurRad="50800" dist="38100" dir="2700000" algn="tl" rotWithShape="0">
              <a:prstClr val="black">
                <a:alpha val="40000"/>
              </a:prstClr>
            </a:outerShdw>
          </a:effectLst>
          <a:scene3d>
            <a:camera prst="orthographicFront"/>
            <a:lightRig rig="threePt" dir="t"/>
          </a:scene3d>
          <a:sp3d>
            <a:bevelT/>
          </a:sp3d>
        </p:spPr>
        <p:txBody>
          <a:bodyPr wrap="square" rtlCol="0">
            <a:spAutoFit/>
          </a:bodyPr>
          <a:lstStyle/>
          <a:p>
            <a:r>
              <a:rPr lang="en-US" sz="2500" b="1" dirty="0" smtClean="0">
                <a:solidFill>
                  <a:srgbClr val="FFFFFF"/>
                </a:solidFill>
                <a:latin typeface="Arial"/>
                <a:cs typeface="Arial"/>
              </a:rPr>
              <a:t>b)	Paulette </a:t>
            </a:r>
            <a:r>
              <a:rPr lang="en-US" sz="2500" b="1" dirty="0" err="1" smtClean="0">
                <a:solidFill>
                  <a:srgbClr val="FFFFFF"/>
                </a:solidFill>
                <a:latin typeface="Arial"/>
                <a:cs typeface="Arial"/>
              </a:rPr>
              <a:t>Gangemi</a:t>
            </a:r>
            <a:r>
              <a:rPr lang="en-US" sz="2500" b="1" dirty="0" smtClean="0">
                <a:solidFill>
                  <a:srgbClr val="FFFFFF"/>
                </a:solidFill>
                <a:latin typeface="Arial"/>
                <a:cs typeface="Arial"/>
              </a:rPr>
              <a:t> @ PPPL</a:t>
            </a:r>
            <a:endParaRPr lang="en-US" sz="2500" b="1" dirty="0">
              <a:solidFill>
                <a:srgbClr val="FFFFFF"/>
              </a:solidFill>
              <a:latin typeface="Arial"/>
              <a:cs typeface="Arial"/>
            </a:endParaRPr>
          </a:p>
        </p:txBody>
      </p:sp>
      <p:sp>
        <p:nvSpPr>
          <p:cNvPr id="16" name="TextBox 15"/>
          <p:cNvSpPr txBox="1"/>
          <p:nvPr/>
        </p:nvSpPr>
        <p:spPr>
          <a:xfrm>
            <a:off x="3454427" y="4386338"/>
            <a:ext cx="5418642" cy="477054"/>
          </a:xfrm>
          <a:prstGeom prst="rect">
            <a:avLst/>
          </a:prstGeom>
          <a:solidFill>
            <a:srgbClr val="DE6025"/>
          </a:solidFill>
          <a:effectLst>
            <a:outerShdw blurRad="50800" dist="38100" dir="2700000" algn="tl" rotWithShape="0">
              <a:prstClr val="black">
                <a:alpha val="40000"/>
              </a:prstClr>
            </a:outerShdw>
          </a:effectLst>
          <a:scene3d>
            <a:camera prst="orthographicFront"/>
            <a:lightRig rig="threePt" dir="t"/>
          </a:scene3d>
          <a:sp3d>
            <a:bevelT/>
          </a:sp3d>
        </p:spPr>
        <p:txBody>
          <a:bodyPr wrap="square" rtlCol="0">
            <a:spAutoFit/>
          </a:bodyPr>
          <a:lstStyle/>
          <a:p>
            <a:r>
              <a:rPr lang="en-US" sz="2500" b="1" dirty="0" smtClean="0">
                <a:solidFill>
                  <a:srgbClr val="FFFFFF"/>
                </a:solidFill>
                <a:latin typeface="Arial"/>
                <a:cs typeface="Arial"/>
              </a:rPr>
              <a:t>d)	Benefits @ </a:t>
            </a:r>
            <a:r>
              <a:rPr lang="en-US" sz="2500" b="1" dirty="0" err="1" smtClean="0">
                <a:solidFill>
                  <a:srgbClr val="FFFFFF"/>
                </a:solidFill>
                <a:latin typeface="Arial"/>
                <a:cs typeface="Arial"/>
              </a:rPr>
              <a:t>princeton.edu</a:t>
            </a:r>
            <a:r>
              <a:rPr lang="en-US" sz="2500" b="1" dirty="0" smtClean="0">
                <a:solidFill>
                  <a:srgbClr val="FFFFFF"/>
                </a:solidFill>
                <a:latin typeface="Arial"/>
                <a:cs typeface="Arial"/>
              </a:rPr>
              <a:t> </a:t>
            </a:r>
            <a:endParaRPr lang="en-US" sz="2500" b="1" dirty="0">
              <a:solidFill>
                <a:srgbClr val="FFFFFF"/>
              </a:solidFill>
              <a:latin typeface="Arial"/>
              <a:cs typeface="Arial"/>
            </a:endParaRPr>
          </a:p>
        </p:txBody>
      </p:sp>
      <p:sp>
        <p:nvSpPr>
          <p:cNvPr id="17" name="TextBox 16"/>
          <p:cNvSpPr txBox="1"/>
          <p:nvPr/>
        </p:nvSpPr>
        <p:spPr>
          <a:xfrm>
            <a:off x="3454428" y="3757738"/>
            <a:ext cx="5418639" cy="477054"/>
          </a:xfrm>
          <a:prstGeom prst="rect">
            <a:avLst/>
          </a:prstGeom>
          <a:solidFill>
            <a:srgbClr val="DE6025"/>
          </a:solidFill>
          <a:effectLst>
            <a:outerShdw blurRad="50800" dist="38100" dir="2700000" algn="tl" rotWithShape="0">
              <a:prstClr val="black">
                <a:alpha val="40000"/>
              </a:prstClr>
            </a:outerShdw>
          </a:effectLst>
          <a:scene3d>
            <a:camera prst="orthographicFront"/>
            <a:lightRig rig="threePt" dir="t"/>
          </a:scene3d>
          <a:sp3d>
            <a:bevelT/>
          </a:sp3d>
        </p:spPr>
        <p:txBody>
          <a:bodyPr wrap="square" rtlCol="0">
            <a:spAutoFit/>
          </a:bodyPr>
          <a:lstStyle/>
          <a:p>
            <a:r>
              <a:rPr lang="en-US" sz="2500" b="1" dirty="0" smtClean="0">
                <a:solidFill>
                  <a:srgbClr val="FFFFFF"/>
                </a:solidFill>
                <a:latin typeface="Arial"/>
                <a:cs typeface="Arial"/>
              </a:rPr>
              <a:t>c)	Andrea </a:t>
            </a:r>
            <a:r>
              <a:rPr lang="en-US" sz="2500" b="1" dirty="0" err="1" smtClean="0">
                <a:solidFill>
                  <a:srgbClr val="FFFFFF"/>
                </a:solidFill>
                <a:latin typeface="Arial"/>
                <a:cs typeface="Arial"/>
              </a:rPr>
              <a:t>Moten</a:t>
            </a:r>
            <a:r>
              <a:rPr lang="en-US" sz="2500" b="1" dirty="0" smtClean="0">
                <a:solidFill>
                  <a:srgbClr val="FFFFFF"/>
                </a:solidFill>
                <a:latin typeface="Arial"/>
                <a:cs typeface="Arial"/>
              </a:rPr>
              <a:t> @ PPPL</a:t>
            </a:r>
            <a:endParaRPr lang="en-US" sz="2500" b="1" dirty="0">
              <a:solidFill>
                <a:srgbClr val="FFFFFF"/>
              </a:solidFill>
              <a:latin typeface="Arial"/>
              <a:cs typeface="Arial"/>
            </a:endParaRPr>
          </a:p>
        </p:txBody>
      </p:sp>
      <p:grpSp>
        <p:nvGrpSpPr>
          <p:cNvPr id="8" name="Group 7"/>
          <p:cNvGrpSpPr/>
          <p:nvPr/>
        </p:nvGrpSpPr>
        <p:grpSpPr>
          <a:xfrm>
            <a:off x="143942" y="1103365"/>
            <a:ext cx="3081867" cy="3730948"/>
            <a:chOff x="321733" y="1603373"/>
            <a:chExt cx="2683934" cy="3249205"/>
          </a:xfrm>
        </p:grpSpPr>
        <p:pic>
          <p:nvPicPr>
            <p:cNvPr id="13" name="Picture 12"/>
            <p:cNvPicPr>
              <a:picLocks noChangeAspect="1"/>
            </p:cNvPicPr>
            <p:nvPr/>
          </p:nvPicPr>
          <p:blipFill rotWithShape="1">
            <a:blip r:embed="rId5" cstate="screen">
              <a:extLst>
                <a:ext uri="{28A0092B-C50C-407E-A947-70E740481C1C}">
                  <a14:useLocalDpi xmlns:a14="http://schemas.microsoft.com/office/drawing/2010/main"/>
                </a:ext>
              </a:extLst>
            </a:blip>
            <a:srcRect b="9695"/>
            <a:stretch/>
          </p:blipFill>
          <p:spPr>
            <a:xfrm>
              <a:off x="499533" y="1603373"/>
              <a:ext cx="2328334" cy="2721030"/>
            </a:xfrm>
            <a:prstGeom prst="rect">
              <a:avLst/>
            </a:prstGeom>
            <a:ln>
              <a:noFill/>
            </a:ln>
            <a:effectLst>
              <a:outerShdw blurRad="190500" algn="tl" rotWithShape="0">
                <a:srgbClr val="000000">
                  <a:alpha val="70000"/>
                </a:srgbClr>
              </a:outerShdw>
            </a:effectLst>
            <a:scene3d>
              <a:camera prst="orthographicFront"/>
              <a:lightRig rig="threePt" dir="t"/>
            </a:scene3d>
            <a:sp3d>
              <a:bevelT/>
            </a:sp3d>
          </p:spPr>
        </p:pic>
        <p:sp>
          <p:nvSpPr>
            <p:cNvPr id="5" name="TextBox 4"/>
            <p:cNvSpPr txBox="1"/>
            <p:nvPr/>
          </p:nvSpPr>
          <p:spPr>
            <a:xfrm>
              <a:off x="321733" y="4021666"/>
              <a:ext cx="2683934" cy="830912"/>
            </a:xfrm>
            <a:prstGeom prst="rect">
              <a:avLst/>
            </a:prstGeom>
            <a:noFill/>
          </p:spPr>
          <p:txBody>
            <a:bodyPr wrap="square" rtlCol="0">
              <a:spAutoFit/>
            </a:bodyPr>
            <a:lstStyle/>
            <a:p>
              <a:pPr algn="ctr"/>
              <a:r>
                <a:rPr lang="fi-FI" sz="1400" b="1" dirty="0" smtClean="0">
                  <a:solidFill>
                    <a:srgbClr val="DE6025"/>
                  </a:solidFill>
                  <a:latin typeface="Arial Black"/>
                  <a:cs typeface="Arial Black"/>
                </a:rPr>
                <a:t>HR on Main Campus</a:t>
              </a:r>
            </a:p>
            <a:p>
              <a:pPr algn="ctr"/>
              <a:r>
                <a:rPr lang="fi-FI" sz="1400" b="1" dirty="0" err="1" smtClean="0">
                  <a:solidFill>
                    <a:srgbClr val="DE6025"/>
                  </a:solidFill>
                  <a:latin typeface="Arial Black"/>
                  <a:cs typeface="Arial Black"/>
                </a:rPr>
                <a:t>benefits</a:t>
              </a:r>
              <a:r>
                <a:rPr lang="fi-FI" sz="1400" b="1" dirty="0" smtClean="0">
                  <a:solidFill>
                    <a:srgbClr val="DE6025"/>
                  </a:solidFill>
                  <a:latin typeface="Arial Black"/>
                  <a:cs typeface="Arial Black"/>
                </a:rPr>
                <a:t> @ </a:t>
              </a:r>
              <a:r>
                <a:rPr lang="fi-FI" sz="1400" b="1" dirty="0" err="1" smtClean="0">
                  <a:solidFill>
                    <a:srgbClr val="DE6025"/>
                  </a:solidFill>
                  <a:latin typeface="Arial Black"/>
                  <a:cs typeface="Arial Black"/>
                </a:rPr>
                <a:t>princeton.edu</a:t>
              </a:r>
              <a:endParaRPr lang="fi-FI" sz="1400" b="1" dirty="0" smtClean="0">
                <a:solidFill>
                  <a:srgbClr val="DE6025"/>
                </a:solidFill>
                <a:latin typeface="Arial Black"/>
                <a:cs typeface="Arial Black"/>
              </a:endParaRPr>
            </a:p>
            <a:p>
              <a:pPr algn="ctr"/>
              <a:r>
                <a:rPr lang="fi-FI" sz="1400" b="1" dirty="0" smtClean="0">
                  <a:solidFill>
                    <a:srgbClr val="DE6025"/>
                  </a:solidFill>
                  <a:latin typeface="Arial Black"/>
                  <a:cs typeface="Arial Black"/>
                </a:rPr>
                <a:t>609-258-8888 </a:t>
              </a:r>
              <a:endParaRPr lang="fi-FI" sz="1400" b="1" dirty="0">
                <a:solidFill>
                  <a:srgbClr val="DE6025"/>
                </a:solidFill>
                <a:latin typeface="Arial Black"/>
                <a:cs typeface="Arial Black"/>
              </a:endParaRPr>
            </a:p>
            <a:p>
              <a:endParaRPr lang="en-US" sz="1400" dirty="0"/>
            </a:p>
          </p:txBody>
        </p:sp>
      </p:grpSp>
    </p:spTree>
    <p:custDataLst>
      <p:tags r:id="rId1"/>
    </p:custDataLst>
    <p:extLst>
      <p:ext uri="{BB962C8B-B14F-4D97-AF65-F5344CB8AC3E}">
        <p14:creationId xmlns:p14="http://schemas.microsoft.com/office/powerpoint/2010/main" val="2032195883"/>
      </p:ext>
    </p:extLst>
  </p:cSld>
  <p:clrMapOvr>
    <a:masterClrMapping/>
  </p:clrMapOvr>
  <mc:AlternateContent xmlns:mc="http://schemas.openxmlformats.org/markup-compatibility/2006">
    <mc:Choice xmlns:p14="http://schemas.microsoft.com/office/powerpoint/2010/main" Requires="p14">
      <p:transition spd="slow" p14:dur="3000" advClick="0" advTm="47936">
        <p:wheel spokes="1"/>
      </p:transition>
    </mc:Choice>
    <mc:Fallback>
      <p:transition xmlns:p14="http://schemas.microsoft.com/office/powerpoint/2010/main" spd="slow" advClick="0" advTm="47936">
        <p:wheel spokes="1"/>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000" fill="hold"/>
                                        <p:tgtEl>
                                          <p:spTgt spid="3"/>
                                        </p:tgtEl>
                                        <p:attrNameLst>
                                          <p:attrName>ppt_x</p:attrName>
                                        </p:attrNameLst>
                                      </p:cBhvr>
                                      <p:tavLst>
                                        <p:tav tm="0">
                                          <p:val>
                                            <p:strVal val="0-#ppt_w/2"/>
                                          </p:val>
                                        </p:tav>
                                        <p:tav tm="100000">
                                          <p:val>
                                            <p:strVal val="#ppt_x"/>
                                          </p:val>
                                        </p:tav>
                                      </p:tavLst>
                                    </p:anim>
                                    <p:anim calcmode="lin" valueType="num">
                                      <p:cBhvr additive="base">
                                        <p:cTn id="8" dur="7000" fill="hold"/>
                                        <p:tgtEl>
                                          <p:spTgt spid="3"/>
                                        </p:tgtEl>
                                        <p:attrNameLst>
                                          <p:attrName>ppt_y</p:attrName>
                                        </p:attrNameLst>
                                      </p:cBhvr>
                                      <p:tavLst>
                                        <p:tav tm="0">
                                          <p:val>
                                            <p:strVal val="#ppt_y"/>
                                          </p:val>
                                        </p:tav>
                                        <p:tav tm="100000">
                                          <p:val>
                                            <p:strVal val="#ppt_y"/>
                                          </p:val>
                                        </p:tav>
                                      </p:tavLst>
                                    </p:anim>
                                  </p:childTnLst>
                                </p:cTn>
                              </p:par>
                              <p:par>
                                <p:cTn id="9" presetID="38" presetClass="entr" presetSubtype="0" accel="50000" fill="hold" grpId="0" nodeType="withEffect">
                                  <p:stCondLst>
                                    <p:cond delay="0"/>
                                  </p:stCondLst>
                                  <p:iterate type="lt">
                                    <p:tmPct val="50000"/>
                                  </p:iterate>
                                  <p:childTnLst>
                                    <p:set>
                                      <p:cBhvr>
                                        <p:cTn id="10" dur="1" fill="hold">
                                          <p:stCondLst>
                                            <p:cond delay="0"/>
                                          </p:stCondLst>
                                        </p:cTn>
                                        <p:tgtEl>
                                          <p:spTgt spid="7"/>
                                        </p:tgtEl>
                                        <p:attrNameLst>
                                          <p:attrName>style.visibility</p:attrName>
                                        </p:attrNameLst>
                                      </p:cBhvr>
                                      <p:to>
                                        <p:strVal val="visible"/>
                                      </p:to>
                                    </p:set>
                                    <p:set>
                                      <p:cBhvr>
                                        <p:cTn id="11" dur="910" fill="hold">
                                          <p:stCondLst>
                                            <p:cond delay="0"/>
                                          </p:stCondLst>
                                        </p:cTn>
                                        <p:tgtEl>
                                          <p:spTgt spid="7"/>
                                        </p:tgtEl>
                                        <p:attrNameLst>
                                          <p:attrName>style.rotation</p:attrName>
                                        </p:attrNameLst>
                                      </p:cBhvr>
                                      <p:to>
                                        <p:strVal val="-45.0"/>
                                      </p:to>
                                    </p:set>
                                    <p:anim calcmode="lin" valueType="num">
                                      <p:cBhvr>
                                        <p:cTn id="12" dur="910" fill="hold">
                                          <p:stCondLst>
                                            <p:cond delay="910"/>
                                          </p:stCondLst>
                                        </p:cTn>
                                        <p:tgtEl>
                                          <p:spTgt spid="7"/>
                                        </p:tgtEl>
                                        <p:attrNameLst>
                                          <p:attrName>style.rotation</p:attrName>
                                        </p:attrNameLst>
                                      </p:cBhvr>
                                      <p:tavLst>
                                        <p:tav tm="0">
                                          <p:val>
                                            <p:fltVal val="-45"/>
                                          </p:val>
                                        </p:tav>
                                        <p:tav tm="69900">
                                          <p:val>
                                            <p:fltVal val="45"/>
                                          </p:val>
                                        </p:tav>
                                        <p:tav tm="100000">
                                          <p:val>
                                            <p:fltVal val="0"/>
                                          </p:val>
                                        </p:tav>
                                      </p:tavLst>
                                    </p:anim>
                                    <p:anim calcmode="lin" valueType="num">
                                      <p:cBhvr>
                                        <p:cTn id="13" dur="910" fill="hold">
                                          <p:stCondLst>
                                            <p:cond delay="0"/>
                                          </p:stCondLst>
                                        </p:cTn>
                                        <p:tgtEl>
                                          <p:spTgt spid="7"/>
                                        </p:tgtEl>
                                        <p:attrNameLst>
                                          <p:attrName>ppt_y</p:attrName>
                                        </p:attrNameLst>
                                      </p:cBhvr>
                                      <p:tavLst>
                                        <p:tav tm="0">
                                          <p:val>
                                            <p:strVal val="#ppt_y-1"/>
                                          </p:val>
                                        </p:tav>
                                        <p:tav tm="100000">
                                          <p:val>
                                            <p:strVal val="#ppt_y-(0.354*#ppt_w-0.172*#ppt_h)"/>
                                          </p:val>
                                        </p:tav>
                                      </p:tavLst>
                                    </p:anim>
                                    <p:anim calcmode="lin" valueType="num">
                                      <p:cBhvr>
                                        <p:cTn id="14" dur="312" decel="50000" autoRev="1" fill="hold">
                                          <p:stCondLst>
                                            <p:cond delay="910"/>
                                          </p:stCondLst>
                                        </p:cTn>
                                        <p:tgtEl>
                                          <p:spTgt spid="7"/>
                                        </p:tgtEl>
                                        <p:attrNameLst>
                                          <p:attrName>ppt_y</p:attrName>
                                        </p:attrNameLst>
                                      </p:cBhvr>
                                      <p:tavLst>
                                        <p:tav tm="0">
                                          <p:val>
                                            <p:strVal val="#ppt_y-(0.354*#ppt_w-0.172*#ppt_h)"/>
                                          </p:val>
                                        </p:tav>
                                        <p:tav tm="100000">
                                          <p:val>
                                            <p:strVal val="#ppt_y-(0.354*#ppt_w-0.172*#ppt_h)-#ppt_h/2"/>
                                          </p:val>
                                        </p:tav>
                                      </p:tavLst>
                                    </p:anim>
                                    <p:anim calcmode="lin" valueType="num">
                                      <p:cBhvr>
                                        <p:cTn id="15" dur="272" fill="hold">
                                          <p:stCondLst>
                                            <p:cond delay="1728"/>
                                          </p:stCondLst>
                                        </p:cTn>
                                        <p:tgtEl>
                                          <p:spTgt spid="7"/>
                                        </p:tgtEl>
                                        <p:attrNameLst>
                                          <p:attrName>ppt_y</p:attrName>
                                        </p:attrNameLst>
                                      </p:cBhvr>
                                      <p:tavLst>
                                        <p:tav tm="0">
                                          <p:val>
                                            <p:strVal val="#ppt_y-(0.354*#ppt_w-0.172*#ppt_h)"/>
                                          </p:val>
                                        </p:tav>
                                        <p:tav tm="100000">
                                          <p:val>
                                            <p:strVal val="#ppt_y"/>
                                          </p:val>
                                        </p:tav>
                                      </p:tavLst>
                                    </p:anim>
                                  </p:childTnLst>
                                </p:cTn>
                              </p:par>
                            </p:childTnLst>
                          </p:cTn>
                        </p:par>
                        <p:par>
                          <p:cTn id="16" fill="hold">
                            <p:stCondLst>
                              <p:cond delay="7000"/>
                            </p:stCondLst>
                            <p:childTnLst>
                              <p:par>
                                <p:cTn id="17" presetID="2" presetClass="entr" presetSubtype="2"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3000" fill="hold"/>
                                        <p:tgtEl>
                                          <p:spTgt spid="9"/>
                                        </p:tgtEl>
                                        <p:attrNameLst>
                                          <p:attrName>ppt_x</p:attrName>
                                        </p:attrNameLst>
                                      </p:cBhvr>
                                      <p:tavLst>
                                        <p:tav tm="0">
                                          <p:val>
                                            <p:strVal val="1+#ppt_w/2"/>
                                          </p:val>
                                        </p:tav>
                                        <p:tav tm="100000">
                                          <p:val>
                                            <p:strVal val="#ppt_x"/>
                                          </p:val>
                                        </p:tav>
                                      </p:tavLst>
                                    </p:anim>
                                    <p:anim calcmode="lin" valueType="num">
                                      <p:cBhvr additive="base">
                                        <p:cTn id="20" dur="3000" fill="hold"/>
                                        <p:tgtEl>
                                          <p:spTgt spid="9"/>
                                        </p:tgtEl>
                                        <p:attrNameLst>
                                          <p:attrName>ppt_y</p:attrName>
                                        </p:attrNameLst>
                                      </p:cBhvr>
                                      <p:tavLst>
                                        <p:tav tm="0">
                                          <p:val>
                                            <p:strVal val="#ppt_y"/>
                                          </p:val>
                                        </p:tav>
                                        <p:tav tm="100000">
                                          <p:val>
                                            <p:strVal val="#ppt_y"/>
                                          </p:val>
                                        </p:tav>
                                      </p:tavLst>
                                    </p:anim>
                                  </p:childTnLst>
                                </p:cTn>
                              </p:par>
                            </p:childTnLst>
                          </p:cTn>
                        </p:par>
                        <p:par>
                          <p:cTn id="21" fill="hold">
                            <p:stCondLst>
                              <p:cond delay="10000"/>
                            </p:stCondLst>
                            <p:childTnLst>
                              <p:par>
                                <p:cTn id="22" presetID="2" presetClass="entr" presetSubtype="4" fill="hold" grpId="0" nodeType="afterEffect">
                                  <p:stCondLst>
                                    <p:cond delay="100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3000" fill="hold"/>
                                        <p:tgtEl>
                                          <p:spTgt spid="14"/>
                                        </p:tgtEl>
                                        <p:attrNameLst>
                                          <p:attrName>ppt_x</p:attrName>
                                        </p:attrNameLst>
                                      </p:cBhvr>
                                      <p:tavLst>
                                        <p:tav tm="0">
                                          <p:val>
                                            <p:strVal val="#ppt_x"/>
                                          </p:val>
                                        </p:tav>
                                        <p:tav tm="100000">
                                          <p:val>
                                            <p:strVal val="#ppt_x"/>
                                          </p:val>
                                        </p:tav>
                                      </p:tavLst>
                                    </p:anim>
                                    <p:anim calcmode="lin" valueType="num">
                                      <p:cBhvr additive="base">
                                        <p:cTn id="25" dur="3000" fill="hold"/>
                                        <p:tgtEl>
                                          <p:spTgt spid="14"/>
                                        </p:tgtEl>
                                        <p:attrNameLst>
                                          <p:attrName>ppt_y</p:attrName>
                                        </p:attrNameLst>
                                      </p:cBhvr>
                                      <p:tavLst>
                                        <p:tav tm="0">
                                          <p:val>
                                            <p:strVal val="1+#ppt_h/2"/>
                                          </p:val>
                                        </p:tav>
                                        <p:tav tm="100000">
                                          <p:val>
                                            <p:strVal val="#ppt_y"/>
                                          </p:val>
                                        </p:tav>
                                      </p:tavLst>
                                    </p:anim>
                                  </p:childTnLst>
                                </p:cTn>
                              </p:par>
                            </p:childTnLst>
                          </p:cTn>
                        </p:par>
                        <p:par>
                          <p:cTn id="26" fill="hold">
                            <p:stCondLst>
                              <p:cond delay="14000"/>
                            </p:stCondLst>
                            <p:childTnLst>
                              <p:par>
                                <p:cTn id="27" presetID="2" presetClass="entr" presetSubtype="4" fill="hold" grpId="0" nodeType="afterEffect">
                                  <p:stCondLst>
                                    <p:cond delay="100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3000" fill="hold"/>
                                        <p:tgtEl>
                                          <p:spTgt spid="15"/>
                                        </p:tgtEl>
                                        <p:attrNameLst>
                                          <p:attrName>ppt_x</p:attrName>
                                        </p:attrNameLst>
                                      </p:cBhvr>
                                      <p:tavLst>
                                        <p:tav tm="0">
                                          <p:val>
                                            <p:strVal val="#ppt_x"/>
                                          </p:val>
                                        </p:tav>
                                        <p:tav tm="100000">
                                          <p:val>
                                            <p:strVal val="#ppt_x"/>
                                          </p:val>
                                        </p:tav>
                                      </p:tavLst>
                                    </p:anim>
                                    <p:anim calcmode="lin" valueType="num">
                                      <p:cBhvr additive="base">
                                        <p:cTn id="30" dur="3000" fill="hold"/>
                                        <p:tgtEl>
                                          <p:spTgt spid="15"/>
                                        </p:tgtEl>
                                        <p:attrNameLst>
                                          <p:attrName>ppt_y</p:attrName>
                                        </p:attrNameLst>
                                      </p:cBhvr>
                                      <p:tavLst>
                                        <p:tav tm="0">
                                          <p:val>
                                            <p:strVal val="1+#ppt_h/2"/>
                                          </p:val>
                                        </p:tav>
                                        <p:tav tm="100000">
                                          <p:val>
                                            <p:strVal val="#ppt_y"/>
                                          </p:val>
                                        </p:tav>
                                      </p:tavLst>
                                    </p:anim>
                                  </p:childTnLst>
                                </p:cTn>
                              </p:par>
                            </p:childTnLst>
                          </p:cTn>
                        </p:par>
                        <p:par>
                          <p:cTn id="31" fill="hold">
                            <p:stCondLst>
                              <p:cond delay="18000"/>
                            </p:stCondLst>
                            <p:childTnLst>
                              <p:par>
                                <p:cTn id="32" presetID="2" presetClass="entr" presetSubtype="4" fill="hold" grpId="0" nodeType="afterEffect">
                                  <p:stCondLst>
                                    <p:cond delay="1000"/>
                                  </p:stCondLst>
                                  <p:childTnLst>
                                    <p:set>
                                      <p:cBhvr>
                                        <p:cTn id="33" dur="1" fill="hold">
                                          <p:stCondLst>
                                            <p:cond delay="0"/>
                                          </p:stCondLst>
                                        </p:cTn>
                                        <p:tgtEl>
                                          <p:spTgt spid="17"/>
                                        </p:tgtEl>
                                        <p:attrNameLst>
                                          <p:attrName>style.visibility</p:attrName>
                                        </p:attrNameLst>
                                      </p:cBhvr>
                                      <p:to>
                                        <p:strVal val="visible"/>
                                      </p:to>
                                    </p:set>
                                    <p:anim calcmode="lin" valueType="num">
                                      <p:cBhvr additive="base">
                                        <p:cTn id="34" dur="3000" fill="hold"/>
                                        <p:tgtEl>
                                          <p:spTgt spid="17"/>
                                        </p:tgtEl>
                                        <p:attrNameLst>
                                          <p:attrName>ppt_x</p:attrName>
                                        </p:attrNameLst>
                                      </p:cBhvr>
                                      <p:tavLst>
                                        <p:tav tm="0">
                                          <p:val>
                                            <p:strVal val="#ppt_x"/>
                                          </p:val>
                                        </p:tav>
                                        <p:tav tm="100000">
                                          <p:val>
                                            <p:strVal val="#ppt_x"/>
                                          </p:val>
                                        </p:tav>
                                      </p:tavLst>
                                    </p:anim>
                                    <p:anim calcmode="lin" valueType="num">
                                      <p:cBhvr additive="base">
                                        <p:cTn id="35" dur="3000" fill="hold"/>
                                        <p:tgtEl>
                                          <p:spTgt spid="17"/>
                                        </p:tgtEl>
                                        <p:attrNameLst>
                                          <p:attrName>ppt_y</p:attrName>
                                        </p:attrNameLst>
                                      </p:cBhvr>
                                      <p:tavLst>
                                        <p:tav tm="0">
                                          <p:val>
                                            <p:strVal val="1+#ppt_h/2"/>
                                          </p:val>
                                        </p:tav>
                                        <p:tav tm="100000">
                                          <p:val>
                                            <p:strVal val="#ppt_y"/>
                                          </p:val>
                                        </p:tav>
                                      </p:tavLst>
                                    </p:anim>
                                  </p:childTnLst>
                                </p:cTn>
                              </p:par>
                            </p:childTnLst>
                          </p:cTn>
                        </p:par>
                        <p:par>
                          <p:cTn id="36" fill="hold">
                            <p:stCondLst>
                              <p:cond delay="22000"/>
                            </p:stCondLst>
                            <p:childTnLst>
                              <p:par>
                                <p:cTn id="37" presetID="2" presetClass="entr" presetSubtype="4" fill="hold" grpId="0" nodeType="afterEffect">
                                  <p:stCondLst>
                                    <p:cond delay="100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3000" fill="hold"/>
                                        <p:tgtEl>
                                          <p:spTgt spid="16"/>
                                        </p:tgtEl>
                                        <p:attrNameLst>
                                          <p:attrName>ppt_x</p:attrName>
                                        </p:attrNameLst>
                                      </p:cBhvr>
                                      <p:tavLst>
                                        <p:tav tm="0">
                                          <p:val>
                                            <p:strVal val="#ppt_x"/>
                                          </p:val>
                                        </p:tav>
                                        <p:tav tm="100000">
                                          <p:val>
                                            <p:strVal val="#ppt_x"/>
                                          </p:val>
                                        </p:tav>
                                      </p:tavLst>
                                    </p:anim>
                                    <p:anim calcmode="lin" valueType="num">
                                      <p:cBhvr additive="base">
                                        <p:cTn id="40" dur="3000" fill="hold"/>
                                        <p:tgtEl>
                                          <p:spTgt spid="16"/>
                                        </p:tgtEl>
                                        <p:attrNameLst>
                                          <p:attrName>ppt_y</p:attrName>
                                        </p:attrNameLst>
                                      </p:cBhvr>
                                      <p:tavLst>
                                        <p:tav tm="0">
                                          <p:val>
                                            <p:strVal val="1+#ppt_h/2"/>
                                          </p:val>
                                        </p:tav>
                                        <p:tav tm="100000">
                                          <p:val>
                                            <p:strVal val="#ppt_y"/>
                                          </p:val>
                                        </p:tav>
                                      </p:tavLst>
                                    </p:anim>
                                  </p:childTnLst>
                                </p:cTn>
                              </p:par>
                            </p:childTnLst>
                          </p:cTn>
                        </p:par>
                        <p:par>
                          <p:cTn id="41" fill="hold">
                            <p:stCondLst>
                              <p:cond delay="26000"/>
                            </p:stCondLst>
                            <p:childTnLst>
                              <p:par>
                                <p:cTn id="42" presetID="2" presetClass="exit" presetSubtype="2" fill="hold" grpId="1" nodeType="afterEffect">
                                  <p:stCondLst>
                                    <p:cond delay="2000"/>
                                  </p:stCondLst>
                                  <p:childTnLst>
                                    <p:anim calcmode="lin" valueType="num">
                                      <p:cBhvr additive="base">
                                        <p:cTn id="43" dur="1000"/>
                                        <p:tgtEl>
                                          <p:spTgt spid="15"/>
                                        </p:tgtEl>
                                        <p:attrNameLst>
                                          <p:attrName>ppt_x</p:attrName>
                                        </p:attrNameLst>
                                      </p:cBhvr>
                                      <p:tavLst>
                                        <p:tav tm="0">
                                          <p:val>
                                            <p:strVal val="ppt_x"/>
                                          </p:val>
                                        </p:tav>
                                        <p:tav tm="100000">
                                          <p:val>
                                            <p:strVal val="1+ppt_w/2"/>
                                          </p:val>
                                        </p:tav>
                                      </p:tavLst>
                                    </p:anim>
                                    <p:anim calcmode="lin" valueType="num">
                                      <p:cBhvr additive="base">
                                        <p:cTn id="44" dur="1000"/>
                                        <p:tgtEl>
                                          <p:spTgt spid="15"/>
                                        </p:tgtEl>
                                        <p:attrNameLst>
                                          <p:attrName>ppt_y</p:attrName>
                                        </p:attrNameLst>
                                      </p:cBhvr>
                                      <p:tavLst>
                                        <p:tav tm="0">
                                          <p:val>
                                            <p:strVal val="ppt_y"/>
                                          </p:val>
                                        </p:tav>
                                        <p:tav tm="100000">
                                          <p:val>
                                            <p:strVal val="ppt_y"/>
                                          </p:val>
                                        </p:tav>
                                      </p:tavLst>
                                    </p:anim>
                                    <p:set>
                                      <p:cBhvr>
                                        <p:cTn id="45" dur="1" fill="hold">
                                          <p:stCondLst>
                                            <p:cond delay="999"/>
                                          </p:stCondLst>
                                        </p:cTn>
                                        <p:tgtEl>
                                          <p:spTgt spid="15"/>
                                        </p:tgtEl>
                                        <p:attrNameLst>
                                          <p:attrName>style.visibility</p:attrName>
                                        </p:attrNameLst>
                                      </p:cBhvr>
                                      <p:to>
                                        <p:strVal val="hidden"/>
                                      </p:to>
                                    </p:set>
                                  </p:childTnLst>
                                </p:cTn>
                              </p:par>
                            </p:childTnLst>
                          </p:cTn>
                        </p:par>
                        <p:par>
                          <p:cTn id="46" fill="hold">
                            <p:stCondLst>
                              <p:cond delay="29000"/>
                            </p:stCondLst>
                            <p:childTnLst>
                              <p:par>
                                <p:cTn id="47" presetID="2" presetClass="exit" presetSubtype="2" fill="hold" grpId="1" nodeType="afterEffect">
                                  <p:stCondLst>
                                    <p:cond delay="2000"/>
                                  </p:stCondLst>
                                  <p:childTnLst>
                                    <p:anim calcmode="lin" valueType="num">
                                      <p:cBhvr additive="base">
                                        <p:cTn id="48" dur="1000"/>
                                        <p:tgtEl>
                                          <p:spTgt spid="17"/>
                                        </p:tgtEl>
                                        <p:attrNameLst>
                                          <p:attrName>ppt_x</p:attrName>
                                        </p:attrNameLst>
                                      </p:cBhvr>
                                      <p:tavLst>
                                        <p:tav tm="0">
                                          <p:val>
                                            <p:strVal val="ppt_x"/>
                                          </p:val>
                                        </p:tav>
                                        <p:tav tm="100000">
                                          <p:val>
                                            <p:strVal val="1+ppt_w/2"/>
                                          </p:val>
                                        </p:tav>
                                      </p:tavLst>
                                    </p:anim>
                                    <p:anim calcmode="lin" valueType="num">
                                      <p:cBhvr additive="base">
                                        <p:cTn id="49" dur="1000"/>
                                        <p:tgtEl>
                                          <p:spTgt spid="17"/>
                                        </p:tgtEl>
                                        <p:attrNameLst>
                                          <p:attrName>ppt_y</p:attrName>
                                        </p:attrNameLst>
                                      </p:cBhvr>
                                      <p:tavLst>
                                        <p:tav tm="0">
                                          <p:val>
                                            <p:strVal val="ppt_y"/>
                                          </p:val>
                                        </p:tav>
                                        <p:tav tm="100000">
                                          <p:val>
                                            <p:strVal val="ppt_y"/>
                                          </p:val>
                                        </p:tav>
                                      </p:tavLst>
                                    </p:anim>
                                    <p:set>
                                      <p:cBhvr>
                                        <p:cTn id="50" dur="1" fill="hold">
                                          <p:stCondLst>
                                            <p:cond delay="999"/>
                                          </p:stCondLst>
                                        </p:cTn>
                                        <p:tgtEl>
                                          <p:spTgt spid="17"/>
                                        </p:tgtEl>
                                        <p:attrNameLst>
                                          <p:attrName>style.visibility</p:attrName>
                                        </p:attrNameLst>
                                      </p:cBhvr>
                                      <p:to>
                                        <p:strVal val="hidden"/>
                                      </p:to>
                                    </p:set>
                                  </p:childTnLst>
                                </p:cTn>
                              </p:par>
                            </p:childTnLst>
                          </p:cTn>
                        </p:par>
                        <p:par>
                          <p:cTn id="51" fill="hold">
                            <p:stCondLst>
                              <p:cond delay="32000"/>
                            </p:stCondLst>
                            <p:childTnLst>
                              <p:par>
                                <p:cTn id="52" presetID="2" presetClass="exit" presetSubtype="2" fill="hold" grpId="1" nodeType="afterEffect">
                                  <p:stCondLst>
                                    <p:cond delay="2000"/>
                                  </p:stCondLst>
                                  <p:childTnLst>
                                    <p:anim calcmode="lin" valueType="num">
                                      <p:cBhvr additive="base">
                                        <p:cTn id="53" dur="1000"/>
                                        <p:tgtEl>
                                          <p:spTgt spid="14"/>
                                        </p:tgtEl>
                                        <p:attrNameLst>
                                          <p:attrName>ppt_x</p:attrName>
                                        </p:attrNameLst>
                                      </p:cBhvr>
                                      <p:tavLst>
                                        <p:tav tm="0">
                                          <p:val>
                                            <p:strVal val="ppt_x"/>
                                          </p:val>
                                        </p:tav>
                                        <p:tav tm="100000">
                                          <p:val>
                                            <p:strVal val="1+ppt_w/2"/>
                                          </p:val>
                                        </p:tav>
                                      </p:tavLst>
                                    </p:anim>
                                    <p:anim calcmode="lin" valueType="num">
                                      <p:cBhvr additive="base">
                                        <p:cTn id="54" dur="1000"/>
                                        <p:tgtEl>
                                          <p:spTgt spid="14"/>
                                        </p:tgtEl>
                                        <p:attrNameLst>
                                          <p:attrName>ppt_y</p:attrName>
                                        </p:attrNameLst>
                                      </p:cBhvr>
                                      <p:tavLst>
                                        <p:tav tm="0">
                                          <p:val>
                                            <p:strVal val="ppt_y"/>
                                          </p:val>
                                        </p:tav>
                                        <p:tav tm="100000">
                                          <p:val>
                                            <p:strVal val="ppt_y"/>
                                          </p:val>
                                        </p:tav>
                                      </p:tavLst>
                                    </p:anim>
                                    <p:set>
                                      <p:cBhvr>
                                        <p:cTn id="55" dur="1" fill="hold">
                                          <p:stCondLst>
                                            <p:cond delay="999"/>
                                          </p:stCondLst>
                                        </p:cTn>
                                        <p:tgtEl>
                                          <p:spTgt spid="14"/>
                                        </p:tgtEl>
                                        <p:attrNameLst>
                                          <p:attrName>style.visibility</p:attrName>
                                        </p:attrNameLst>
                                      </p:cBhvr>
                                      <p:to>
                                        <p:strVal val="hidden"/>
                                      </p:to>
                                    </p:set>
                                  </p:childTnLst>
                                </p:cTn>
                              </p:par>
                            </p:childTnLst>
                          </p:cTn>
                        </p:par>
                        <p:par>
                          <p:cTn id="56" fill="hold">
                            <p:stCondLst>
                              <p:cond delay="35000"/>
                            </p:stCondLst>
                            <p:childTnLst>
                              <p:par>
                                <p:cTn id="57" presetID="1" presetClass="emph" presetSubtype="2" fill="hold" grpId="1" nodeType="afterEffect">
                                  <p:stCondLst>
                                    <p:cond delay="0"/>
                                  </p:stCondLst>
                                  <p:childTnLst>
                                    <p:animClr clrSpc="rgb" dir="cw">
                                      <p:cBhvr>
                                        <p:cTn id="58" dur="2000" fill="hold"/>
                                        <p:tgtEl>
                                          <p:spTgt spid="16"/>
                                        </p:tgtEl>
                                        <p:attrNameLst>
                                          <p:attrName>fillcolor</p:attrName>
                                        </p:attrNameLst>
                                      </p:cBhvr>
                                      <p:to>
                                        <a:srgbClr val="D90D00"/>
                                      </p:to>
                                    </p:animClr>
                                    <p:set>
                                      <p:cBhvr>
                                        <p:cTn id="59" dur="2000" fill="hold"/>
                                        <p:tgtEl>
                                          <p:spTgt spid="16"/>
                                        </p:tgtEl>
                                        <p:attrNameLst>
                                          <p:attrName>fill.type</p:attrName>
                                        </p:attrNameLst>
                                      </p:cBhvr>
                                      <p:to>
                                        <p:strVal val="solid"/>
                                      </p:to>
                                    </p:set>
                                    <p:set>
                                      <p:cBhvr>
                                        <p:cTn id="60" dur="2000" fill="hold"/>
                                        <p:tgtEl>
                                          <p:spTgt spid="16"/>
                                        </p:tgtEl>
                                        <p:attrNameLst>
                                          <p:attrName>fill.on</p:attrName>
                                        </p:attrNameLst>
                                      </p:cBhvr>
                                      <p:to>
                                        <p:strVal val="true"/>
                                      </p:to>
                                    </p:set>
                                  </p:childTnLst>
                                </p:cTn>
                              </p:par>
                              <p:par>
                                <p:cTn id="61" presetID="53" presetClass="entr" presetSubtype="16" fill="hold" nodeType="withEffect">
                                  <p:stCondLst>
                                    <p:cond delay="0"/>
                                  </p:stCondLst>
                                  <p:childTnLst>
                                    <p:set>
                                      <p:cBhvr>
                                        <p:cTn id="62" dur="1" fill="hold">
                                          <p:stCondLst>
                                            <p:cond delay="0"/>
                                          </p:stCondLst>
                                        </p:cTn>
                                        <p:tgtEl>
                                          <p:spTgt spid="8"/>
                                        </p:tgtEl>
                                        <p:attrNameLst>
                                          <p:attrName>style.visibility</p:attrName>
                                        </p:attrNameLst>
                                      </p:cBhvr>
                                      <p:to>
                                        <p:strVal val="visible"/>
                                      </p:to>
                                    </p:set>
                                    <p:anim calcmode="lin" valueType="num">
                                      <p:cBhvr>
                                        <p:cTn id="63" dur="900" fill="hold"/>
                                        <p:tgtEl>
                                          <p:spTgt spid="8"/>
                                        </p:tgtEl>
                                        <p:attrNameLst>
                                          <p:attrName>ppt_w</p:attrName>
                                        </p:attrNameLst>
                                      </p:cBhvr>
                                      <p:tavLst>
                                        <p:tav tm="0">
                                          <p:val>
                                            <p:fltVal val="0"/>
                                          </p:val>
                                        </p:tav>
                                        <p:tav tm="100000">
                                          <p:val>
                                            <p:strVal val="#ppt_w"/>
                                          </p:val>
                                        </p:tav>
                                      </p:tavLst>
                                    </p:anim>
                                    <p:anim calcmode="lin" valueType="num">
                                      <p:cBhvr>
                                        <p:cTn id="64" dur="900" fill="hold"/>
                                        <p:tgtEl>
                                          <p:spTgt spid="8"/>
                                        </p:tgtEl>
                                        <p:attrNameLst>
                                          <p:attrName>ppt_h</p:attrName>
                                        </p:attrNameLst>
                                      </p:cBhvr>
                                      <p:tavLst>
                                        <p:tav tm="0">
                                          <p:val>
                                            <p:fltVal val="0"/>
                                          </p:val>
                                        </p:tav>
                                        <p:tav tm="100000">
                                          <p:val>
                                            <p:strVal val="#ppt_h"/>
                                          </p:val>
                                        </p:tav>
                                      </p:tavLst>
                                    </p:anim>
                                    <p:animEffect transition="in" filter="fade">
                                      <p:cBhvr>
                                        <p:cTn id="65" dur="900"/>
                                        <p:tgtEl>
                                          <p:spTgt spid="8"/>
                                        </p:tgtEl>
                                      </p:cBhvr>
                                    </p:animEffect>
                                  </p:childTnLst>
                                </p:cTn>
                              </p:par>
                            </p:childTnLst>
                          </p:cTn>
                        </p:par>
                        <p:par>
                          <p:cTn id="66" fill="hold">
                            <p:stCondLst>
                              <p:cond delay="37000"/>
                            </p:stCondLst>
                            <p:childTnLst>
                              <p:par>
                                <p:cTn id="67" presetID="23" presetClass="exit" presetSubtype="272" fill="hold" grpId="2" nodeType="afterEffect">
                                  <p:stCondLst>
                                    <p:cond delay="0"/>
                                  </p:stCondLst>
                                  <p:childTnLst>
                                    <p:anim calcmode="lin" valueType="num">
                                      <p:cBhvr>
                                        <p:cTn id="68" dur="5000"/>
                                        <p:tgtEl>
                                          <p:spTgt spid="16"/>
                                        </p:tgtEl>
                                        <p:attrNameLst>
                                          <p:attrName>ppt_w</p:attrName>
                                        </p:attrNameLst>
                                      </p:cBhvr>
                                      <p:tavLst>
                                        <p:tav tm="0">
                                          <p:val>
                                            <p:strVal val="ppt_w"/>
                                          </p:val>
                                        </p:tav>
                                        <p:tav tm="100000">
                                          <p:val>
                                            <p:strVal val="4/3*ppt_w"/>
                                          </p:val>
                                        </p:tav>
                                      </p:tavLst>
                                    </p:anim>
                                    <p:anim calcmode="lin" valueType="num">
                                      <p:cBhvr>
                                        <p:cTn id="69" dur="5000"/>
                                        <p:tgtEl>
                                          <p:spTgt spid="16"/>
                                        </p:tgtEl>
                                        <p:attrNameLst>
                                          <p:attrName>ppt_h</p:attrName>
                                        </p:attrNameLst>
                                      </p:cBhvr>
                                      <p:tavLst>
                                        <p:tav tm="0">
                                          <p:val>
                                            <p:strVal val="ppt_h"/>
                                          </p:val>
                                        </p:tav>
                                        <p:tav tm="100000">
                                          <p:val>
                                            <p:strVal val="4/3*ppt_h"/>
                                          </p:val>
                                        </p:tav>
                                      </p:tavLst>
                                    </p:anim>
                                    <p:set>
                                      <p:cBhvr>
                                        <p:cTn id="70" dur="1" fill="hold">
                                          <p:stCondLst>
                                            <p:cond delay="49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4" grpId="0" animBg="1"/>
      <p:bldP spid="14" grpId="1" animBg="1"/>
      <p:bldP spid="15" grpId="0" animBg="1"/>
      <p:bldP spid="15" grpId="1" animBg="1"/>
      <p:bldP spid="16" grpId="0" animBg="1"/>
      <p:bldP spid="16" grpId="1" animBg="1"/>
      <p:bldP spid="16" grpId="2" animBg="1"/>
      <p:bldP spid="17" grpId="0" animBg="1"/>
      <p:bldP spid="17"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FF6600"/>
            </a:gs>
          </a:gsLst>
          <a:lin ang="16200000" scaled="0"/>
          <a:tileRect/>
        </a:gradFill>
        <a:effectLst/>
      </p:bgPr>
    </p:bg>
    <p:spTree>
      <p:nvGrpSpPr>
        <p:cNvPr id="1" name=""/>
        <p:cNvGrpSpPr/>
        <p:nvPr/>
      </p:nvGrpSpPr>
      <p:grpSpPr>
        <a:xfrm>
          <a:off x="0" y="0"/>
          <a:ext cx="0" cy="0"/>
          <a:chOff x="0" y="0"/>
          <a:chExt cx="0" cy="0"/>
        </a:xfrm>
      </p:grpSpPr>
      <p:sp>
        <p:nvSpPr>
          <p:cNvPr id="10" name="TextBox 9"/>
          <p:cNvSpPr txBox="1">
            <a:spLocks noChangeArrowheads="1"/>
          </p:cNvSpPr>
          <p:nvPr/>
        </p:nvSpPr>
        <p:spPr bwMode="auto">
          <a:xfrm>
            <a:off x="0" y="3460857"/>
            <a:ext cx="9144000" cy="2002087"/>
          </a:xfrm>
          <a:prstGeom prst="rect">
            <a:avLst/>
          </a:prstGeom>
          <a:solidFill>
            <a:schemeClr val="bg1"/>
          </a:solidFill>
          <a:ln w="28575" cmpd="sng">
            <a:noFill/>
            <a:miter lim="800000"/>
            <a:headEnd/>
            <a:tailEnd/>
          </a:ln>
          <a:effectLst/>
        </p:spPr>
        <p:txBody>
          <a:bodyPr wrap="square" lIns="0" tIns="0" rIns="0" bIns="877824" anchor="ctr" anchorCtr="1">
            <a:spAutoFit/>
          </a:bodyPr>
          <a:lstStyle/>
          <a:p>
            <a:pPr algn="ctr">
              <a:spcBef>
                <a:spcPts val="0"/>
              </a:spcBef>
              <a:spcAft>
                <a:spcPts val="300"/>
              </a:spcAft>
              <a:defRPr/>
            </a:pPr>
            <a:r>
              <a:rPr lang="en-US" sz="2800" dirty="0" smtClean="0">
                <a:solidFill>
                  <a:srgbClr val="000000"/>
                </a:solidFill>
                <a:latin typeface="Abadi MT Condensed Extra Bold"/>
                <a:ea typeface="ＭＳ Ｐゴシック" pitchFamily="1" charset="-128"/>
                <a:cs typeface="Abadi MT Condensed Extra Bold"/>
              </a:rPr>
              <a:t>Antibiotic Resistance: A Global Challenge</a:t>
            </a:r>
            <a:endParaRPr lang="en-US" sz="2800" dirty="0">
              <a:solidFill>
                <a:srgbClr val="000000"/>
              </a:solidFill>
              <a:latin typeface="Abadi MT Condensed Extra Bold"/>
              <a:ea typeface="ＭＳ Ｐゴシック" pitchFamily="1" charset="-128"/>
              <a:cs typeface="Abadi MT Condensed Extra Bold"/>
            </a:endParaRPr>
          </a:p>
          <a:p>
            <a:pPr algn="ctr">
              <a:spcBef>
                <a:spcPts val="0"/>
              </a:spcBef>
              <a:spcAft>
                <a:spcPts val="0"/>
              </a:spcAft>
              <a:defRPr/>
            </a:pPr>
            <a:r>
              <a:rPr lang="en-US" sz="1400" dirty="0" err="1" smtClean="0">
                <a:latin typeface="Arial Black"/>
                <a:ea typeface="ＭＳ Ｐゴシック" pitchFamily="1" charset="-128"/>
                <a:cs typeface="Arial Black"/>
              </a:rPr>
              <a:t>Ramanan</a:t>
            </a:r>
            <a:r>
              <a:rPr lang="en-US" sz="1400" dirty="0" smtClean="0">
                <a:latin typeface="Arial Black"/>
                <a:ea typeface="ＭＳ Ｐゴシック" pitchFamily="1" charset="-128"/>
                <a:cs typeface="Arial Black"/>
              </a:rPr>
              <a:t> </a:t>
            </a:r>
            <a:r>
              <a:rPr lang="en-US" sz="1400" dirty="0" err="1" smtClean="0">
                <a:latin typeface="Arial Black"/>
                <a:ea typeface="ＭＳ Ｐゴシック" pitchFamily="1" charset="-128"/>
                <a:cs typeface="Arial Black"/>
              </a:rPr>
              <a:t>Laxminarayan</a:t>
            </a:r>
            <a:r>
              <a:rPr lang="en-US" sz="1400" dirty="0" smtClean="0">
                <a:latin typeface="Arial Black"/>
                <a:ea typeface="ＭＳ Ｐゴシック" pitchFamily="1" charset="-128"/>
                <a:cs typeface="Arial Black"/>
              </a:rPr>
              <a:t> </a:t>
            </a:r>
            <a:r>
              <a:rPr lang="en-US" sz="1400" dirty="0" smtClean="0">
                <a:latin typeface="Arial Black"/>
                <a:ea typeface="ＭＳ Ｐゴシック" pitchFamily="1" charset="-128"/>
                <a:cs typeface="Arial Black"/>
              </a:rPr>
              <a:t>– </a:t>
            </a:r>
            <a:r>
              <a:rPr lang="en-US" sz="1400" dirty="0" smtClean="0">
                <a:solidFill>
                  <a:schemeClr val="bg1">
                    <a:lumMod val="65000"/>
                  </a:schemeClr>
                </a:solidFill>
                <a:latin typeface="Arial Black"/>
                <a:ea typeface="ＭＳ Ｐゴシック" pitchFamily="1" charset="-128"/>
                <a:cs typeface="Arial Black"/>
              </a:rPr>
              <a:t>Princeton University – Princeton Environmental Institute</a:t>
            </a:r>
          </a:p>
          <a:p>
            <a:pPr algn="ctr">
              <a:spcBef>
                <a:spcPts val="0"/>
              </a:spcBef>
              <a:spcAft>
                <a:spcPts val="0"/>
              </a:spcAft>
              <a:defRPr/>
            </a:pPr>
            <a:endParaRPr lang="en-US" sz="1400" dirty="0">
              <a:solidFill>
                <a:schemeClr val="bg1">
                  <a:lumMod val="65000"/>
                </a:schemeClr>
              </a:solidFill>
              <a:latin typeface="Arial Black"/>
              <a:ea typeface="ＭＳ Ｐゴシック" pitchFamily="1" charset="-128"/>
              <a:cs typeface="Arial Black"/>
            </a:endParaRPr>
          </a:p>
          <a:p>
            <a:pPr algn="ctr">
              <a:spcBef>
                <a:spcPts val="0"/>
              </a:spcBef>
              <a:spcAft>
                <a:spcPts val="0"/>
              </a:spcAft>
              <a:defRPr/>
            </a:pPr>
            <a:endParaRPr lang="en-US" sz="1400" dirty="0" smtClean="0">
              <a:solidFill>
                <a:schemeClr val="bg1">
                  <a:lumMod val="65000"/>
                </a:schemeClr>
              </a:solidFill>
              <a:latin typeface="Arial Black"/>
              <a:ea typeface="ＭＳ Ｐゴシック" pitchFamily="1" charset="-128"/>
              <a:cs typeface="Arial Black"/>
            </a:endParaRPr>
          </a:p>
        </p:txBody>
      </p:sp>
      <p:pic>
        <p:nvPicPr>
          <p:cNvPr id="5" name="Picture 4" descr="COLLOQUIUM.psd"/>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47073" y="-103139"/>
            <a:ext cx="7433374" cy="1598084"/>
          </a:xfrm>
          <a:prstGeom prst="rect">
            <a:avLst/>
          </a:prstGeom>
        </p:spPr>
      </p:pic>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64384" y="1412592"/>
            <a:ext cx="4768155" cy="1836497"/>
          </a:xfrm>
          <a:prstGeom prst="rect">
            <a:avLst/>
          </a:prstGeom>
          <a:ln w="19050" cap="sq" cmpd="sng">
            <a:solidFill>
              <a:srgbClr val="000000"/>
            </a:solidFill>
            <a:prstDash val="solid"/>
            <a:miter lim="800000"/>
          </a:ln>
          <a:effectLst>
            <a:outerShdw blurRad="50800" dist="38100" dir="2700000" algn="tl" rotWithShape="0">
              <a:srgbClr val="000000">
                <a:alpha val="43000"/>
              </a:srgbClr>
            </a:outerShdw>
          </a:effectLst>
        </p:spPr>
      </p:pic>
      <p:sp>
        <p:nvSpPr>
          <p:cNvPr id="11" name="Rectangle 4"/>
          <p:cNvSpPr>
            <a:spLocks noChangeArrowheads="1"/>
          </p:cNvSpPr>
          <p:nvPr/>
        </p:nvSpPr>
        <p:spPr bwMode="auto">
          <a:xfrm>
            <a:off x="1" y="4358670"/>
            <a:ext cx="9144000" cy="784830"/>
          </a:xfrm>
          <a:prstGeom prst="rect">
            <a:avLst/>
          </a:prstGeom>
          <a:solidFill>
            <a:schemeClr val="tx1"/>
          </a:solidFill>
          <a:ln w="9525">
            <a:noFill/>
            <a:miter lim="800000"/>
            <a:headEnd/>
            <a:tailEnd/>
          </a:ln>
          <a:effectLst/>
          <a:extLst/>
        </p:spPr>
        <p:txBody>
          <a:bodyPr wrap="square" bIns="91440">
            <a:spAutoFit/>
          </a:bodyPr>
          <a:lstStyle/>
          <a:p>
            <a:pPr algn="ctr">
              <a:defRPr/>
            </a:pPr>
            <a:r>
              <a:rPr lang="en-US" sz="2800" b="1" kern="500" spc="-100" dirty="0" smtClean="0">
                <a:ln w="6350">
                  <a:solidFill>
                    <a:schemeClr val="tx1"/>
                  </a:solidFill>
                </a:ln>
                <a:solidFill>
                  <a:srgbClr val="FF6600"/>
                </a:solidFill>
                <a:latin typeface="Arial Black"/>
                <a:cs typeface="Arial Black"/>
              </a:rPr>
              <a:t>WEDNESDAY, NOVEMBER 19</a:t>
            </a:r>
            <a:endParaRPr lang="en-US" sz="2800" b="1" kern="500" spc="-100" dirty="0">
              <a:ln w="6350">
                <a:solidFill>
                  <a:schemeClr val="tx1"/>
                </a:solidFill>
              </a:ln>
              <a:solidFill>
                <a:srgbClr val="FF6600"/>
              </a:solidFill>
              <a:latin typeface="Arial Black"/>
              <a:cs typeface="Arial Black"/>
            </a:endParaRPr>
          </a:p>
          <a:p>
            <a:pPr algn="ctr">
              <a:defRPr/>
            </a:pPr>
            <a:r>
              <a:rPr lang="en-US" sz="1400" b="1" dirty="0" smtClean="0">
                <a:ln w="3175">
                  <a:noFill/>
                </a:ln>
                <a:effectLst>
                  <a:glow rad="101600">
                    <a:schemeClr val="bg1">
                      <a:alpha val="75000"/>
                    </a:schemeClr>
                  </a:glow>
                </a:effectLst>
                <a:latin typeface="Arial Black"/>
                <a:cs typeface="Arial Black"/>
              </a:rPr>
              <a:t>4:15 p.m. </a:t>
            </a:r>
            <a:r>
              <a:rPr lang="en-US" sz="1400" dirty="0" smtClean="0">
                <a:ln w="3175">
                  <a:noFill/>
                </a:ln>
                <a:effectLst>
                  <a:glow rad="101600">
                    <a:schemeClr val="bg1">
                      <a:alpha val="75000"/>
                    </a:schemeClr>
                  </a:glow>
                </a:effectLst>
                <a:latin typeface="Arial Black"/>
                <a:cs typeface="Arial Black"/>
              </a:rPr>
              <a:t>• </a:t>
            </a:r>
            <a:r>
              <a:rPr lang="en-US" sz="1400" b="1" dirty="0" smtClean="0">
                <a:ln w="3175">
                  <a:noFill/>
                </a:ln>
                <a:effectLst>
                  <a:glow rad="101600">
                    <a:schemeClr val="bg1">
                      <a:alpha val="75000"/>
                    </a:schemeClr>
                  </a:glow>
                </a:effectLst>
                <a:latin typeface="Arial Black"/>
                <a:cs typeface="Arial Black"/>
              </a:rPr>
              <a:t>M.B.G. Auditorium</a:t>
            </a:r>
            <a:endParaRPr lang="en-US" sz="1400" b="1" dirty="0">
              <a:ln w="3175">
                <a:noFill/>
              </a:ln>
              <a:effectLst>
                <a:glow rad="101600">
                  <a:schemeClr val="bg1">
                    <a:alpha val="75000"/>
                  </a:schemeClr>
                </a:glow>
              </a:effectLst>
              <a:latin typeface="Arial Black"/>
              <a:cs typeface="Arial Black"/>
            </a:endParaRPr>
          </a:p>
        </p:txBody>
      </p:sp>
    </p:spTree>
    <p:extLst>
      <p:ext uri="{BB962C8B-B14F-4D97-AF65-F5344CB8AC3E}">
        <p14:creationId xmlns:p14="http://schemas.microsoft.com/office/powerpoint/2010/main" val="1982542403"/>
      </p:ext>
    </p:extLst>
  </p:cSld>
  <p:clrMapOvr>
    <a:masterClrMapping/>
  </p:clrMapOvr>
  <mc:AlternateContent xmlns:mc="http://schemas.openxmlformats.org/markup-compatibility/2006">
    <mc:Choice xmlns:p14="http://schemas.microsoft.com/office/powerpoint/2010/main" Requires="p14">
      <p:transition spd="med" p14:dur="700" advClick="0" advTm="19819">
        <p:fade/>
      </p:transition>
    </mc:Choice>
    <mc:Fallback>
      <p:transition xmlns:p14="http://schemas.microsoft.com/office/powerpoint/2010/main" spd="med" advClick="0" advTm="19819">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300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3000" fill="hold"/>
                                        <p:tgtEl>
                                          <p:spTgt spid="10"/>
                                        </p:tgtEl>
                                        <p:attrNameLst>
                                          <p:attrName>ppt_x</p:attrName>
                                        </p:attrNameLst>
                                      </p:cBhvr>
                                      <p:tavLst>
                                        <p:tav tm="0">
                                          <p:val>
                                            <p:strVal val="#ppt_x"/>
                                          </p:val>
                                        </p:tav>
                                        <p:tav tm="100000">
                                          <p:val>
                                            <p:strVal val="#ppt_x"/>
                                          </p:val>
                                        </p:tav>
                                      </p:tavLst>
                                    </p:anim>
                                    <p:anim calcmode="lin" valueType="num">
                                      <p:cBhvr additive="base">
                                        <p:cTn id="8" dur="30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6000"/>
                            </p:stCondLst>
                            <p:childTnLst>
                              <p:par>
                                <p:cTn id="10" presetID="2" presetClass="entr" presetSubtype="4" fill="hold" grpId="0" nodeType="afterEffect">
                                  <p:stCondLst>
                                    <p:cond delay="100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3000" fill="hold"/>
                                        <p:tgtEl>
                                          <p:spTgt spid="11"/>
                                        </p:tgtEl>
                                        <p:attrNameLst>
                                          <p:attrName>ppt_x</p:attrName>
                                        </p:attrNameLst>
                                      </p:cBhvr>
                                      <p:tavLst>
                                        <p:tav tm="0">
                                          <p:val>
                                            <p:strVal val="#ppt_x"/>
                                          </p:val>
                                        </p:tav>
                                        <p:tav tm="100000">
                                          <p:val>
                                            <p:strVal val="#ppt_x"/>
                                          </p:val>
                                        </p:tav>
                                      </p:tavLst>
                                    </p:anim>
                                    <p:anim calcmode="lin" valueType="num">
                                      <p:cBhvr additive="base">
                                        <p:cTn id="13" dur="3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pic>
        <p:nvPicPr>
          <p:cNvPr id="6" name="Picture 5" descr="Cafe@PPPL.LOGO.gi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993900" y="0"/>
            <a:ext cx="5143500" cy="5143500"/>
          </a:xfrm>
          <a:prstGeom prst="rect">
            <a:avLst/>
          </a:prstGeom>
          <a:effectLst>
            <a:glow rad="101600">
              <a:schemeClr val="bg1"/>
            </a:glow>
            <a:outerShdw blurRad="50800" dist="38100" dir="2700000" algn="tl" rotWithShape="0">
              <a:prstClr val="black">
                <a:alpha val="40000"/>
              </a:prstClr>
            </a:outerShdw>
          </a:effectLst>
        </p:spPr>
      </p:pic>
      <p:pic>
        <p:nvPicPr>
          <p:cNvPr id="2" name="Picture 1"/>
          <p:cNvPicPr>
            <a:picLocks noChangeAspect="1"/>
          </p:cNvPicPr>
          <p:nvPr/>
        </p:nvPicPr>
        <p:blipFill rotWithShape="1">
          <a:blip r:embed="rId5" cstate="screen">
            <a:extLst>
              <a:ext uri="{28A0092B-C50C-407E-A947-70E740481C1C}">
                <a14:useLocalDpi xmlns:a14="http://schemas.microsoft.com/office/drawing/2010/main"/>
              </a:ext>
            </a:extLst>
          </a:blip>
          <a:srcRect t="-1487" b="-413"/>
          <a:stretch/>
        </p:blipFill>
        <p:spPr>
          <a:xfrm>
            <a:off x="-78080" y="-95250"/>
            <a:ext cx="9246726" cy="5264151"/>
          </a:xfrm>
          <a:prstGeom prst="rect">
            <a:avLst/>
          </a:prstGeom>
        </p:spPr>
      </p:pic>
      <p:pic>
        <p:nvPicPr>
          <p:cNvPr id="3" name="Picture 2" descr="beach ball.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045884" y="1775883"/>
            <a:ext cx="755650" cy="75565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0149271"/>
      </p:ext>
    </p:extLst>
  </p:cSld>
  <p:clrMapOvr>
    <a:masterClrMapping/>
  </p:clrMapOvr>
  <mc:AlternateContent xmlns:mc="http://schemas.openxmlformats.org/markup-compatibility/2006">
    <mc:Choice xmlns:p14="http://schemas.microsoft.com/office/powerpoint/2010/main" Requires="p14">
      <p:transition spd="slow" p14:dur="3000" advClick="0" advTm="22943">
        <p14:wheelReverse spokes="1"/>
      </p:transition>
    </mc:Choice>
    <mc:Fallback>
      <p:transition xmlns:p14="http://schemas.microsoft.com/office/powerpoint/2010/main" spd="slow" advClick="0" advTm="22943">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200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3000"/>
                                        <p:tgtEl>
                                          <p:spTgt spid="2"/>
                                        </p:tgtEl>
                                      </p:cBhvr>
                                    </p:animEffect>
                                  </p:childTnLst>
                                </p:cTn>
                              </p:par>
                            </p:childTnLst>
                          </p:cTn>
                        </p:par>
                        <p:par>
                          <p:cTn id="8" fill="hold">
                            <p:stCondLst>
                              <p:cond delay="5000"/>
                            </p:stCondLst>
                            <p:childTnLst>
                              <p:par>
                                <p:cTn id="9" presetID="26" presetClass="entr" presetSubtype="0" fill="hold" nodeType="afterEffect">
                                  <p:stCondLst>
                                    <p:cond delay="800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80">
                                          <p:stCondLst>
                                            <p:cond delay="0"/>
                                          </p:stCondLst>
                                        </p:cTn>
                                        <p:tgtEl>
                                          <p:spTgt spid="3"/>
                                        </p:tgtEl>
                                      </p:cBhvr>
                                    </p:animEffect>
                                    <p:anim calcmode="lin" valueType="num">
                                      <p:cBhvr>
                                        <p:cTn id="12"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7" dur="26">
                                          <p:stCondLst>
                                            <p:cond delay="650"/>
                                          </p:stCondLst>
                                        </p:cTn>
                                        <p:tgtEl>
                                          <p:spTgt spid="3"/>
                                        </p:tgtEl>
                                      </p:cBhvr>
                                      <p:to x="100000" y="60000"/>
                                    </p:animScale>
                                    <p:animScale>
                                      <p:cBhvr>
                                        <p:cTn id="18" dur="166" decel="50000">
                                          <p:stCondLst>
                                            <p:cond delay="676"/>
                                          </p:stCondLst>
                                        </p:cTn>
                                        <p:tgtEl>
                                          <p:spTgt spid="3"/>
                                        </p:tgtEl>
                                      </p:cBhvr>
                                      <p:to x="100000" y="100000"/>
                                    </p:animScale>
                                    <p:animScale>
                                      <p:cBhvr>
                                        <p:cTn id="19" dur="26">
                                          <p:stCondLst>
                                            <p:cond delay="1312"/>
                                          </p:stCondLst>
                                        </p:cTn>
                                        <p:tgtEl>
                                          <p:spTgt spid="3"/>
                                        </p:tgtEl>
                                      </p:cBhvr>
                                      <p:to x="100000" y="80000"/>
                                    </p:animScale>
                                    <p:animScale>
                                      <p:cBhvr>
                                        <p:cTn id="20" dur="166" decel="50000">
                                          <p:stCondLst>
                                            <p:cond delay="1338"/>
                                          </p:stCondLst>
                                        </p:cTn>
                                        <p:tgtEl>
                                          <p:spTgt spid="3"/>
                                        </p:tgtEl>
                                      </p:cBhvr>
                                      <p:to x="100000" y="100000"/>
                                    </p:animScale>
                                    <p:animScale>
                                      <p:cBhvr>
                                        <p:cTn id="21" dur="26">
                                          <p:stCondLst>
                                            <p:cond delay="1642"/>
                                          </p:stCondLst>
                                        </p:cTn>
                                        <p:tgtEl>
                                          <p:spTgt spid="3"/>
                                        </p:tgtEl>
                                      </p:cBhvr>
                                      <p:to x="100000" y="90000"/>
                                    </p:animScale>
                                    <p:animScale>
                                      <p:cBhvr>
                                        <p:cTn id="22" dur="166" decel="50000">
                                          <p:stCondLst>
                                            <p:cond delay="1668"/>
                                          </p:stCondLst>
                                        </p:cTn>
                                        <p:tgtEl>
                                          <p:spTgt spid="3"/>
                                        </p:tgtEl>
                                      </p:cBhvr>
                                      <p:to x="100000" y="100000"/>
                                    </p:animScale>
                                    <p:animScale>
                                      <p:cBhvr>
                                        <p:cTn id="23" dur="26">
                                          <p:stCondLst>
                                            <p:cond delay="1808"/>
                                          </p:stCondLst>
                                        </p:cTn>
                                        <p:tgtEl>
                                          <p:spTgt spid="3"/>
                                        </p:tgtEl>
                                      </p:cBhvr>
                                      <p:to x="100000" y="95000"/>
                                    </p:animScale>
                                    <p:animScale>
                                      <p:cBhvr>
                                        <p:cTn id="24" dur="166" decel="50000">
                                          <p:stCondLst>
                                            <p:cond delay="1834"/>
                                          </p:stCondLst>
                                        </p:cTn>
                                        <p:tgtEl>
                                          <p:spTgt spid="3"/>
                                        </p:tgtEl>
                                      </p:cBhvr>
                                      <p:to x="100000" y="100000"/>
                                    </p:animScale>
                                  </p:childTnLst>
                                </p:cTn>
                              </p:par>
                            </p:childTnLst>
                          </p:cTn>
                        </p:par>
                        <p:par>
                          <p:cTn id="25" fill="hold">
                            <p:stCondLst>
                              <p:cond delay="15000"/>
                            </p:stCondLst>
                            <p:childTnLst>
                              <p:par>
                                <p:cTn id="26" presetID="8" presetClass="emph" presetSubtype="0" fill="hold" nodeType="afterEffect">
                                  <p:stCondLst>
                                    <p:cond delay="3000"/>
                                  </p:stCondLst>
                                  <p:childTnLst>
                                    <p:animRot by="21600000">
                                      <p:cBhvr>
                                        <p:cTn id="27" dur="2000" fill="hold"/>
                                        <p:tgtEl>
                                          <p:spTgt spid="3"/>
                                        </p:tgtEl>
                                        <p:attrNameLst>
                                          <p:attrName>r</p:attrName>
                                        </p:attrNameLst>
                                      </p:cBhvr>
                                    </p:animRot>
                                  </p:childTnLst>
                                </p:cTn>
                              </p:par>
                            </p:childTnLst>
                          </p:cTn>
                        </p:par>
                        <p:par>
                          <p:cTn id="28" fill="hold">
                            <p:stCondLst>
                              <p:cond delay="20000"/>
                            </p:stCondLst>
                            <p:childTnLst>
                              <p:par>
                                <p:cTn id="29" presetID="52" presetClass="exit" presetSubtype="0" fill="hold" nodeType="afterEffect">
                                  <p:stCondLst>
                                    <p:cond delay="0"/>
                                  </p:stCondLst>
                                  <p:childTnLst>
                                    <p:animScale>
                                      <p:cBhvr>
                                        <p:cTn id="30" dur="3000" accel="50000">
                                          <p:stCondLst>
                                            <p:cond delay="0"/>
                                          </p:stCondLst>
                                        </p:cTn>
                                        <p:tgtEl>
                                          <p:spTgt spid="3"/>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31" dur="3000" accel="50000">
                                          <p:stCondLst>
                                            <p:cond delay="0"/>
                                          </p:stCondLst>
                                        </p:cTn>
                                        <p:tgtEl>
                                          <p:spTgt spid="3"/>
                                        </p:tgtEl>
                                        <p:attrNameLst>
                                          <p:attrName>ppt_x</p:attrName>
                                          <p:attrName>ppt_y</p:attrName>
                                        </p:attrNameLst>
                                      </p:cBhvr>
                                    </p:animMotion>
                                    <p:animEffect transition="out" filter="fade">
                                      <p:cBhvr>
                                        <p:cTn id="32" dur="3000"/>
                                        <p:tgtEl>
                                          <p:spTgt spid="3"/>
                                        </p:tgtEl>
                                      </p:cBhvr>
                                    </p:animEffect>
                                    <p:set>
                                      <p:cBhvr>
                                        <p:cTn id="33" dur="1" fill="hold">
                                          <p:stCondLst>
                                            <p:cond delay="2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mt="35000"/>
          </a:blip>
          <a:stretch>
            <a:fillRect/>
          </a:stretch>
        </a:blipFill>
        <a:effectLst/>
      </p:bgPr>
    </p:bg>
    <p:spTree>
      <p:nvGrpSpPr>
        <p:cNvPr id="1" name=""/>
        <p:cNvGrpSpPr/>
        <p:nvPr/>
      </p:nvGrpSpPr>
      <p:grpSpPr>
        <a:xfrm>
          <a:off x="0" y="0"/>
          <a:ext cx="0" cy="0"/>
          <a:chOff x="0" y="0"/>
          <a:chExt cx="0" cy="0"/>
        </a:xfrm>
      </p:grpSpPr>
      <p:sp>
        <p:nvSpPr>
          <p:cNvPr id="9" name="TextBox 8"/>
          <p:cNvSpPr txBox="1"/>
          <p:nvPr/>
        </p:nvSpPr>
        <p:spPr>
          <a:xfrm>
            <a:off x="0" y="0"/>
            <a:ext cx="9144000" cy="615553"/>
          </a:xfrm>
          <a:prstGeom prst="rect">
            <a:avLst/>
          </a:prstGeom>
          <a:solidFill>
            <a:schemeClr val="bg2">
              <a:lumMod val="50000"/>
            </a:schemeClr>
          </a:solidFill>
        </p:spPr>
        <p:txBody>
          <a:bodyPr wrap="square" tIns="91440" bIns="91440" rtlCol="0">
            <a:spAutoFit/>
          </a:bodyPr>
          <a:lstStyle/>
          <a:p>
            <a:pPr algn="ctr"/>
            <a:r>
              <a:rPr lang="en-US" sz="2800" dirty="0" smtClean="0">
                <a:ln w="18415" cmpd="sng">
                  <a:solidFill>
                    <a:schemeClr val="tx1"/>
                  </a:solidFill>
                  <a:prstDash val="solid"/>
                </a:ln>
                <a:solidFill>
                  <a:schemeClr val="bg1"/>
                </a:solidFill>
                <a:effectLst>
                  <a:outerShdw blurRad="63500" dir="3600000" algn="tl" rotWithShape="0">
                    <a:srgbClr val="000000">
                      <a:alpha val="70000"/>
                    </a:srgbClr>
                  </a:outerShdw>
                </a:effectLst>
                <a:latin typeface="Arial Black"/>
                <a:cs typeface="Arial Black"/>
              </a:rPr>
              <a:t>UPCOMING EVENTS</a:t>
            </a:r>
            <a:endParaRPr lang="en-US" sz="2800" dirty="0">
              <a:ln w="18415" cmpd="sng">
                <a:solidFill>
                  <a:schemeClr val="tx1"/>
                </a:solidFill>
                <a:prstDash val="solid"/>
              </a:ln>
              <a:solidFill>
                <a:schemeClr val="bg1"/>
              </a:solidFill>
              <a:effectLst>
                <a:outerShdw blurRad="63500" dir="3600000" algn="tl" rotWithShape="0">
                  <a:srgbClr val="000000">
                    <a:alpha val="70000"/>
                  </a:srgbClr>
                </a:outerShdw>
              </a:effectLst>
              <a:latin typeface="Arial Black"/>
              <a:cs typeface="Arial Black"/>
            </a:endParaRPr>
          </a:p>
        </p:txBody>
      </p:sp>
      <p:pic>
        <p:nvPicPr>
          <p:cNvPr id="11" name="Picture 10" descr="PPPL-LOGO-FNL-158-Y-GRADIENT-KW-LMC_TRANSPARENT.png"/>
          <p:cNvPicPr>
            <a:picLocks noChangeAspect="1"/>
          </p:cNvPicPr>
          <p:nvPr/>
        </p:nvPicPr>
        <p:blipFill rotWithShape="1">
          <a:blip r:embed="rId4" cstate="screen">
            <a:alphaModFix amt="34000"/>
            <a:extLst>
              <a:ext uri="{28A0092B-C50C-407E-A947-70E740481C1C}">
                <a14:useLocalDpi xmlns:a14="http://schemas.microsoft.com/office/drawing/2010/main"/>
              </a:ext>
            </a:extLst>
          </a:blip>
          <a:srcRect/>
          <a:stretch/>
        </p:blipFill>
        <p:spPr>
          <a:xfrm>
            <a:off x="6949017" y="2969673"/>
            <a:ext cx="2112433" cy="2133671"/>
          </a:xfrm>
          <a:prstGeom prst="rect">
            <a:avLst/>
          </a:prstGeom>
        </p:spPr>
      </p:pic>
      <p:pic>
        <p:nvPicPr>
          <p:cNvPr id="2" name="Picture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175000" y="793750"/>
            <a:ext cx="2794000" cy="3327400"/>
          </a:xfrm>
          <a:prstGeom prst="rect">
            <a:avLst/>
          </a:prstGeom>
        </p:spPr>
      </p:pic>
      <p:sp>
        <p:nvSpPr>
          <p:cNvPr id="17" name="TextBox 16"/>
          <p:cNvSpPr txBox="1"/>
          <p:nvPr/>
        </p:nvSpPr>
        <p:spPr>
          <a:xfrm>
            <a:off x="313257" y="898437"/>
            <a:ext cx="8712201" cy="1000274"/>
          </a:xfrm>
          <a:prstGeom prst="rect">
            <a:avLst/>
          </a:prstGeom>
          <a:noFill/>
        </p:spPr>
        <p:txBody>
          <a:bodyPr wrap="square" rtlCol="0">
            <a:spAutoFit/>
          </a:bodyPr>
          <a:lstStyle/>
          <a:p>
            <a:pPr marL="0" lvl="1">
              <a:spcBef>
                <a:spcPts val="0"/>
              </a:spcBef>
              <a:spcAft>
                <a:spcPts val="600"/>
              </a:spcAft>
            </a:pPr>
            <a:r>
              <a:rPr lang="en-US" b="1" spc="40" dirty="0" smtClean="0">
                <a:solidFill>
                  <a:srgbClr val="1466C5"/>
                </a:solidFill>
                <a:latin typeface="Arial"/>
                <a:cs typeface="Arial"/>
              </a:rPr>
              <a:t>Tuesday</a:t>
            </a:r>
            <a:r>
              <a:rPr lang="en-US" b="1" spc="40" dirty="0">
                <a:solidFill>
                  <a:srgbClr val="1466C5"/>
                </a:solidFill>
                <a:latin typeface="Arial"/>
                <a:cs typeface="Arial"/>
              </a:rPr>
              <a:t>, </a:t>
            </a:r>
            <a:r>
              <a:rPr lang="en-US" b="1" spc="40" dirty="0" smtClean="0">
                <a:solidFill>
                  <a:srgbClr val="1466C5"/>
                </a:solidFill>
                <a:latin typeface="Arial"/>
                <a:cs typeface="Arial"/>
              </a:rPr>
              <a:t>Nov. 11</a:t>
            </a:r>
            <a:endParaRPr lang="en-US" sz="1400" b="1" dirty="0">
              <a:solidFill>
                <a:srgbClr val="000000"/>
              </a:solidFill>
              <a:latin typeface="Arial"/>
              <a:cs typeface="Arial"/>
            </a:endParaRPr>
          </a:p>
          <a:p>
            <a:pPr marL="0" lvl="1"/>
            <a:r>
              <a:rPr lang="en-US" sz="2200" b="1" baseline="30000" dirty="0" smtClean="0">
                <a:latin typeface="Bookman Old Style"/>
              </a:rPr>
              <a:t>	</a:t>
            </a:r>
            <a:r>
              <a:rPr lang="en-US" sz="1500" b="1" dirty="0" smtClean="0">
                <a:latin typeface="Bookman Old Style"/>
              </a:rPr>
              <a:t>ELECTRONICS RECYCLING COLLECTION 10:30 a.m. to 1 p.m. Lower Parking Lot</a:t>
            </a:r>
          </a:p>
          <a:p>
            <a:pPr marL="0" lvl="1"/>
            <a:r>
              <a:rPr lang="en-US" sz="1500" b="1" dirty="0" smtClean="0">
                <a:latin typeface="Bookman Old Style"/>
              </a:rPr>
              <a:t>	AMERICA RECYCLES DAY CELEBRATION AT PPPL – 10:30 a.m. – LSB Lobby</a:t>
            </a:r>
            <a:endParaRPr lang="en-US" sz="1400" b="1" dirty="0">
              <a:solidFill>
                <a:srgbClr val="000000"/>
              </a:solidFill>
              <a:latin typeface="Gotham-Book"/>
              <a:cs typeface="Gotham-Book"/>
            </a:endParaRPr>
          </a:p>
        </p:txBody>
      </p:sp>
      <p:sp>
        <p:nvSpPr>
          <p:cNvPr id="13" name="TextBox 12"/>
          <p:cNvSpPr txBox="1"/>
          <p:nvPr/>
        </p:nvSpPr>
        <p:spPr>
          <a:xfrm>
            <a:off x="313257" y="1920346"/>
            <a:ext cx="8375415" cy="1231106"/>
          </a:xfrm>
          <a:prstGeom prst="rect">
            <a:avLst/>
          </a:prstGeom>
          <a:noFill/>
        </p:spPr>
        <p:txBody>
          <a:bodyPr wrap="square" rtlCol="0">
            <a:spAutoFit/>
          </a:bodyPr>
          <a:lstStyle/>
          <a:p>
            <a:pPr marL="0" lvl="1">
              <a:spcBef>
                <a:spcPts val="0"/>
              </a:spcBef>
              <a:spcAft>
                <a:spcPts val="600"/>
              </a:spcAft>
            </a:pPr>
            <a:r>
              <a:rPr lang="en-US" b="1" spc="40" dirty="0" smtClean="0">
                <a:solidFill>
                  <a:srgbClr val="1466C5"/>
                </a:solidFill>
                <a:latin typeface="Arial"/>
                <a:cs typeface="Arial"/>
              </a:rPr>
              <a:t>Tuesday</a:t>
            </a:r>
            <a:r>
              <a:rPr lang="en-US" b="1" spc="40" dirty="0">
                <a:solidFill>
                  <a:srgbClr val="1466C5"/>
                </a:solidFill>
                <a:latin typeface="Arial"/>
                <a:cs typeface="Arial"/>
              </a:rPr>
              <a:t>, </a:t>
            </a:r>
            <a:r>
              <a:rPr lang="en-US" b="1" spc="40" dirty="0" smtClean="0">
                <a:solidFill>
                  <a:srgbClr val="1466C5"/>
                </a:solidFill>
                <a:latin typeface="Arial"/>
                <a:cs typeface="Arial"/>
              </a:rPr>
              <a:t>Nov. 18</a:t>
            </a:r>
            <a:endParaRPr lang="en-US" sz="1400" b="1" dirty="0">
              <a:solidFill>
                <a:srgbClr val="000000"/>
              </a:solidFill>
              <a:latin typeface="Arial"/>
              <a:cs typeface="Arial"/>
            </a:endParaRPr>
          </a:p>
          <a:p>
            <a:pPr marL="0" lvl="1"/>
            <a:r>
              <a:rPr lang="en-US" sz="2200" b="1" baseline="30000" dirty="0" smtClean="0">
                <a:latin typeface="Bookman Old Style"/>
              </a:rPr>
              <a:t>	</a:t>
            </a:r>
            <a:r>
              <a:rPr lang="en-US" sz="1500" b="1" dirty="0" smtClean="0">
                <a:latin typeface="Bookman Old Style"/>
              </a:rPr>
              <a:t>20</a:t>
            </a:r>
            <a:r>
              <a:rPr lang="en-US" sz="1500" b="1" baseline="30000" dirty="0" smtClean="0">
                <a:latin typeface="Bookman Old Style"/>
              </a:rPr>
              <a:t>th</a:t>
            </a:r>
            <a:r>
              <a:rPr lang="en-US" sz="1500" b="1" dirty="0" smtClean="0">
                <a:latin typeface="Bookman Old Style"/>
              </a:rPr>
              <a:t> ANNIVERSARY CELEBRATION 10MW of Fusion Power in TFTR</a:t>
            </a:r>
          </a:p>
          <a:p>
            <a:pPr marL="0" lvl="1"/>
            <a:r>
              <a:rPr lang="en-US" sz="1500" b="1" dirty="0">
                <a:latin typeface="Bookman Old Style"/>
              </a:rPr>
              <a:t>	</a:t>
            </a:r>
            <a:r>
              <a:rPr lang="en-US" sz="1500" b="1" dirty="0" smtClean="0">
                <a:latin typeface="Bookman Old Style"/>
              </a:rPr>
              <a:t>1 p.m. – LABWIDE CELEBRATION – Ice cream and cake served</a:t>
            </a:r>
          </a:p>
          <a:p>
            <a:pPr marL="0" lvl="1"/>
            <a:r>
              <a:rPr lang="en-US" sz="1500" b="1" dirty="0">
                <a:solidFill>
                  <a:srgbClr val="000000"/>
                </a:solidFill>
                <a:latin typeface="Bookman Old Style"/>
                <a:cs typeface="Gotham-Book"/>
              </a:rPr>
              <a:t>	</a:t>
            </a:r>
            <a:r>
              <a:rPr lang="en-US" sz="1500" b="1" dirty="0" smtClean="0">
                <a:solidFill>
                  <a:srgbClr val="000000"/>
                </a:solidFill>
                <a:latin typeface="Bookman Old Style"/>
                <a:cs typeface="Gotham-Book"/>
              </a:rPr>
              <a:t>2 p.m. – COLLOQUIUM – Presented by Michael Bell</a:t>
            </a:r>
            <a:endParaRPr lang="en-US" sz="1400" b="1" dirty="0">
              <a:solidFill>
                <a:srgbClr val="000000"/>
              </a:solidFill>
              <a:latin typeface="Gotham-Book"/>
              <a:cs typeface="Gotham-Book"/>
            </a:endParaRPr>
          </a:p>
        </p:txBody>
      </p:sp>
      <p:sp>
        <p:nvSpPr>
          <p:cNvPr id="18" name="TextBox 17"/>
          <p:cNvSpPr txBox="1"/>
          <p:nvPr/>
        </p:nvSpPr>
        <p:spPr>
          <a:xfrm>
            <a:off x="313257" y="3151452"/>
            <a:ext cx="9093210" cy="769441"/>
          </a:xfrm>
          <a:prstGeom prst="rect">
            <a:avLst/>
          </a:prstGeom>
          <a:noFill/>
        </p:spPr>
        <p:txBody>
          <a:bodyPr wrap="square" rtlCol="0">
            <a:spAutoFit/>
          </a:bodyPr>
          <a:lstStyle/>
          <a:p>
            <a:pPr marL="0" lvl="1">
              <a:spcBef>
                <a:spcPts val="0"/>
              </a:spcBef>
              <a:spcAft>
                <a:spcPts val="600"/>
              </a:spcAft>
            </a:pPr>
            <a:r>
              <a:rPr lang="en-US" b="1" spc="40" dirty="0" smtClean="0">
                <a:solidFill>
                  <a:srgbClr val="1466C5"/>
                </a:solidFill>
                <a:latin typeface="Arial"/>
                <a:cs typeface="Arial"/>
              </a:rPr>
              <a:t>Wednesday</a:t>
            </a:r>
            <a:r>
              <a:rPr lang="en-US" b="1" spc="40" dirty="0">
                <a:solidFill>
                  <a:srgbClr val="1466C5"/>
                </a:solidFill>
                <a:latin typeface="Arial"/>
                <a:cs typeface="Arial"/>
              </a:rPr>
              <a:t>, </a:t>
            </a:r>
            <a:r>
              <a:rPr lang="en-US" b="1" spc="40" dirty="0" smtClean="0">
                <a:solidFill>
                  <a:srgbClr val="1466C5"/>
                </a:solidFill>
                <a:latin typeface="Arial"/>
                <a:cs typeface="Arial"/>
              </a:rPr>
              <a:t>Nov. 19</a:t>
            </a:r>
            <a:endParaRPr lang="en-US" sz="1400" b="1" dirty="0">
              <a:solidFill>
                <a:srgbClr val="000000"/>
              </a:solidFill>
              <a:latin typeface="Arial"/>
              <a:cs typeface="Arial"/>
            </a:endParaRPr>
          </a:p>
          <a:p>
            <a:pPr marL="0" lvl="1"/>
            <a:r>
              <a:rPr lang="en-US" sz="2200" b="1" baseline="30000" dirty="0" smtClean="0">
                <a:latin typeface="Bookman Old Style"/>
              </a:rPr>
              <a:t>	</a:t>
            </a:r>
            <a:r>
              <a:rPr lang="en-US" sz="1500" b="1" dirty="0">
                <a:latin typeface="Bookman Old Style"/>
              </a:rPr>
              <a:t>PPPL COLLOQUIUM – Antibiotic Resistance-A Global </a:t>
            </a:r>
            <a:r>
              <a:rPr lang="en-US" sz="1500" b="1" dirty="0" smtClean="0">
                <a:latin typeface="Bookman Old Style"/>
              </a:rPr>
              <a:t>Challenge - 4 </a:t>
            </a:r>
            <a:r>
              <a:rPr lang="en-US" sz="1500" b="1" dirty="0">
                <a:latin typeface="Bookman Old Style"/>
              </a:rPr>
              <a:t>p.m. – MBG </a:t>
            </a:r>
            <a:r>
              <a:rPr lang="en-US" sz="1500" b="1" dirty="0" smtClean="0">
                <a:latin typeface="Bookman Old Style"/>
              </a:rPr>
              <a:t>Aud.</a:t>
            </a:r>
            <a:endParaRPr lang="en-US" sz="1400" b="1" dirty="0">
              <a:solidFill>
                <a:srgbClr val="000000"/>
              </a:solidFill>
              <a:latin typeface="Gotham-Book"/>
              <a:cs typeface="Gotham-Book"/>
            </a:endParaRPr>
          </a:p>
        </p:txBody>
      </p:sp>
      <p:sp>
        <p:nvSpPr>
          <p:cNvPr id="21" name="TextBox 20"/>
          <p:cNvSpPr txBox="1"/>
          <p:nvPr/>
        </p:nvSpPr>
        <p:spPr>
          <a:xfrm>
            <a:off x="313257" y="3920893"/>
            <a:ext cx="9093210" cy="769441"/>
          </a:xfrm>
          <a:prstGeom prst="rect">
            <a:avLst/>
          </a:prstGeom>
          <a:noFill/>
        </p:spPr>
        <p:txBody>
          <a:bodyPr wrap="square" rtlCol="0">
            <a:spAutoFit/>
          </a:bodyPr>
          <a:lstStyle/>
          <a:p>
            <a:pPr marL="0" lvl="1">
              <a:spcBef>
                <a:spcPts val="0"/>
              </a:spcBef>
              <a:spcAft>
                <a:spcPts val="600"/>
              </a:spcAft>
            </a:pPr>
            <a:r>
              <a:rPr lang="en-US" b="1" spc="40" dirty="0" smtClean="0">
                <a:solidFill>
                  <a:srgbClr val="1466C5"/>
                </a:solidFill>
                <a:latin typeface="Arial"/>
                <a:cs typeface="Arial"/>
              </a:rPr>
              <a:t>Thu. – Fri., Nov. 27-28</a:t>
            </a:r>
            <a:endParaRPr lang="en-US" sz="1400" b="1" dirty="0">
              <a:solidFill>
                <a:srgbClr val="000000"/>
              </a:solidFill>
              <a:latin typeface="Arial"/>
              <a:cs typeface="Arial"/>
            </a:endParaRPr>
          </a:p>
          <a:p>
            <a:pPr marL="0" lvl="1"/>
            <a:r>
              <a:rPr lang="en-US" sz="2200" b="1" baseline="30000" dirty="0" smtClean="0">
                <a:latin typeface="Bookman Old Style"/>
              </a:rPr>
              <a:t>	</a:t>
            </a:r>
            <a:r>
              <a:rPr lang="en-US" sz="1500" b="1" dirty="0" smtClean="0">
                <a:latin typeface="Bookman Old Style"/>
              </a:rPr>
              <a:t>LAB CLOSED – Thanksgiving Holiday</a:t>
            </a:r>
            <a:endParaRPr lang="en-US" sz="1400" b="1" dirty="0">
              <a:solidFill>
                <a:srgbClr val="000000"/>
              </a:solidFill>
              <a:latin typeface="Gotham-Book"/>
              <a:cs typeface="Gotham-Book"/>
            </a:endParaRPr>
          </a:p>
        </p:txBody>
      </p:sp>
    </p:spTree>
    <p:custDataLst>
      <p:tags r:id="rId1"/>
    </p:custDataLst>
    <p:extLst>
      <p:ext uri="{BB962C8B-B14F-4D97-AF65-F5344CB8AC3E}">
        <p14:creationId xmlns:p14="http://schemas.microsoft.com/office/powerpoint/2010/main" val="3161085951"/>
      </p:ext>
    </p:extLst>
  </p:cSld>
  <p:clrMapOvr>
    <a:masterClrMapping/>
  </p:clrMapOvr>
  <mc:AlternateContent xmlns:mc="http://schemas.openxmlformats.org/markup-compatibility/2006">
    <mc:Choice xmlns:p14="http://schemas.microsoft.com/office/powerpoint/2010/main" Requires="p14">
      <p:transition spd="slow" p14:dur="3000" advClick="0" advTm="30983">
        <p:split orient="vert"/>
      </p:transition>
    </mc:Choice>
    <mc:Fallback>
      <p:transition xmlns:p14="http://schemas.microsoft.com/office/powerpoint/2010/main" spd="slow" advClick="0" advTm="30983">
        <p:split orient="ver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1000"/>
                                  </p:stCondLst>
                                  <p:childTnLst>
                                    <p:set>
                                      <p:cBhvr>
                                        <p:cTn id="6" dur="1" fill="hold">
                                          <p:stCondLst>
                                            <p:cond delay="0"/>
                                          </p:stCondLst>
                                        </p:cTn>
                                        <p:tgtEl>
                                          <p:spTgt spid="17">
                                            <p:txEl>
                                              <p:pRg st="0" end="0"/>
                                            </p:txEl>
                                          </p:spTgt>
                                        </p:tgtEl>
                                        <p:attrNameLst>
                                          <p:attrName>style.visibility</p:attrName>
                                        </p:attrNameLst>
                                      </p:cBhvr>
                                      <p:to>
                                        <p:strVal val="visible"/>
                                      </p:to>
                                    </p:set>
                                    <p:anim calcmode="lin" valueType="num">
                                      <p:cBhvr additive="base">
                                        <p:cTn id="7" dur="20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3000"/>
                            </p:stCondLst>
                            <p:childTnLst>
                              <p:par>
                                <p:cTn id="10" presetID="2" presetClass="entr" presetSubtype="4" fill="hold" grpId="0" nodeType="afterEffect">
                                  <p:stCondLst>
                                    <p:cond delay="1000"/>
                                  </p:stCondLst>
                                  <p:childTnLst>
                                    <p:set>
                                      <p:cBhvr>
                                        <p:cTn id="11" dur="1" fill="hold">
                                          <p:stCondLst>
                                            <p:cond delay="0"/>
                                          </p:stCondLst>
                                        </p:cTn>
                                        <p:tgtEl>
                                          <p:spTgt spid="17">
                                            <p:txEl>
                                              <p:pRg st="1" end="1"/>
                                            </p:txEl>
                                          </p:spTgt>
                                        </p:tgtEl>
                                        <p:attrNameLst>
                                          <p:attrName>style.visibility</p:attrName>
                                        </p:attrNameLst>
                                      </p:cBhvr>
                                      <p:to>
                                        <p:strVal val="visible"/>
                                      </p:to>
                                    </p:set>
                                    <p:anim calcmode="lin" valueType="num">
                                      <p:cBhvr additive="base">
                                        <p:cTn id="12" dur="2000" fill="hold"/>
                                        <p:tgtEl>
                                          <p:spTgt spid="17">
                                            <p:txEl>
                                              <p:pRg st="1" end="1"/>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17">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6000"/>
                            </p:stCondLst>
                            <p:childTnLst>
                              <p:par>
                                <p:cTn id="15" presetID="2" presetClass="entr" presetSubtype="4" fill="hold" grpId="0" nodeType="afterEffect">
                                  <p:stCondLst>
                                    <p:cond delay="1000"/>
                                  </p:stCondLst>
                                  <p:childTnLst>
                                    <p:set>
                                      <p:cBhvr>
                                        <p:cTn id="16" dur="1" fill="hold">
                                          <p:stCondLst>
                                            <p:cond delay="0"/>
                                          </p:stCondLst>
                                        </p:cTn>
                                        <p:tgtEl>
                                          <p:spTgt spid="17">
                                            <p:txEl>
                                              <p:pRg st="2" end="2"/>
                                            </p:txEl>
                                          </p:spTgt>
                                        </p:tgtEl>
                                        <p:attrNameLst>
                                          <p:attrName>style.visibility</p:attrName>
                                        </p:attrNameLst>
                                      </p:cBhvr>
                                      <p:to>
                                        <p:strVal val="visible"/>
                                      </p:to>
                                    </p:set>
                                    <p:anim calcmode="lin" valueType="num">
                                      <p:cBhvr additive="base">
                                        <p:cTn id="17" dur="2000" fill="hold"/>
                                        <p:tgtEl>
                                          <p:spTgt spid="17">
                                            <p:txEl>
                                              <p:pRg st="2" end="2"/>
                                            </p:txEl>
                                          </p:spTgt>
                                        </p:tgtEl>
                                        <p:attrNameLst>
                                          <p:attrName>ppt_x</p:attrName>
                                        </p:attrNameLst>
                                      </p:cBhvr>
                                      <p:tavLst>
                                        <p:tav tm="0">
                                          <p:val>
                                            <p:strVal val="#ppt_x"/>
                                          </p:val>
                                        </p:tav>
                                        <p:tav tm="100000">
                                          <p:val>
                                            <p:strVal val="#ppt_x"/>
                                          </p:val>
                                        </p:tav>
                                      </p:tavLst>
                                    </p:anim>
                                    <p:anim calcmode="lin" valueType="num">
                                      <p:cBhvr additive="base">
                                        <p:cTn id="18" dur="2000" fill="hold"/>
                                        <p:tgtEl>
                                          <p:spTgt spid="17">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9000"/>
                            </p:stCondLst>
                            <p:childTnLst>
                              <p:par>
                                <p:cTn id="20" presetID="2" presetClass="entr" presetSubtype="4" fill="hold" grpId="0" nodeType="afterEffect">
                                  <p:stCondLst>
                                    <p:cond delay="1000"/>
                                  </p:stCondLst>
                                  <p:childTnLst>
                                    <p:set>
                                      <p:cBhvr>
                                        <p:cTn id="21" dur="1" fill="hold">
                                          <p:stCondLst>
                                            <p:cond delay="0"/>
                                          </p:stCondLst>
                                        </p:cTn>
                                        <p:tgtEl>
                                          <p:spTgt spid="13">
                                            <p:txEl>
                                              <p:pRg st="0" end="0"/>
                                            </p:txEl>
                                          </p:spTgt>
                                        </p:tgtEl>
                                        <p:attrNameLst>
                                          <p:attrName>style.visibility</p:attrName>
                                        </p:attrNameLst>
                                      </p:cBhvr>
                                      <p:to>
                                        <p:strVal val="visible"/>
                                      </p:to>
                                    </p:set>
                                    <p:anim calcmode="lin" valueType="num">
                                      <p:cBhvr additive="base">
                                        <p:cTn id="22" dur="20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23" dur="20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par>
                          <p:cTn id="24" fill="hold">
                            <p:stCondLst>
                              <p:cond delay="12000"/>
                            </p:stCondLst>
                            <p:childTnLst>
                              <p:par>
                                <p:cTn id="25" presetID="2" presetClass="entr" presetSubtype="4" fill="hold" grpId="0" nodeType="afterEffect">
                                  <p:stCondLst>
                                    <p:cond delay="1000"/>
                                  </p:stCondLst>
                                  <p:childTnLst>
                                    <p:set>
                                      <p:cBhvr>
                                        <p:cTn id="26" dur="1" fill="hold">
                                          <p:stCondLst>
                                            <p:cond delay="0"/>
                                          </p:stCondLst>
                                        </p:cTn>
                                        <p:tgtEl>
                                          <p:spTgt spid="13">
                                            <p:txEl>
                                              <p:pRg st="1" end="1"/>
                                            </p:txEl>
                                          </p:spTgt>
                                        </p:tgtEl>
                                        <p:attrNameLst>
                                          <p:attrName>style.visibility</p:attrName>
                                        </p:attrNameLst>
                                      </p:cBhvr>
                                      <p:to>
                                        <p:strVal val="visible"/>
                                      </p:to>
                                    </p:set>
                                    <p:anim calcmode="lin" valueType="num">
                                      <p:cBhvr additive="base">
                                        <p:cTn id="27" dur="20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28" dur="2000" fill="hold"/>
                                        <p:tgtEl>
                                          <p:spTgt spid="13">
                                            <p:txEl>
                                              <p:pRg st="1" end="1"/>
                                            </p:txEl>
                                          </p:spTgt>
                                        </p:tgtEl>
                                        <p:attrNameLst>
                                          <p:attrName>ppt_y</p:attrName>
                                        </p:attrNameLst>
                                      </p:cBhvr>
                                      <p:tavLst>
                                        <p:tav tm="0">
                                          <p:val>
                                            <p:strVal val="1+#ppt_h/2"/>
                                          </p:val>
                                        </p:tav>
                                        <p:tav tm="100000">
                                          <p:val>
                                            <p:strVal val="#ppt_y"/>
                                          </p:val>
                                        </p:tav>
                                      </p:tavLst>
                                    </p:anim>
                                  </p:childTnLst>
                                </p:cTn>
                              </p:par>
                            </p:childTnLst>
                          </p:cTn>
                        </p:par>
                        <p:par>
                          <p:cTn id="29" fill="hold">
                            <p:stCondLst>
                              <p:cond delay="15000"/>
                            </p:stCondLst>
                            <p:childTnLst>
                              <p:par>
                                <p:cTn id="30" presetID="2" presetClass="entr" presetSubtype="4" fill="hold" grpId="0" nodeType="afterEffect">
                                  <p:stCondLst>
                                    <p:cond delay="1000"/>
                                  </p:stCondLst>
                                  <p:childTnLst>
                                    <p:set>
                                      <p:cBhvr>
                                        <p:cTn id="31" dur="1" fill="hold">
                                          <p:stCondLst>
                                            <p:cond delay="0"/>
                                          </p:stCondLst>
                                        </p:cTn>
                                        <p:tgtEl>
                                          <p:spTgt spid="13">
                                            <p:txEl>
                                              <p:pRg st="2" end="2"/>
                                            </p:txEl>
                                          </p:spTgt>
                                        </p:tgtEl>
                                        <p:attrNameLst>
                                          <p:attrName>style.visibility</p:attrName>
                                        </p:attrNameLst>
                                      </p:cBhvr>
                                      <p:to>
                                        <p:strVal val="visible"/>
                                      </p:to>
                                    </p:set>
                                    <p:anim calcmode="lin" valueType="num">
                                      <p:cBhvr additive="base">
                                        <p:cTn id="32" dur="20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33" dur="2000" fill="hold"/>
                                        <p:tgtEl>
                                          <p:spTgt spid="13">
                                            <p:txEl>
                                              <p:pRg st="2" end="2"/>
                                            </p:txEl>
                                          </p:spTgt>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1000"/>
                                  </p:stCondLst>
                                  <p:childTnLst>
                                    <p:set>
                                      <p:cBhvr>
                                        <p:cTn id="35" dur="1" fill="hold">
                                          <p:stCondLst>
                                            <p:cond delay="0"/>
                                          </p:stCondLst>
                                        </p:cTn>
                                        <p:tgtEl>
                                          <p:spTgt spid="13">
                                            <p:txEl>
                                              <p:pRg st="3" end="3"/>
                                            </p:txEl>
                                          </p:spTgt>
                                        </p:tgtEl>
                                        <p:attrNameLst>
                                          <p:attrName>style.visibility</p:attrName>
                                        </p:attrNameLst>
                                      </p:cBhvr>
                                      <p:to>
                                        <p:strVal val="visible"/>
                                      </p:to>
                                    </p:set>
                                    <p:anim calcmode="lin" valueType="num">
                                      <p:cBhvr additive="base">
                                        <p:cTn id="36" dur="2000" fill="hold"/>
                                        <p:tgtEl>
                                          <p:spTgt spid="13">
                                            <p:txEl>
                                              <p:pRg st="3" end="3"/>
                                            </p:txEl>
                                          </p:spTgt>
                                        </p:tgtEl>
                                        <p:attrNameLst>
                                          <p:attrName>ppt_x</p:attrName>
                                        </p:attrNameLst>
                                      </p:cBhvr>
                                      <p:tavLst>
                                        <p:tav tm="0">
                                          <p:val>
                                            <p:strVal val="#ppt_x"/>
                                          </p:val>
                                        </p:tav>
                                        <p:tav tm="100000">
                                          <p:val>
                                            <p:strVal val="#ppt_x"/>
                                          </p:val>
                                        </p:tav>
                                      </p:tavLst>
                                    </p:anim>
                                    <p:anim calcmode="lin" valueType="num">
                                      <p:cBhvr additive="base">
                                        <p:cTn id="37" dur="2000" fill="hold"/>
                                        <p:tgtEl>
                                          <p:spTgt spid="13">
                                            <p:txEl>
                                              <p:pRg st="3" end="3"/>
                                            </p:txEl>
                                          </p:spTgt>
                                        </p:tgtEl>
                                        <p:attrNameLst>
                                          <p:attrName>ppt_y</p:attrName>
                                        </p:attrNameLst>
                                      </p:cBhvr>
                                      <p:tavLst>
                                        <p:tav tm="0">
                                          <p:val>
                                            <p:strVal val="1+#ppt_h/2"/>
                                          </p:val>
                                        </p:tav>
                                        <p:tav tm="100000">
                                          <p:val>
                                            <p:strVal val="#ppt_y"/>
                                          </p:val>
                                        </p:tav>
                                      </p:tavLst>
                                    </p:anim>
                                  </p:childTnLst>
                                </p:cTn>
                              </p:par>
                            </p:childTnLst>
                          </p:cTn>
                        </p:par>
                        <p:par>
                          <p:cTn id="38" fill="hold">
                            <p:stCondLst>
                              <p:cond delay="18000"/>
                            </p:stCondLst>
                            <p:childTnLst>
                              <p:par>
                                <p:cTn id="39" presetID="2" presetClass="entr" presetSubtype="4" fill="hold" grpId="0" nodeType="afterEffect">
                                  <p:stCondLst>
                                    <p:cond delay="1000"/>
                                  </p:stCondLst>
                                  <p:childTnLst>
                                    <p:set>
                                      <p:cBhvr>
                                        <p:cTn id="40" dur="1" fill="hold">
                                          <p:stCondLst>
                                            <p:cond delay="0"/>
                                          </p:stCondLst>
                                        </p:cTn>
                                        <p:tgtEl>
                                          <p:spTgt spid="18">
                                            <p:txEl>
                                              <p:pRg st="0" end="0"/>
                                            </p:txEl>
                                          </p:spTgt>
                                        </p:tgtEl>
                                        <p:attrNameLst>
                                          <p:attrName>style.visibility</p:attrName>
                                        </p:attrNameLst>
                                      </p:cBhvr>
                                      <p:to>
                                        <p:strVal val="visible"/>
                                      </p:to>
                                    </p:set>
                                    <p:anim calcmode="lin" valueType="num">
                                      <p:cBhvr additive="base">
                                        <p:cTn id="41" dur="20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42" dur="20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par>
                          <p:cTn id="43" fill="hold">
                            <p:stCondLst>
                              <p:cond delay="21000"/>
                            </p:stCondLst>
                            <p:childTnLst>
                              <p:par>
                                <p:cTn id="44" presetID="2" presetClass="entr" presetSubtype="4" fill="hold" grpId="0" nodeType="afterEffect">
                                  <p:stCondLst>
                                    <p:cond delay="1000"/>
                                  </p:stCondLst>
                                  <p:childTnLst>
                                    <p:set>
                                      <p:cBhvr>
                                        <p:cTn id="45" dur="1" fill="hold">
                                          <p:stCondLst>
                                            <p:cond delay="0"/>
                                          </p:stCondLst>
                                        </p:cTn>
                                        <p:tgtEl>
                                          <p:spTgt spid="18">
                                            <p:txEl>
                                              <p:pRg st="1" end="1"/>
                                            </p:txEl>
                                          </p:spTgt>
                                        </p:tgtEl>
                                        <p:attrNameLst>
                                          <p:attrName>style.visibility</p:attrName>
                                        </p:attrNameLst>
                                      </p:cBhvr>
                                      <p:to>
                                        <p:strVal val="visible"/>
                                      </p:to>
                                    </p:set>
                                    <p:anim calcmode="lin" valueType="num">
                                      <p:cBhvr additive="base">
                                        <p:cTn id="46" dur="2000" fill="hold"/>
                                        <p:tgtEl>
                                          <p:spTgt spid="18">
                                            <p:txEl>
                                              <p:pRg st="1" end="1"/>
                                            </p:txEl>
                                          </p:spTgt>
                                        </p:tgtEl>
                                        <p:attrNameLst>
                                          <p:attrName>ppt_x</p:attrName>
                                        </p:attrNameLst>
                                      </p:cBhvr>
                                      <p:tavLst>
                                        <p:tav tm="0">
                                          <p:val>
                                            <p:strVal val="#ppt_x"/>
                                          </p:val>
                                        </p:tav>
                                        <p:tav tm="100000">
                                          <p:val>
                                            <p:strVal val="#ppt_x"/>
                                          </p:val>
                                        </p:tav>
                                      </p:tavLst>
                                    </p:anim>
                                    <p:anim calcmode="lin" valueType="num">
                                      <p:cBhvr additive="base">
                                        <p:cTn id="47" dur="2000" fill="hold"/>
                                        <p:tgtEl>
                                          <p:spTgt spid="18">
                                            <p:txEl>
                                              <p:pRg st="1" end="1"/>
                                            </p:txEl>
                                          </p:spTgt>
                                        </p:tgtEl>
                                        <p:attrNameLst>
                                          <p:attrName>ppt_y</p:attrName>
                                        </p:attrNameLst>
                                      </p:cBhvr>
                                      <p:tavLst>
                                        <p:tav tm="0">
                                          <p:val>
                                            <p:strVal val="1+#ppt_h/2"/>
                                          </p:val>
                                        </p:tav>
                                        <p:tav tm="100000">
                                          <p:val>
                                            <p:strVal val="#ppt_y"/>
                                          </p:val>
                                        </p:tav>
                                      </p:tavLst>
                                    </p:anim>
                                  </p:childTnLst>
                                </p:cTn>
                              </p:par>
                            </p:childTnLst>
                          </p:cTn>
                        </p:par>
                        <p:par>
                          <p:cTn id="48" fill="hold">
                            <p:stCondLst>
                              <p:cond delay="24000"/>
                            </p:stCondLst>
                            <p:childTnLst>
                              <p:par>
                                <p:cTn id="49" presetID="2" presetClass="entr" presetSubtype="4" fill="hold" grpId="0" nodeType="afterEffect">
                                  <p:stCondLst>
                                    <p:cond delay="1000"/>
                                  </p:stCondLst>
                                  <p:childTnLst>
                                    <p:set>
                                      <p:cBhvr>
                                        <p:cTn id="50" dur="1" fill="hold">
                                          <p:stCondLst>
                                            <p:cond delay="0"/>
                                          </p:stCondLst>
                                        </p:cTn>
                                        <p:tgtEl>
                                          <p:spTgt spid="21">
                                            <p:txEl>
                                              <p:pRg st="0" end="0"/>
                                            </p:txEl>
                                          </p:spTgt>
                                        </p:tgtEl>
                                        <p:attrNameLst>
                                          <p:attrName>style.visibility</p:attrName>
                                        </p:attrNameLst>
                                      </p:cBhvr>
                                      <p:to>
                                        <p:strVal val="visible"/>
                                      </p:to>
                                    </p:set>
                                    <p:anim calcmode="lin" valueType="num">
                                      <p:cBhvr additive="base">
                                        <p:cTn id="51" dur="20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52" dur="2000" fill="hold"/>
                                        <p:tgtEl>
                                          <p:spTgt spid="21">
                                            <p:txEl>
                                              <p:pRg st="0" end="0"/>
                                            </p:txEl>
                                          </p:spTgt>
                                        </p:tgtEl>
                                        <p:attrNameLst>
                                          <p:attrName>ppt_y</p:attrName>
                                        </p:attrNameLst>
                                      </p:cBhvr>
                                      <p:tavLst>
                                        <p:tav tm="0">
                                          <p:val>
                                            <p:strVal val="1+#ppt_h/2"/>
                                          </p:val>
                                        </p:tav>
                                        <p:tav tm="100000">
                                          <p:val>
                                            <p:strVal val="#ppt_y"/>
                                          </p:val>
                                        </p:tav>
                                      </p:tavLst>
                                    </p:anim>
                                  </p:childTnLst>
                                </p:cTn>
                              </p:par>
                            </p:childTnLst>
                          </p:cTn>
                        </p:par>
                        <p:par>
                          <p:cTn id="53" fill="hold">
                            <p:stCondLst>
                              <p:cond delay="27000"/>
                            </p:stCondLst>
                            <p:childTnLst>
                              <p:par>
                                <p:cTn id="54" presetID="2" presetClass="entr" presetSubtype="4" fill="hold" grpId="0" nodeType="afterEffect">
                                  <p:stCondLst>
                                    <p:cond delay="1000"/>
                                  </p:stCondLst>
                                  <p:childTnLst>
                                    <p:set>
                                      <p:cBhvr>
                                        <p:cTn id="55" dur="1" fill="hold">
                                          <p:stCondLst>
                                            <p:cond delay="0"/>
                                          </p:stCondLst>
                                        </p:cTn>
                                        <p:tgtEl>
                                          <p:spTgt spid="21">
                                            <p:txEl>
                                              <p:pRg st="1" end="1"/>
                                            </p:txEl>
                                          </p:spTgt>
                                        </p:tgtEl>
                                        <p:attrNameLst>
                                          <p:attrName>style.visibility</p:attrName>
                                        </p:attrNameLst>
                                      </p:cBhvr>
                                      <p:to>
                                        <p:strVal val="visible"/>
                                      </p:to>
                                    </p:set>
                                    <p:anim calcmode="lin" valueType="num">
                                      <p:cBhvr additive="base">
                                        <p:cTn id="56" dur="2000" fill="hold"/>
                                        <p:tgtEl>
                                          <p:spTgt spid="21">
                                            <p:txEl>
                                              <p:pRg st="1" end="1"/>
                                            </p:txEl>
                                          </p:spTgt>
                                        </p:tgtEl>
                                        <p:attrNameLst>
                                          <p:attrName>ppt_x</p:attrName>
                                        </p:attrNameLst>
                                      </p:cBhvr>
                                      <p:tavLst>
                                        <p:tav tm="0">
                                          <p:val>
                                            <p:strVal val="#ppt_x"/>
                                          </p:val>
                                        </p:tav>
                                        <p:tav tm="100000">
                                          <p:val>
                                            <p:strVal val="#ppt_x"/>
                                          </p:val>
                                        </p:tav>
                                      </p:tavLst>
                                    </p:anim>
                                    <p:anim calcmode="lin" valueType="num">
                                      <p:cBhvr additive="base">
                                        <p:cTn id="57" dur="2000" fill="hold"/>
                                        <p:tgtEl>
                                          <p:spTgt spid="21">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P spid="13" grpId="0" build="p"/>
      <p:bldP spid="18" grpId="0" build="p"/>
      <p:bldP spid="21"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2014 ARD Slides TV (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5142356"/>
          </a:xfrm>
          <a:prstGeom prst="rect">
            <a:avLst/>
          </a:prstGeom>
        </p:spPr>
      </p:pic>
    </p:spTree>
    <p:extLst>
      <p:ext uri="{BB962C8B-B14F-4D97-AF65-F5344CB8AC3E}">
        <p14:creationId xmlns:p14="http://schemas.microsoft.com/office/powerpoint/2010/main" val="773664483"/>
      </p:ext>
    </p:extLst>
  </p:cSld>
  <p:clrMapOvr>
    <a:masterClrMapping/>
  </p:clrMapOvr>
  <mc:AlternateContent xmlns:mc="http://schemas.openxmlformats.org/markup-compatibility/2006">
    <mc:Choice xmlns:p14="http://schemas.microsoft.com/office/powerpoint/2010/main" Requires="p14">
      <p:transition spd="slow" p14:dur="3000" advClick="0" advTm="9668">
        <p:push dir="u"/>
      </p:transition>
    </mc:Choice>
    <mc:Fallback>
      <p:transition xmlns:p14="http://schemas.microsoft.com/office/powerpoint/2010/main" spd="slow" advClick="0" advTm="9668">
        <p:push dir="u"/>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3999" cy="5142356"/>
          </a:xfrm>
          <a:prstGeom prst="rect">
            <a:avLst/>
          </a:prstGeom>
        </p:spPr>
      </p:pic>
    </p:spTree>
    <p:extLst>
      <p:ext uri="{BB962C8B-B14F-4D97-AF65-F5344CB8AC3E}">
        <p14:creationId xmlns:p14="http://schemas.microsoft.com/office/powerpoint/2010/main" val="3729246305"/>
      </p:ext>
    </p:extLst>
  </p:cSld>
  <p:clrMapOvr>
    <a:masterClrMapping/>
  </p:clrMapOvr>
  <mc:AlternateContent xmlns:mc="http://schemas.openxmlformats.org/markup-compatibility/2006">
    <mc:Choice xmlns:p14="http://schemas.microsoft.com/office/powerpoint/2010/main" Requires="p14">
      <p:transition spd="slow" p14:dur="3000" advClick="0" advTm="13397">
        <p:push dir="u"/>
      </p:transition>
    </mc:Choice>
    <mc:Fallback>
      <p:transition xmlns:p14="http://schemas.microsoft.com/office/powerpoint/2010/main" spd="slow" advClick="0" advTm="13397">
        <p:push dir="u"/>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8000"/>
            </a:gs>
            <a:gs pos="85000">
              <a:srgbClr val="FFFFFF"/>
            </a:gs>
          </a:gsLst>
          <a:lin ang="5400000" scaled="0"/>
          <a:tileRect/>
        </a:gradFill>
        <a:effectLst/>
      </p:bgPr>
    </p:bg>
    <p:spTree>
      <p:nvGrpSpPr>
        <p:cNvPr id="1" name=""/>
        <p:cNvGrpSpPr/>
        <p:nvPr/>
      </p:nvGrpSpPr>
      <p:grpSpPr>
        <a:xfrm>
          <a:off x="0" y="0"/>
          <a:ext cx="0" cy="0"/>
          <a:chOff x="0" y="0"/>
          <a:chExt cx="0" cy="0"/>
        </a:xfrm>
      </p:grpSpPr>
      <p:sp>
        <p:nvSpPr>
          <p:cNvPr id="23" name="Text Box 2"/>
          <p:cNvSpPr txBox="1">
            <a:spLocks noChangeArrowheads="1"/>
          </p:cNvSpPr>
          <p:nvPr/>
        </p:nvSpPr>
        <p:spPr bwMode="auto">
          <a:xfrm>
            <a:off x="13607" y="-158296"/>
            <a:ext cx="9144000" cy="825046"/>
          </a:xfrm>
          <a:prstGeom prst="rect">
            <a:avLst/>
          </a:prstGeom>
          <a:noFill/>
          <a:ln w="9525">
            <a:noFill/>
            <a:miter lim="800000"/>
            <a:headEnd/>
            <a:tailEnd/>
          </a:ln>
        </p:spPr>
        <p:txBody>
          <a:bodyPr rot="0" vert="horz" wrap="square" lIns="91440" tIns="45720" rIns="91440" bIns="45720" anchor="t" anchorCtr="0">
            <a:noAutofit/>
          </a:bodyPr>
          <a:lstStyle/>
          <a:p>
            <a:pPr marL="0" marR="0" algn="ctr">
              <a:spcBef>
                <a:spcPts val="0"/>
              </a:spcBef>
              <a:spcAft>
                <a:spcPts val="0"/>
              </a:spcAft>
              <a:tabLst>
                <a:tab pos="1314450" algn="l"/>
              </a:tabLst>
            </a:pPr>
            <a:r>
              <a:rPr lang="en-US" sz="4800" b="1" spc="-400" dirty="0">
                <a:ln w="9525" cap="flat" cmpd="sng" algn="ctr">
                  <a:solidFill>
                    <a:srgbClr val="FEFEFE"/>
                  </a:solidFill>
                  <a:prstDash val="solid"/>
                  <a:round/>
                </a:ln>
                <a:solidFill>
                  <a:srgbClr val="FF0000"/>
                </a:solidFill>
                <a:effectLst>
                  <a:outerShdw blurRad="50000" dist="50800" dir="7500000" algn="tl">
                    <a:srgbClr val="000000">
                      <a:alpha val="35000"/>
                    </a:srgbClr>
                  </a:outerShdw>
                </a:effectLst>
                <a:latin typeface="Calibri"/>
                <a:ea typeface="Calibri"/>
                <a:cs typeface="Times New Roman"/>
              </a:rPr>
              <a:t>RECYCLING  </a:t>
            </a:r>
            <a:r>
              <a:rPr lang="en-US" sz="4800" b="1" spc="-400" dirty="0">
                <a:ln w="9525" cap="flat" cmpd="sng" algn="ctr">
                  <a:solidFill>
                    <a:srgbClr val="FEFEFE"/>
                  </a:solidFill>
                  <a:prstDash val="solid"/>
                  <a:round/>
                </a:ln>
                <a:solidFill>
                  <a:srgbClr val="9BBB59"/>
                </a:solidFill>
                <a:effectLst>
                  <a:outerShdw blurRad="50000" dist="50800" dir="7500000" algn="tl">
                    <a:srgbClr val="000000">
                      <a:alpha val="35000"/>
                    </a:srgbClr>
                  </a:outerShdw>
                </a:effectLst>
                <a:latin typeface="Calibri"/>
                <a:ea typeface="Calibri"/>
                <a:cs typeface="Times New Roman"/>
              </a:rPr>
              <a:t>DESIGN </a:t>
            </a:r>
            <a:r>
              <a:rPr lang="en-US" sz="4800" b="1" spc="-400" dirty="0">
                <a:ln w="9525" cap="flat" cmpd="sng" algn="ctr">
                  <a:solidFill>
                    <a:srgbClr val="FEFEFE"/>
                  </a:solidFill>
                  <a:prstDash val="solid"/>
                  <a:round/>
                </a:ln>
                <a:solidFill>
                  <a:srgbClr val="0070C0"/>
                </a:solidFill>
                <a:effectLst>
                  <a:outerShdw blurRad="50000" dist="50800" dir="7500000" algn="tl">
                    <a:srgbClr val="000000">
                      <a:alpha val="35000"/>
                    </a:srgbClr>
                  </a:outerShdw>
                </a:effectLst>
                <a:latin typeface="Calibri"/>
                <a:ea typeface="Calibri"/>
                <a:cs typeface="Times New Roman"/>
              </a:rPr>
              <a:t>CONTEST</a:t>
            </a:r>
            <a:endParaRPr lang="en-US" sz="1100" dirty="0">
              <a:effectLst/>
              <a:latin typeface="Calibri"/>
              <a:ea typeface="Calibri"/>
              <a:cs typeface="Times New Roman"/>
            </a:endParaRPr>
          </a:p>
          <a:p>
            <a:pPr marL="0" marR="0" algn="ctr">
              <a:spcBef>
                <a:spcPts val="0"/>
              </a:spcBef>
              <a:spcAft>
                <a:spcPts val="0"/>
              </a:spcAft>
              <a:tabLst>
                <a:tab pos="1314450" algn="l"/>
              </a:tabLst>
            </a:pPr>
            <a:r>
              <a:rPr lang="en-US" sz="2400" dirty="0">
                <a:effectLst/>
                <a:latin typeface="Calibri"/>
                <a:ea typeface="Calibri"/>
                <a:cs typeface="Times New Roman"/>
              </a:rPr>
              <a:t> </a:t>
            </a:r>
            <a:endParaRPr lang="en-US" sz="1100" dirty="0">
              <a:effectLst/>
              <a:latin typeface="Calibri"/>
              <a:ea typeface="Calibri"/>
              <a:cs typeface="Times New Roman"/>
            </a:endParaRPr>
          </a:p>
        </p:txBody>
      </p:sp>
      <p:sp>
        <p:nvSpPr>
          <p:cNvPr id="24" name="Text Box 2"/>
          <p:cNvSpPr txBox="1">
            <a:spLocks noChangeArrowheads="1"/>
          </p:cNvSpPr>
          <p:nvPr/>
        </p:nvSpPr>
        <p:spPr bwMode="auto">
          <a:xfrm>
            <a:off x="-3901" y="673191"/>
            <a:ext cx="2092960" cy="2736759"/>
          </a:xfrm>
          <a:prstGeom prst="rect">
            <a:avLst/>
          </a:prstGeom>
          <a:noFill/>
          <a:ln w="9525">
            <a:noFill/>
            <a:miter lim="800000"/>
            <a:headEnd/>
            <a:tailEnd/>
          </a:ln>
        </p:spPr>
        <p:txBody>
          <a:bodyPr rot="0" vert="horz" wrap="square" lIns="91440" tIns="45720" rIns="91440" bIns="45720" anchor="t" anchorCtr="0">
            <a:noAutofit/>
          </a:bodyPr>
          <a:lstStyle/>
          <a:p>
            <a:pPr marL="0" marR="0">
              <a:lnSpc>
                <a:spcPts val="4000"/>
              </a:lnSpc>
              <a:spcBef>
                <a:spcPts val="0"/>
              </a:spcBef>
              <a:spcAft>
                <a:spcPts val="0"/>
              </a:spcAft>
            </a:pPr>
            <a:r>
              <a:rPr lang="en-US" sz="3400" b="1" spc="-100" dirty="0">
                <a:ln w="9525" cap="flat" cmpd="sng" algn="ctr">
                  <a:solidFill>
                    <a:srgbClr val="FEFEFE"/>
                  </a:solidFill>
                  <a:prstDash val="solid"/>
                  <a:round/>
                </a:ln>
                <a:effectLst>
                  <a:outerShdw blurRad="50000" dist="50800" dir="7500000" algn="tl">
                    <a:srgbClr val="000000">
                      <a:alpha val="35000"/>
                    </a:srgbClr>
                  </a:outerShdw>
                </a:effectLst>
                <a:latin typeface="Calibri"/>
                <a:ea typeface="Calibri"/>
                <a:cs typeface="Times New Roman"/>
              </a:rPr>
              <a:t>CELEBRATE</a:t>
            </a:r>
            <a:endParaRPr lang="en-US" sz="1100" dirty="0">
              <a:effectLst/>
              <a:latin typeface="Calibri"/>
              <a:ea typeface="Calibri"/>
              <a:cs typeface="Times New Roman"/>
            </a:endParaRPr>
          </a:p>
          <a:p>
            <a:pPr marL="0" marR="0">
              <a:lnSpc>
                <a:spcPts val="4000"/>
              </a:lnSpc>
              <a:spcBef>
                <a:spcPts val="0"/>
              </a:spcBef>
              <a:spcAft>
                <a:spcPts val="0"/>
              </a:spcAft>
            </a:pPr>
            <a:r>
              <a:rPr lang="en-US" sz="4200" b="1" spc="-300" dirty="0">
                <a:ln w="9525" cap="flat" cmpd="sng" algn="ctr">
                  <a:solidFill>
                    <a:srgbClr val="FEFEFE"/>
                  </a:solidFill>
                  <a:prstDash val="solid"/>
                  <a:round/>
                </a:ln>
                <a:solidFill>
                  <a:srgbClr val="FF0000"/>
                </a:solidFill>
                <a:effectLst>
                  <a:outerShdw blurRad="50000" dist="50800" dir="7500000" algn="tl">
                    <a:srgbClr val="000000">
                      <a:alpha val="35000"/>
                    </a:srgbClr>
                  </a:outerShdw>
                </a:effectLst>
                <a:latin typeface="Calibri"/>
                <a:ea typeface="Calibri"/>
                <a:cs typeface="Times New Roman"/>
              </a:rPr>
              <a:t>AMERICA</a:t>
            </a:r>
            <a:endParaRPr lang="en-US" sz="1100" dirty="0">
              <a:effectLst/>
              <a:latin typeface="Calibri"/>
              <a:ea typeface="Calibri"/>
              <a:cs typeface="Times New Roman"/>
            </a:endParaRPr>
          </a:p>
          <a:p>
            <a:pPr marL="0" marR="0">
              <a:lnSpc>
                <a:spcPts val="4000"/>
              </a:lnSpc>
              <a:spcBef>
                <a:spcPts val="0"/>
              </a:spcBef>
              <a:spcAft>
                <a:spcPts val="0"/>
              </a:spcAft>
            </a:pPr>
            <a:r>
              <a:rPr lang="en-US" sz="4200" b="1" spc="-300" dirty="0">
                <a:ln w="9525" cap="flat" cmpd="sng" algn="ctr">
                  <a:solidFill>
                    <a:srgbClr val="FEFEFE"/>
                  </a:solidFill>
                  <a:prstDash val="solid"/>
                  <a:round/>
                </a:ln>
                <a:solidFill>
                  <a:srgbClr val="9BBB59"/>
                </a:solidFill>
                <a:effectLst>
                  <a:outerShdw blurRad="50000" dist="50800" dir="7500000" algn="tl">
                    <a:srgbClr val="000000">
                      <a:alpha val="35000"/>
                    </a:srgbClr>
                  </a:outerShdw>
                </a:effectLst>
                <a:latin typeface="Calibri"/>
                <a:ea typeface="Calibri"/>
                <a:cs typeface="Times New Roman"/>
              </a:rPr>
              <a:t>RECYCLES</a:t>
            </a:r>
            <a:endParaRPr lang="en-US" sz="1100" dirty="0">
              <a:effectLst/>
              <a:latin typeface="Calibri"/>
              <a:ea typeface="Calibri"/>
              <a:cs typeface="Times New Roman"/>
            </a:endParaRPr>
          </a:p>
          <a:p>
            <a:pPr marL="0" marR="0">
              <a:lnSpc>
                <a:spcPts val="4000"/>
              </a:lnSpc>
              <a:spcBef>
                <a:spcPts val="0"/>
              </a:spcBef>
              <a:spcAft>
                <a:spcPts val="0"/>
              </a:spcAft>
            </a:pPr>
            <a:r>
              <a:rPr lang="en-US" sz="4200" b="1" spc="-300" dirty="0">
                <a:ln w="9525" cap="flat" cmpd="sng" algn="ctr">
                  <a:solidFill>
                    <a:srgbClr val="FEFEFE"/>
                  </a:solidFill>
                  <a:prstDash val="solid"/>
                  <a:round/>
                </a:ln>
                <a:solidFill>
                  <a:srgbClr val="0070C0"/>
                </a:solidFill>
                <a:effectLst>
                  <a:outerShdw blurRad="50000" dist="50800" dir="7500000" algn="tl">
                    <a:srgbClr val="000000">
                      <a:alpha val="35000"/>
                    </a:srgbClr>
                  </a:outerShdw>
                </a:effectLst>
                <a:latin typeface="Calibri"/>
                <a:ea typeface="Calibri"/>
                <a:cs typeface="Times New Roman"/>
              </a:rPr>
              <a:t>DAY</a:t>
            </a:r>
            <a:endParaRPr lang="en-US" sz="1100" dirty="0">
              <a:effectLst/>
              <a:latin typeface="Calibri"/>
              <a:ea typeface="Calibri"/>
              <a:cs typeface="Times New Roman"/>
            </a:endParaRPr>
          </a:p>
          <a:p>
            <a:pPr marL="0" marR="0">
              <a:lnSpc>
                <a:spcPts val="4000"/>
              </a:lnSpc>
              <a:spcBef>
                <a:spcPts val="0"/>
              </a:spcBef>
              <a:spcAft>
                <a:spcPts val="0"/>
              </a:spcAft>
            </a:pPr>
            <a:r>
              <a:rPr lang="en-US" sz="3400" b="1" spc="-300" dirty="0">
                <a:ln w="9525" cap="flat" cmpd="sng" algn="ctr">
                  <a:solidFill>
                    <a:srgbClr val="FEFEFE"/>
                  </a:solidFill>
                  <a:prstDash val="solid"/>
                  <a:round/>
                </a:ln>
                <a:solidFill>
                  <a:srgbClr val="E36C0A"/>
                </a:solidFill>
                <a:effectLst>
                  <a:outerShdw blurRad="50000" dist="50800" dir="7500000" algn="tl">
                    <a:srgbClr val="000000">
                      <a:alpha val="35000"/>
                    </a:srgbClr>
                  </a:outerShdw>
                </a:effectLst>
                <a:latin typeface="Calibri"/>
                <a:ea typeface="Calibri"/>
                <a:cs typeface="Times New Roman"/>
              </a:rPr>
              <a:t>WITH </a:t>
            </a:r>
            <a:r>
              <a:rPr lang="en-US" sz="3400" b="1" spc="-300" dirty="0" smtClean="0">
                <a:ln w="9525" cap="flat" cmpd="sng" algn="ctr">
                  <a:solidFill>
                    <a:srgbClr val="FEFEFE"/>
                  </a:solidFill>
                  <a:prstDash val="solid"/>
                  <a:round/>
                </a:ln>
                <a:solidFill>
                  <a:srgbClr val="E36C0A"/>
                </a:solidFill>
                <a:effectLst>
                  <a:outerShdw blurRad="50000" dist="50800" dir="7500000" algn="tl">
                    <a:srgbClr val="000000">
                      <a:alpha val="35000"/>
                    </a:srgbClr>
                  </a:outerShdw>
                </a:effectLst>
                <a:latin typeface="Calibri"/>
                <a:ea typeface="Calibri"/>
                <a:cs typeface="Times New Roman"/>
              </a:rPr>
              <a:t>PPPL</a:t>
            </a:r>
            <a:endParaRPr lang="en-US" sz="1100" dirty="0">
              <a:effectLst/>
              <a:latin typeface="Calibri"/>
              <a:ea typeface="Calibri"/>
              <a:cs typeface="Times New Roman"/>
            </a:endParaRPr>
          </a:p>
          <a:p>
            <a:pPr marL="0" marR="0">
              <a:lnSpc>
                <a:spcPts val="4000"/>
              </a:lnSpc>
              <a:spcBef>
                <a:spcPts val="0"/>
              </a:spcBef>
              <a:spcAft>
                <a:spcPts val="0"/>
              </a:spcAft>
            </a:pPr>
            <a:r>
              <a:rPr lang="en-US" sz="3600" spc="-300" dirty="0" smtClean="0">
                <a:effectLst/>
                <a:latin typeface="Calibri"/>
                <a:ea typeface="Calibri"/>
                <a:cs typeface="Times New Roman"/>
              </a:rPr>
              <a:t> </a:t>
            </a:r>
            <a:endParaRPr lang="en-US" sz="1100" dirty="0">
              <a:effectLst/>
              <a:latin typeface="Calibri"/>
              <a:ea typeface="Calibri"/>
              <a:cs typeface="Times New Roman"/>
            </a:endParaRPr>
          </a:p>
        </p:txBody>
      </p:sp>
      <p:pic>
        <p:nvPicPr>
          <p:cNvPr id="25" name="Picture 24" descr="C:\Users\deckstei\Downloads\garyharveynewspaperdressfotoidaschmidt.jpg"/>
          <p:cNvPicPr/>
          <p:nvPr/>
        </p:nvPicPr>
        <p:blipFill>
          <a:blip r:embed="rId2" cstate="screen">
            <a:clrChange>
              <a:clrFrom>
                <a:srgbClr val="FAFAFA"/>
              </a:clrFrom>
              <a:clrTo>
                <a:srgbClr val="FAFAFA">
                  <a:alpha val="0"/>
                </a:srgbClr>
              </a:clrTo>
            </a:clrChange>
            <a:extLst>
              <a:ext uri="{BEBA8EAE-BF5A-486C-A8C5-ECC9F3942E4B}">
                <a14:imgProps xmlns:a14="http://schemas.microsoft.com/office/drawing/2010/main">
                  <a14:imgLayer r:embed="rId3">
                    <a14:imgEffect>
                      <a14:backgroundRemoval t="9972" b="95821" l="9964" r="98542"/>
                    </a14:imgEffect>
                  </a14:imgLayer>
                </a14:imgProps>
              </a:ext>
              <a:ext uri="{28A0092B-C50C-407E-A947-70E740481C1C}">
                <a14:useLocalDpi xmlns:a14="http://schemas.microsoft.com/office/drawing/2010/main"/>
              </a:ext>
            </a:extLst>
          </a:blip>
          <a:srcRect/>
          <a:stretch>
            <a:fillRect/>
          </a:stretch>
        </p:blipFill>
        <p:spPr bwMode="auto">
          <a:xfrm>
            <a:off x="2895010" y="289606"/>
            <a:ext cx="2290354" cy="2957920"/>
          </a:xfrm>
          <a:prstGeom prst="rect">
            <a:avLst/>
          </a:prstGeom>
          <a:noFill/>
          <a:ln>
            <a:noFill/>
          </a:ln>
        </p:spPr>
      </p:pic>
      <p:pic>
        <p:nvPicPr>
          <p:cNvPr id="26" name="Picture 25" descr="C:\Users\deckstei\Downloads\01-Recycled-Pull-Tab-Pendant-from-Mauricio-Affonso.jpg"/>
          <p:cNvPicPr/>
          <p:nvPr/>
        </p:nvPicPr>
        <p:blipFill>
          <a:blip r:embed="rId4" cstate="screen">
            <a:extLst>
              <a:ext uri="{BEBA8EAE-BF5A-486C-A8C5-ECC9F3942E4B}">
                <a14:imgProps xmlns:a14="http://schemas.microsoft.com/office/drawing/2010/main">
                  <a14:imgLayer r:embed="rId5">
                    <a14:imgEffect>
                      <a14:backgroundRemoval t="3275" b="96222" l="10000" r="90000"/>
                    </a14:imgEffect>
                  </a14:imgLayer>
                </a14:imgProps>
              </a:ext>
              <a:ext uri="{28A0092B-C50C-407E-A947-70E740481C1C}">
                <a14:useLocalDpi xmlns:a14="http://schemas.microsoft.com/office/drawing/2010/main"/>
              </a:ext>
            </a:extLst>
          </a:blip>
          <a:srcRect/>
          <a:stretch>
            <a:fillRect/>
          </a:stretch>
        </p:blipFill>
        <p:spPr bwMode="auto">
          <a:xfrm>
            <a:off x="1676400" y="506186"/>
            <a:ext cx="2021205" cy="1503453"/>
          </a:xfrm>
          <a:prstGeom prst="rect">
            <a:avLst/>
          </a:prstGeom>
          <a:noFill/>
          <a:ln>
            <a:noFill/>
          </a:ln>
        </p:spPr>
      </p:pic>
      <p:pic>
        <p:nvPicPr>
          <p:cNvPr id="27" name="Picture 26" descr="C:\Users\deckstei\Downloads\x21-Brillant-Objects-Made-From-Recycled-Materials-1.jpg.pagespeed.ic.HVoNnaJ4w6.jpg"/>
          <p:cNvPicPr/>
          <p:nvPr/>
        </p:nvPicPr>
        <p:blipFill>
          <a:blip r:embed="rId6" cstate="screen">
            <a:extLst>
              <a:ext uri="{BEBA8EAE-BF5A-486C-A8C5-ECC9F3942E4B}">
                <a14:imgProps xmlns:a14="http://schemas.microsoft.com/office/drawing/2010/main">
                  <a14:imgLayer r:embed="rId7">
                    <a14:imgEffect>
                      <a14:backgroundRemoval t="0" b="99228" l="9934" r="89625">
                        <a14:backgroundMark x1="62693" y1="23745" x2="62693" y2="23745"/>
                        <a14:backgroundMark x1="65563" y1="30695" x2="65563" y2="30695"/>
                        <a14:backgroundMark x1="65121" y1="36293" x2="65121" y2="36293"/>
                      </a14:backgroundRemoval>
                    </a14:imgEffect>
                  </a14:imgLayer>
                </a14:imgProps>
              </a:ext>
              <a:ext uri="{28A0092B-C50C-407E-A947-70E740481C1C}">
                <a14:useLocalDpi xmlns:a14="http://schemas.microsoft.com/office/drawing/2010/main"/>
              </a:ext>
            </a:extLst>
          </a:blip>
          <a:srcRect/>
          <a:stretch>
            <a:fillRect/>
          </a:stretch>
        </p:blipFill>
        <p:spPr bwMode="auto">
          <a:xfrm>
            <a:off x="4166543" y="479390"/>
            <a:ext cx="1405346" cy="1116623"/>
          </a:xfrm>
          <a:prstGeom prst="rect">
            <a:avLst/>
          </a:prstGeom>
          <a:noFill/>
          <a:ln>
            <a:noFill/>
          </a:ln>
        </p:spPr>
      </p:pic>
      <p:sp>
        <p:nvSpPr>
          <p:cNvPr id="28" name="Text Box 2"/>
          <p:cNvSpPr txBox="1">
            <a:spLocks noChangeArrowheads="1"/>
          </p:cNvSpPr>
          <p:nvPr/>
        </p:nvSpPr>
        <p:spPr bwMode="auto">
          <a:xfrm>
            <a:off x="5962649" y="506186"/>
            <a:ext cx="3143251" cy="4019550"/>
          </a:xfrm>
          <a:prstGeom prst="rect">
            <a:avLst/>
          </a:prstGeom>
          <a:noFill/>
          <a:ln w="9525">
            <a:noFill/>
            <a:miter lim="800000"/>
            <a:headEnd/>
            <a:tailEnd/>
          </a:ln>
        </p:spPr>
        <p:txBody>
          <a:bodyPr rot="0" vert="horz" wrap="square" lIns="91440" tIns="45720" rIns="91440" bIns="45720" anchor="t" anchorCtr="0">
            <a:noAutofit/>
          </a:bodyPr>
          <a:lstStyle/>
          <a:p>
            <a:pPr marL="0" marR="0" algn="r">
              <a:spcBef>
                <a:spcPts val="0"/>
              </a:spcBef>
              <a:spcAft>
                <a:spcPts val="0"/>
              </a:spcAft>
            </a:pPr>
            <a:r>
              <a:rPr lang="en-US" sz="1600" b="1" dirty="0" smtClean="0">
                <a:ln w="0" cap="flat" cmpd="sng" algn="ctr">
                  <a:noFill/>
                  <a:prstDash val="solid"/>
                  <a:round/>
                </a:ln>
                <a:effectLst>
                  <a:outerShdw blurRad="50000" dist="50800" dir="7500000" algn="tl">
                    <a:srgbClr val="000000">
                      <a:alpha val="35000"/>
                    </a:srgbClr>
                  </a:outerShdw>
                </a:effectLst>
                <a:latin typeface="Calibri"/>
                <a:ea typeface="Calibri"/>
                <a:cs typeface="Times New Roman"/>
              </a:rPr>
              <a:t>Show your recycling spirit by making a recycling creation with items discarded here at the lab</a:t>
            </a:r>
            <a:r>
              <a:rPr lang="en-US" sz="1100" b="1" dirty="0" smtClean="0">
                <a:ln w="0" cap="flat" cmpd="sng" algn="ctr">
                  <a:noFill/>
                  <a:prstDash val="solid"/>
                  <a:round/>
                </a:ln>
                <a:effectLst>
                  <a:outerShdw blurRad="50000" dist="50800" dir="7500000" algn="tl">
                    <a:srgbClr val="000000">
                      <a:alpha val="35000"/>
                    </a:srgbClr>
                  </a:outerShdw>
                </a:effectLst>
                <a:latin typeface="Calibri"/>
                <a:ea typeface="Calibri"/>
                <a:cs typeface="Times New Roman"/>
              </a:rPr>
              <a:t>!</a:t>
            </a:r>
            <a:endParaRPr lang="en-US" sz="1000" dirty="0" smtClean="0">
              <a:ln w="0" cap="flat" cmpd="sng" algn="ctr">
                <a:noFill/>
                <a:prstDash val="solid"/>
                <a:round/>
              </a:ln>
              <a:effectLst/>
              <a:latin typeface="Calibri"/>
              <a:ea typeface="Calibri"/>
              <a:cs typeface="Times New Roman"/>
            </a:endParaRPr>
          </a:p>
          <a:p>
            <a:pPr marL="0" marR="0" algn="r">
              <a:spcBef>
                <a:spcPts val="0"/>
              </a:spcBef>
              <a:spcAft>
                <a:spcPts val="0"/>
              </a:spcAft>
            </a:pPr>
            <a:endParaRPr lang="en-US" sz="1400" b="1" dirty="0" smtClean="0">
              <a:ln w="0" cap="flat" cmpd="sng" algn="ctr">
                <a:noFill/>
                <a:prstDash val="solid"/>
                <a:round/>
              </a:ln>
              <a:effectLst>
                <a:outerShdw blurRad="50000" dist="50800" dir="7500000" algn="tl">
                  <a:srgbClr val="000000">
                    <a:alpha val="35000"/>
                  </a:srgbClr>
                </a:outerShdw>
              </a:effectLst>
              <a:latin typeface="Calibri"/>
              <a:ea typeface="Calibri"/>
              <a:cs typeface="Times New Roman"/>
            </a:endParaRPr>
          </a:p>
          <a:p>
            <a:pPr marL="0" marR="0" algn="r">
              <a:spcBef>
                <a:spcPts val="0"/>
              </a:spcBef>
              <a:spcAft>
                <a:spcPts val="0"/>
              </a:spcAft>
            </a:pPr>
            <a:r>
              <a:rPr lang="en-US" sz="1400" b="1" dirty="0" smtClean="0">
                <a:ln w="0" cap="flat" cmpd="sng" algn="ctr">
                  <a:noFill/>
                  <a:prstDash val="solid"/>
                  <a:round/>
                </a:ln>
                <a:effectLst>
                  <a:outerShdw blurRad="50000" dist="50800" dir="7500000" algn="tl">
                    <a:srgbClr val="000000">
                      <a:alpha val="35000"/>
                    </a:srgbClr>
                  </a:outerShdw>
                </a:effectLst>
                <a:latin typeface="Calibri"/>
                <a:ea typeface="Calibri"/>
                <a:cs typeface="Times New Roman"/>
              </a:rPr>
              <a:t>The categories are</a:t>
            </a:r>
            <a:endParaRPr lang="en-US" sz="1000" dirty="0" smtClean="0">
              <a:ln w="0" cap="flat" cmpd="sng" algn="ctr">
                <a:noFill/>
                <a:prstDash val="solid"/>
                <a:round/>
              </a:ln>
              <a:effectLst/>
              <a:latin typeface="Calibri"/>
              <a:ea typeface="Calibri"/>
              <a:cs typeface="Times New Roman"/>
            </a:endParaRPr>
          </a:p>
          <a:p>
            <a:pPr marL="0" marR="0" algn="r">
              <a:spcBef>
                <a:spcPts val="0"/>
              </a:spcBef>
              <a:spcAft>
                <a:spcPts val="0"/>
              </a:spcAft>
            </a:pPr>
            <a:r>
              <a:rPr lang="en-US" sz="1100" b="1" dirty="0" smtClean="0">
                <a:ln w="0" cap="flat" cmpd="sng" algn="ctr">
                  <a:noFill/>
                  <a:prstDash val="solid"/>
                  <a:round/>
                </a:ln>
                <a:effectLst>
                  <a:outerShdw blurRad="50000" dist="50800" dir="7500000" algn="tl">
                    <a:srgbClr val="000000">
                      <a:alpha val="35000"/>
                    </a:srgbClr>
                  </a:outerShdw>
                </a:effectLst>
                <a:latin typeface="Calibri"/>
                <a:ea typeface="Calibri"/>
                <a:cs typeface="Times New Roman"/>
              </a:rPr>
              <a:t>Single stream </a:t>
            </a:r>
            <a:endParaRPr lang="en-US" sz="1000" dirty="0" smtClean="0">
              <a:ln w="0" cap="flat" cmpd="sng" algn="ctr">
                <a:noFill/>
                <a:prstDash val="solid"/>
                <a:round/>
              </a:ln>
              <a:effectLst/>
              <a:latin typeface="Calibri"/>
              <a:ea typeface="Calibri"/>
              <a:cs typeface="Times New Roman"/>
            </a:endParaRPr>
          </a:p>
          <a:p>
            <a:pPr marL="0" marR="0" algn="r">
              <a:spcBef>
                <a:spcPts val="0"/>
              </a:spcBef>
              <a:spcAft>
                <a:spcPts val="0"/>
              </a:spcAft>
            </a:pPr>
            <a:r>
              <a:rPr lang="en-US" sz="1100" b="1" dirty="0" smtClean="0">
                <a:ln w="0" cap="flat" cmpd="sng" algn="ctr">
                  <a:noFill/>
                  <a:prstDash val="solid"/>
                  <a:round/>
                </a:ln>
                <a:effectLst>
                  <a:outerShdw blurRad="50000" dist="50800" dir="7500000" algn="tl">
                    <a:srgbClr val="000000">
                      <a:alpha val="35000"/>
                    </a:srgbClr>
                  </a:outerShdw>
                </a:effectLst>
                <a:latin typeface="Calibri"/>
                <a:ea typeface="Calibri"/>
                <a:cs typeface="Times New Roman"/>
              </a:rPr>
              <a:t>Compostable </a:t>
            </a:r>
            <a:endParaRPr lang="en-US" sz="1000" dirty="0" smtClean="0">
              <a:ln w="0" cap="flat" cmpd="sng" algn="ctr">
                <a:noFill/>
                <a:prstDash val="solid"/>
                <a:round/>
              </a:ln>
              <a:effectLst/>
              <a:latin typeface="Calibri"/>
              <a:ea typeface="Calibri"/>
              <a:cs typeface="Times New Roman"/>
            </a:endParaRPr>
          </a:p>
          <a:p>
            <a:pPr marL="0" marR="0" algn="r">
              <a:spcBef>
                <a:spcPts val="0"/>
              </a:spcBef>
              <a:spcAft>
                <a:spcPts val="0"/>
              </a:spcAft>
            </a:pPr>
            <a:r>
              <a:rPr lang="en-US" sz="1100" b="1" dirty="0" smtClean="0">
                <a:ln w="0" cap="flat" cmpd="sng" algn="ctr">
                  <a:noFill/>
                  <a:prstDash val="solid"/>
                  <a:round/>
                </a:ln>
                <a:effectLst>
                  <a:outerShdw blurRad="50000" dist="50800" dir="7500000" algn="tl">
                    <a:srgbClr val="000000">
                      <a:alpha val="35000"/>
                    </a:srgbClr>
                  </a:outerShdw>
                </a:effectLst>
                <a:latin typeface="Calibri"/>
                <a:ea typeface="Calibri"/>
                <a:cs typeface="Times New Roman"/>
              </a:rPr>
              <a:t>Trash </a:t>
            </a:r>
            <a:endParaRPr lang="en-US" sz="1000" dirty="0" smtClean="0">
              <a:ln w="0" cap="flat" cmpd="sng" algn="ctr">
                <a:noFill/>
                <a:prstDash val="solid"/>
                <a:round/>
              </a:ln>
              <a:effectLst/>
              <a:latin typeface="Calibri"/>
              <a:ea typeface="Calibri"/>
              <a:cs typeface="Times New Roman"/>
            </a:endParaRPr>
          </a:p>
          <a:p>
            <a:pPr marL="0" marR="0" algn="r">
              <a:spcBef>
                <a:spcPts val="0"/>
              </a:spcBef>
              <a:spcAft>
                <a:spcPts val="0"/>
              </a:spcAft>
            </a:pPr>
            <a:r>
              <a:rPr lang="en-US" sz="1100" b="1" dirty="0" smtClean="0">
                <a:ln w="0" cap="flat" cmpd="sng" algn="ctr">
                  <a:noFill/>
                  <a:prstDash val="solid"/>
                  <a:round/>
                </a:ln>
                <a:effectLst>
                  <a:outerShdw blurRad="50000" dist="50800" dir="7500000" algn="tl">
                    <a:srgbClr val="000000">
                      <a:alpha val="35000"/>
                    </a:srgbClr>
                  </a:outerShdw>
                </a:effectLst>
                <a:latin typeface="Calibri"/>
                <a:ea typeface="Calibri"/>
                <a:cs typeface="Times New Roman"/>
              </a:rPr>
              <a:t>Electronic media</a:t>
            </a:r>
          </a:p>
          <a:p>
            <a:pPr marL="0" marR="0" algn="r">
              <a:spcBef>
                <a:spcPts val="0"/>
              </a:spcBef>
              <a:spcAft>
                <a:spcPts val="0"/>
              </a:spcAft>
            </a:pPr>
            <a:r>
              <a:rPr lang="en-US" sz="1100" b="1" dirty="0" smtClean="0">
                <a:ln w="0" cap="flat" cmpd="sng" algn="ctr">
                  <a:noFill/>
                  <a:prstDash val="solid"/>
                  <a:round/>
                </a:ln>
                <a:effectLst>
                  <a:outerShdw blurRad="50000" dist="50800" dir="7500000" algn="tl">
                    <a:srgbClr val="000000">
                      <a:alpha val="35000"/>
                    </a:srgbClr>
                  </a:outerShdw>
                </a:effectLst>
                <a:latin typeface="Calibri"/>
                <a:ea typeface="Calibri"/>
                <a:cs typeface="Times New Roman"/>
              </a:rPr>
              <a:t> </a:t>
            </a:r>
            <a:endParaRPr lang="en-US" sz="1000" dirty="0" smtClean="0">
              <a:ln w="0" cap="flat" cmpd="sng" algn="ctr">
                <a:noFill/>
                <a:prstDash val="solid"/>
                <a:round/>
              </a:ln>
              <a:effectLst/>
              <a:latin typeface="Calibri"/>
              <a:ea typeface="Calibri"/>
              <a:cs typeface="Times New Roman"/>
            </a:endParaRPr>
          </a:p>
          <a:p>
            <a:pPr marL="0" marR="0" algn="r">
              <a:spcBef>
                <a:spcPts val="0"/>
              </a:spcBef>
              <a:spcAft>
                <a:spcPts val="0"/>
              </a:spcAft>
            </a:pPr>
            <a:r>
              <a:rPr lang="en-US" sz="1400" b="1" dirty="0" smtClean="0">
                <a:ln w="0" cap="flat" cmpd="sng" algn="ctr">
                  <a:noFill/>
                  <a:prstDash val="solid"/>
                  <a:round/>
                </a:ln>
                <a:effectLst>
                  <a:outerShdw blurRad="50000" dist="50800" dir="7500000" algn="tl">
                    <a:srgbClr val="000000">
                      <a:alpha val="35000"/>
                    </a:srgbClr>
                  </a:outerShdw>
                </a:effectLst>
                <a:latin typeface="Calibri"/>
                <a:ea typeface="Calibri"/>
                <a:cs typeface="Times New Roman"/>
              </a:rPr>
              <a:t>Your creation can be an</a:t>
            </a:r>
            <a:endParaRPr lang="en-US" sz="1000" dirty="0" smtClean="0">
              <a:ln w="0" cap="flat" cmpd="sng" algn="ctr">
                <a:noFill/>
                <a:prstDash val="solid"/>
                <a:round/>
              </a:ln>
              <a:effectLst/>
              <a:latin typeface="Calibri"/>
              <a:ea typeface="Calibri"/>
              <a:cs typeface="Times New Roman"/>
            </a:endParaRPr>
          </a:p>
          <a:p>
            <a:pPr marL="0" marR="0" algn="r">
              <a:spcBef>
                <a:spcPts val="0"/>
              </a:spcBef>
              <a:spcAft>
                <a:spcPts val="0"/>
              </a:spcAft>
            </a:pPr>
            <a:r>
              <a:rPr lang="en-US" sz="1100" b="1" dirty="0" smtClean="0">
                <a:ln w="0" cap="flat" cmpd="sng" algn="ctr">
                  <a:noFill/>
                  <a:prstDash val="solid"/>
                  <a:round/>
                </a:ln>
                <a:effectLst>
                  <a:outerShdw blurRad="50000" dist="50800" dir="7500000" algn="tl">
                    <a:srgbClr val="000000">
                      <a:alpha val="35000"/>
                    </a:srgbClr>
                  </a:outerShdw>
                </a:effectLst>
                <a:latin typeface="Calibri"/>
                <a:ea typeface="Calibri"/>
                <a:cs typeface="Times New Roman"/>
              </a:rPr>
              <a:t>outfit </a:t>
            </a:r>
            <a:endParaRPr lang="en-US" sz="1000" dirty="0" smtClean="0">
              <a:ln w="0" cap="flat" cmpd="sng" algn="ctr">
                <a:noFill/>
                <a:prstDash val="solid"/>
                <a:round/>
              </a:ln>
              <a:effectLst/>
              <a:latin typeface="Calibri"/>
              <a:ea typeface="Calibri"/>
              <a:cs typeface="Times New Roman"/>
            </a:endParaRPr>
          </a:p>
          <a:p>
            <a:pPr marL="0" marR="0" algn="r">
              <a:spcBef>
                <a:spcPts val="0"/>
              </a:spcBef>
              <a:spcAft>
                <a:spcPts val="0"/>
              </a:spcAft>
            </a:pPr>
            <a:r>
              <a:rPr lang="en-US" sz="1100" b="1" dirty="0" smtClean="0">
                <a:ln w="0" cap="flat" cmpd="sng" algn="ctr">
                  <a:noFill/>
                  <a:prstDash val="solid"/>
                  <a:round/>
                </a:ln>
                <a:effectLst>
                  <a:outerShdw blurRad="50000" dist="50800" dir="7500000" algn="tl">
                    <a:srgbClr val="000000">
                      <a:alpha val="35000"/>
                    </a:srgbClr>
                  </a:outerShdw>
                </a:effectLst>
                <a:latin typeface="Calibri"/>
                <a:ea typeface="Calibri"/>
                <a:cs typeface="Times New Roman"/>
              </a:rPr>
              <a:t>artwork</a:t>
            </a:r>
            <a:endParaRPr lang="en-US" sz="1000" dirty="0" smtClean="0">
              <a:ln w="0" cap="flat" cmpd="sng" algn="ctr">
                <a:noFill/>
                <a:prstDash val="solid"/>
                <a:round/>
              </a:ln>
              <a:effectLst/>
              <a:latin typeface="Calibri"/>
              <a:ea typeface="Calibri"/>
              <a:cs typeface="Times New Roman"/>
            </a:endParaRPr>
          </a:p>
          <a:p>
            <a:pPr marL="0" marR="0" algn="r">
              <a:spcBef>
                <a:spcPts val="0"/>
              </a:spcBef>
              <a:spcAft>
                <a:spcPts val="0"/>
              </a:spcAft>
            </a:pPr>
            <a:r>
              <a:rPr lang="en-US" sz="1100" b="1" dirty="0" smtClean="0">
                <a:ln w="0" cap="flat" cmpd="sng" algn="ctr">
                  <a:noFill/>
                  <a:prstDash val="solid"/>
                  <a:round/>
                </a:ln>
                <a:effectLst>
                  <a:outerShdw blurRad="50000" dist="50800" dir="7500000" algn="tl">
                    <a:srgbClr val="000000">
                      <a:alpha val="35000"/>
                    </a:srgbClr>
                  </a:outerShdw>
                </a:effectLst>
                <a:latin typeface="Calibri"/>
                <a:ea typeface="Calibri"/>
                <a:cs typeface="Times New Roman"/>
              </a:rPr>
              <a:t>invention</a:t>
            </a:r>
            <a:endParaRPr lang="en-US" sz="1000" dirty="0" smtClean="0">
              <a:ln w="0" cap="flat" cmpd="sng" algn="ctr">
                <a:noFill/>
                <a:prstDash val="solid"/>
                <a:round/>
              </a:ln>
              <a:effectLst/>
              <a:latin typeface="Calibri"/>
              <a:ea typeface="Calibri"/>
              <a:cs typeface="Times New Roman"/>
            </a:endParaRPr>
          </a:p>
          <a:p>
            <a:pPr marL="0" marR="0" algn="r">
              <a:spcBef>
                <a:spcPts val="0"/>
              </a:spcBef>
              <a:spcAft>
                <a:spcPts val="0"/>
              </a:spcAft>
            </a:pPr>
            <a:r>
              <a:rPr lang="en-US" sz="1100" b="1" dirty="0" smtClean="0">
                <a:ln w="0" cap="flat" cmpd="sng" algn="ctr">
                  <a:noFill/>
                  <a:prstDash val="solid"/>
                  <a:round/>
                </a:ln>
                <a:effectLst>
                  <a:outerShdw blurRad="50000" dist="50800" dir="7500000" algn="tl">
                    <a:srgbClr val="000000">
                      <a:alpha val="35000"/>
                    </a:srgbClr>
                  </a:outerShdw>
                </a:effectLst>
                <a:latin typeface="Calibri"/>
                <a:ea typeface="Calibri"/>
                <a:cs typeface="Times New Roman"/>
              </a:rPr>
              <a:t> </a:t>
            </a:r>
            <a:endParaRPr lang="en-US" sz="1000" dirty="0" smtClean="0">
              <a:ln w="0" cap="flat" cmpd="sng" algn="ctr">
                <a:noFill/>
                <a:prstDash val="solid"/>
                <a:round/>
              </a:ln>
              <a:effectLst/>
              <a:latin typeface="Calibri"/>
              <a:ea typeface="Calibri"/>
              <a:cs typeface="Times New Roman"/>
            </a:endParaRPr>
          </a:p>
          <a:p>
            <a:pPr marL="0" marR="0" algn="r">
              <a:spcBef>
                <a:spcPts val="0"/>
              </a:spcBef>
              <a:spcAft>
                <a:spcPts val="0"/>
              </a:spcAft>
            </a:pPr>
            <a:r>
              <a:rPr lang="en-US" sz="1400" b="1" dirty="0" smtClean="0">
                <a:ln w="0" cap="flat" cmpd="sng" algn="ctr">
                  <a:noFill/>
                  <a:prstDash val="solid"/>
                  <a:round/>
                </a:ln>
                <a:effectLst>
                  <a:outerShdw blurRad="50000" dist="50800" dir="7500000" algn="tl">
                    <a:srgbClr val="000000">
                      <a:alpha val="35000"/>
                    </a:srgbClr>
                  </a:outerShdw>
                </a:effectLst>
                <a:latin typeface="Calibri"/>
                <a:ea typeface="Calibri"/>
                <a:cs typeface="Times New Roman"/>
              </a:rPr>
              <a:t>Anyone who makes an outfit is invited to wear it for the Recycling Fashion Shows at 11:45am and 12:30pm</a:t>
            </a:r>
            <a:endParaRPr lang="en-US" sz="1000" dirty="0" smtClean="0">
              <a:ln w="0" cap="flat" cmpd="sng" algn="ctr">
                <a:noFill/>
                <a:prstDash val="solid"/>
                <a:round/>
              </a:ln>
              <a:effectLst/>
              <a:latin typeface="Calibri"/>
              <a:ea typeface="Calibri"/>
              <a:cs typeface="Times New Roman"/>
            </a:endParaRPr>
          </a:p>
          <a:p>
            <a:pPr marL="0" marR="0" algn="r">
              <a:spcBef>
                <a:spcPts val="0"/>
              </a:spcBef>
              <a:spcAft>
                <a:spcPts val="0"/>
              </a:spcAft>
            </a:pPr>
            <a:r>
              <a:rPr lang="en-US" sz="1400" b="1" dirty="0" smtClean="0">
                <a:ln w="0" cap="flat" cmpd="sng" algn="ctr">
                  <a:noFill/>
                  <a:prstDash val="solid"/>
                  <a:round/>
                </a:ln>
                <a:effectLst>
                  <a:outerShdw blurRad="50000" dist="50800" dir="7500000" algn="tl">
                    <a:srgbClr val="000000">
                      <a:alpha val="35000"/>
                    </a:srgbClr>
                  </a:outerShdw>
                </a:effectLst>
                <a:latin typeface="Calibri"/>
                <a:ea typeface="Calibri"/>
                <a:cs typeface="Times New Roman"/>
              </a:rPr>
              <a:t>Staff will vote on creations for a prize!</a:t>
            </a:r>
            <a:endParaRPr lang="en-US" sz="1000" dirty="0" smtClean="0">
              <a:ln w="0" cap="flat" cmpd="sng" algn="ctr">
                <a:noFill/>
                <a:prstDash val="solid"/>
                <a:round/>
              </a:ln>
              <a:effectLst/>
              <a:latin typeface="Calibri"/>
              <a:ea typeface="Calibri"/>
              <a:cs typeface="Times New Roman"/>
            </a:endParaRPr>
          </a:p>
          <a:p>
            <a:pPr marL="0" marR="0" algn="r">
              <a:spcBef>
                <a:spcPts val="0"/>
              </a:spcBef>
              <a:spcAft>
                <a:spcPts val="0"/>
              </a:spcAft>
            </a:pPr>
            <a:r>
              <a:rPr lang="en-US" sz="1400" b="1" dirty="0" smtClean="0">
                <a:ln w="0" cap="flat" cmpd="sng" algn="ctr">
                  <a:noFill/>
                  <a:prstDash val="solid"/>
                  <a:round/>
                </a:ln>
                <a:effectLst>
                  <a:outerShdw blurRad="50000" dist="50800" dir="7500000" algn="tl">
                    <a:srgbClr val="000000">
                      <a:alpha val="35000"/>
                    </a:srgbClr>
                  </a:outerShdw>
                </a:effectLst>
                <a:latin typeface="Calibri"/>
                <a:ea typeface="Calibri"/>
                <a:cs typeface="Times New Roman"/>
              </a:rPr>
              <a:t>Bring your creations to the LSB lobby</a:t>
            </a:r>
            <a:endParaRPr lang="en-US" sz="1000" dirty="0" smtClean="0">
              <a:ln w="0" cap="flat" cmpd="sng" algn="ctr">
                <a:noFill/>
                <a:prstDash val="solid"/>
                <a:round/>
              </a:ln>
              <a:effectLst/>
              <a:latin typeface="Calibri"/>
              <a:ea typeface="Calibri"/>
              <a:cs typeface="Times New Roman"/>
            </a:endParaRPr>
          </a:p>
          <a:p>
            <a:pPr marL="0" marR="0" algn="r">
              <a:spcBef>
                <a:spcPts val="0"/>
              </a:spcBef>
              <a:spcAft>
                <a:spcPts val="0"/>
              </a:spcAft>
            </a:pPr>
            <a:r>
              <a:rPr lang="en-US" sz="1400" b="1" dirty="0" smtClean="0">
                <a:ln w="0" cap="flat" cmpd="sng" algn="ctr">
                  <a:noFill/>
                  <a:prstDash val="solid"/>
                  <a:round/>
                </a:ln>
                <a:effectLst>
                  <a:outerShdw blurRad="50000" dist="50800" dir="7500000" algn="tl">
                    <a:srgbClr val="000000">
                      <a:alpha val="35000"/>
                    </a:srgbClr>
                  </a:outerShdw>
                </a:effectLst>
                <a:latin typeface="Calibri"/>
                <a:ea typeface="Calibri"/>
                <a:cs typeface="Times New Roman"/>
              </a:rPr>
              <a:t> </a:t>
            </a:r>
            <a:endParaRPr lang="en-US" sz="1000" dirty="0">
              <a:ln w="0" cap="flat" cmpd="sng" algn="ctr">
                <a:noFill/>
                <a:prstDash val="solid"/>
                <a:round/>
              </a:ln>
              <a:effectLst/>
              <a:latin typeface="Calibri"/>
              <a:ea typeface="Calibri"/>
              <a:cs typeface="Times New Roman"/>
            </a:endParaRPr>
          </a:p>
        </p:txBody>
      </p:sp>
      <p:sp>
        <p:nvSpPr>
          <p:cNvPr id="15" name="Rectangle 14"/>
          <p:cNvSpPr/>
          <p:nvPr/>
        </p:nvSpPr>
        <p:spPr>
          <a:xfrm>
            <a:off x="-1180" y="4639330"/>
            <a:ext cx="5792380" cy="461665"/>
          </a:xfrm>
          <a:prstGeom prst="rect">
            <a:avLst/>
          </a:prstGeom>
        </p:spPr>
        <p:txBody>
          <a:bodyPr wrap="square">
            <a:spAutoFit/>
          </a:bodyPr>
          <a:lstStyle/>
          <a:p>
            <a:pPr algn="ctr"/>
            <a:r>
              <a:rPr lang="en-US" b="1" dirty="0" smtClean="0">
                <a:ln w="0" cap="flat" cmpd="sng" algn="ctr">
                  <a:solidFill>
                    <a:srgbClr val="FEFEFE"/>
                  </a:solidFill>
                  <a:prstDash val="solid"/>
                  <a:round/>
                </a:ln>
                <a:effectLst>
                  <a:outerShdw blurRad="50000" dist="50800" dir="7500000" algn="tl">
                    <a:srgbClr val="000000">
                      <a:alpha val="35000"/>
                    </a:srgbClr>
                  </a:outerShdw>
                </a:effectLst>
                <a:ea typeface="Calibri"/>
                <a:cs typeface="Times New Roman"/>
              </a:rPr>
              <a:t>TUESDAY NOVEMBER 11</a:t>
            </a:r>
            <a:r>
              <a:rPr lang="en-US" b="1" baseline="30000" dirty="0" smtClean="0">
                <a:ln w="0" cap="flat" cmpd="sng" algn="ctr">
                  <a:solidFill>
                    <a:srgbClr val="FEFEFE"/>
                  </a:solidFill>
                  <a:prstDash val="solid"/>
                  <a:round/>
                </a:ln>
                <a:effectLst>
                  <a:outerShdw blurRad="50000" dist="50800" dir="7500000" algn="tl">
                    <a:srgbClr val="000000">
                      <a:alpha val="35000"/>
                    </a:srgbClr>
                  </a:outerShdw>
                </a:effectLst>
                <a:ea typeface="Calibri"/>
                <a:cs typeface="Times New Roman"/>
              </a:rPr>
              <a:t>TH </a:t>
            </a:r>
            <a:r>
              <a:rPr lang="en-US" b="1" dirty="0" smtClean="0">
                <a:ln w="0" cap="flat" cmpd="sng" algn="ctr">
                  <a:solidFill>
                    <a:srgbClr val="FEFEFE"/>
                  </a:solidFill>
                  <a:prstDash val="solid"/>
                  <a:round/>
                </a:ln>
                <a:effectLst>
                  <a:outerShdw blurRad="50000" dist="50800" dir="7500000" algn="tl">
                    <a:srgbClr val="000000">
                      <a:alpha val="35000"/>
                    </a:srgbClr>
                  </a:outerShdw>
                </a:effectLst>
                <a:ea typeface="Calibri"/>
                <a:cs typeface="Times New Roman"/>
              </a:rPr>
              <a:t>10:30-1pm</a:t>
            </a:r>
            <a:endParaRPr lang="en-US" dirty="0">
              <a:ea typeface="Calibri"/>
              <a:cs typeface="Times New Roman"/>
            </a:endParaRPr>
          </a:p>
        </p:txBody>
      </p:sp>
      <p:pic>
        <p:nvPicPr>
          <p:cNvPr id="30" name="Picture 29"/>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715000" y="4539319"/>
            <a:ext cx="1973036" cy="612321"/>
          </a:xfrm>
          <a:prstGeom prst="rect">
            <a:avLst/>
          </a:prstGeom>
          <a:noFill/>
          <a:ln>
            <a:noFill/>
          </a:ln>
        </p:spPr>
      </p:pic>
      <p:pic>
        <p:nvPicPr>
          <p:cNvPr id="31" name="Picture 30"/>
          <p:cNvPicPr/>
          <p:nvPr/>
        </p:nvPicPr>
        <p:blipFill>
          <a:blip r:embed="rId9" cstate="screen">
            <a:extLst>
              <a:ext uri="{28A0092B-C50C-407E-A947-70E740481C1C}">
                <a14:useLocalDpi xmlns:a14="http://schemas.microsoft.com/office/drawing/2010/main"/>
              </a:ext>
            </a:extLst>
          </a:blip>
          <a:stretch>
            <a:fillRect/>
          </a:stretch>
        </p:blipFill>
        <p:spPr>
          <a:xfrm>
            <a:off x="7685315" y="4603878"/>
            <a:ext cx="561840" cy="523220"/>
          </a:xfrm>
          <a:prstGeom prst="rect">
            <a:avLst/>
          </a:prstGeom>
          <a:ln>
            <a:noFill/>
          </a:ln>
          <a:effectLst/>
        </p:spPr>
      </p:pic>
      <p:pic>
        <p:nvPicPr>
          <p:cNvPr id="32" name="Picture 31"/>
          <p:cNvPicPr/>
          <p:nvPr/>
        </p:nvPicPr>
        <p:blipFill>
          <a:blip r:embed="rId10" cstate="screen">
            <a:extLst>
              <a:ext uri="{28A0092B-C50C-407E-A947-70E740481C1C}">
                <a14:useLocalDpi xmlns:a14="http://schemas.microsoft.com/office/drawing/2010/main"/>
              </a:ext>
            </a:extLst>
          </a:blip>
          <a:stretch>
            <a:fillRect/>
          </a:stretch>
        </p:blipFill>
        <p:spPr>
          <a:xfrm>
            <a:off x="8382000" y="4542040"/>
            <a:ext cx="609600" cy="547741"/>
          </a:xfrm>
          <a:prstGeom prst="rect">
            <a:avLst/>
          </a:prstGeom>
          <a:ln>
            <a:noFill/>
          </a:ln>
          <a:effectLst/>
        </p:spPr>
      </p:pic>
      <p:pic>
        <p:nvPicPr>
          <p:cNvPr id="33" name="Picture 32" descr="C:\Users\deckstei\Downloads\racer1_sm.jpg"/>
          <p:cNvPicPr/>
          <p:nvPr/>
        </p:nvPicPr>
        <p:blipFill rotWithShape="1">
          <a:blip r:embed="rId11"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517196" y="2009639"/>
            <a:ext cx="1640205" cy="911406"/>
          </a:xfrm>
          <a:prstGeom prst="rect">
            <a:avLst/>
          </a:prstGeom>
          <a:noFill/>
          <a:ln>
            <a:noFill/>
          </a:ln>
          <a:extLst>
            <a:ext uri="{53640926-AAD7-44d8-BBD7-CCE9431645EC}">
              <a14:shadowObscured xmlns:a14="http://schemas.microsoft.com/office/drawing/2010/main"/>
            </a:ext>
          </a:extLst>
        </p:spPr>
      </p:pic>
      <p:pic>
        <p:nvPicPr>
          <p:cNvPr id="34" name="Picture 33" descr="C:\Users\deckstei\Downloads\robots4.jpg"/>
          <p:cNvPicPr/>
          <p:nvPr/>
        </p:nvPicPr>
        <p:blipFill>
          <a:blip r:embed="rId12" cstate="screen">
            <a:extLst>
              <a:ext uri="{BEBA8EAE-BF5A-486C-A8C5-ECC9F3942E4B}">
                <a14:imgProps xmlns:a14="http://schemas.microsoft.com/office/drawing/2010/main">
                  <a14:imgLayer r:embed="rId13">
                    <a14:imgEffect>
                      <a14:backgroundRemoval t="1235" b="100000" l="0" r="100000">
                        <a14:backgroundMark x1="13445" y1="43210" x2="13445" y2="43210"/>
                        <a14:backgroundMark x1="4202" y1="68519" x2="4202" y2="68519"/>
                        <a14:backgroundMark x1="4202" y1="79424" x2="4202" y2="79424"/>
                        <a14:backgroundMark x1="89636" y1="68107" x2="89636" y2="68107"/>
                        <a14:backgroundMark x1="87115" y1="92798" x2="87115" y2="92798"/>
                      </a14:backgroundRemoval>
                    </a14:imgEffect>
                  </a14:imgLayer>
                </a14:imgProps>
              </a:ext>
              <a:ext uri="{28A0092B-C50C-407E-A947-70E740481C1C}">
                <a14:useLocalDpi xmlns:a14="http://schemas.microsoft.com/office/drawing/2010/main"/>
              </a:ext>
            </a:extLst>
          </a:blip>
          <a:srcRect/>
          <a:stretch>
            <a:fillRect/>
          </a:stretch>
        </p:blipFill>
        <p:spPr bwMode="auto">
          <a:xfrm flipH="1">
            <a:off x="5070320" y="2465342"/>
            <a:ext cx="1003138" cy="1324791"/>
          </a:xfrm>
          <a:prstGeom prst="rect">
            <a:avLst/>
          </a:prstGeom>
          <a:noFill/>
          <a:ln>
            <a:noFill/>
          </a:ln>
        </p:spPr>
      </p:pic>
      <p:pic>
        <p:nvPicPr>
          <p:cNvPr id="35" name="Picture 34" descr="http://media-cache-ak0.pinimg.com/236x/6e/05/b2/6e05b2195f075a5823ef7ec0f671cd1e.jpg"/>
          <p:cNvPicPr/>
          <p:nvPr/>
        </p:nvPicPr>
        <p:blipFill>
          <a:blip r:embed="rId14" cstate="screen">
            <a:extLst>
              <a:ext uri="{BEBA8EAE-BF5A-486C-A8C5-ECC9F3942E4B}">
                <a14:imgProps xmlns:a14="http://schemas.microsoft.com/office/drawing/2010/main">
                  <a14:imgLayer r:embed="rId15">
                    <a14:imgEffect>
                      <a14:backgroundRemoval t="1832" b="100000" l="9746" r="99153">
                        <a14:foregroundMark x1="50847" y1="70330" x2="50847" y2="70330"/>
                        <a14:foregroundMark x1="27119" y1="63370" x2="27119" y2="63370"/>
                        <a14:foregroundMark x1="19068" y1="69597" x2="19068" y2="69597"/>
                        <a14:foregroundMark x1="22034" y1="75824" x2="22034" y2="75824"/>
                      </a14:backgroundRemoval>
                    </a14:imgEffect>
                    <a14:imgEffect>
                      <a14:brightnessContrast bright="40000" contrast="-20000"/>
                    </a14:imgEffect>
                  </a14:imgLayer>
                </a14:imgProps>
              </a:ext>
              <a:ext uri="{28A0092B-C50C-407E-A947-70E740481C1C}">
                <a14:useLocalDpi xmlns:a14="http://schemas.microsoft.com/office/drawing/2010/main"/>
              </a:ext>
            </a:extLst>
          </a:blip>
          <a:srcRect/>
          <a:stretch>
            <a:fillRect/>
          </a:stretch>
        </p:blipFill>
        <p:spPr bwMode="auto">
          <a:xfrm>
            <a:off x="6168544" y="2607697"/>
            <a:ext cx="824167" cy="840080"/>
          </a:xfrm>
          <a:prstGeom prst="rect">
            <a:avLst/>
          </a:prstGeom>
          <a:noFill/>
          <a:ln>
            <a:noFill/>
          </a:ln>
        </p:spPr>
      </p:pic>
      <p:pic>
        <p:nvPicPr>
          <p:cNvPr id="36" name="Picture 35" descr="C:\Users\deckstei\Downloads\cardboard-bike.jpg"/>
          <p:cNvPicPr/>
          <p:nvPr/>
        </p:nvPicPr>
        <p:blipFill>
          <a:blip r:embed="rId16" cstate="screen">
            <a:extLst>
              <a:ext uri="{BEBA8EAE-BF5A-486C-A8C5-ECC9F3942E4B}">
                <a14:imgProps xmlns:a14="http://schemas.microsoft.com/office/drawing/2010/main">
                  <a14:imgLayer r:embed="rId17">
                    <a14:imgEffect>
                      <a14:backgroundRemoval t="0" b="89462" l="0" r="99552">
                        <a14:foregroundMark x1="73731" y1="13901" x2="73731" y2="13901"/>
                        <a14:foregroundMark x1="74925" y1="9417" x2="74925" y2="9417"/>
                        <a14:foregroundMark x1="69851" y1="9641" x2="69851" y2="9641"/>
                      </a14:backgroundRemoval>
                    </a14:imgEffect>
                  </a14:imgLayer>
                </a14:imgProps>
              </a:ext>
              <a:ext uri="{28A0092B-C50C-407E-A947-70E740481C1C}">
                <a14:useLocalDpi xmlns:a14="http://schemas.microsoft.com/office/drawing/2010/main"/>
              </a:ext>
            </a:extLst>
          </a:blip>
          <a:srcRect/>
          <a:stretch>
            <a:fillRect/>
          </a:stretch>
        </p:blipFill>
        <p:spPr bwMode="auto">
          <a:xfrm>
            <a:off x="3132117" y="3345341"/>
            <a:ext cx="2356830" cy="1507220"/>
          </a:xfrm>
          <a:prstGeom prst="rect">
            <a:avLst/>
          </a:prstGeom>
          <a:noFill/>
          <a:ln>
            <a:noFill/>
          </a:ln>
        </p:spPr>
      </p:pic>
      <p:sp>
        <p:nvSpPr>
          <p:cNvPr id="37" name="Text Box 2"/>
          <p:cNvSpPr txBox="1">
            <a:spLocks noChangeArrowheads="1"/>
          </p:cNvSpPr>
          <p:nvPr/>
        </p:nvSpPr>
        <p:spPr bwMode="auto">
          <a:xfrm>
            <a:off x="31558" y="3286125"/>
            <a:ext cx="3186792" cy="1647825"/>
          </a:xfrm>
          <a:prstGeom prst="rect">
            <a:avLst/>
          </a:prstGeom>
          <a:noFill/>
          <a:ln w="9525">
            <a:noFill/>
            <a:miter lim="800000"/>
            <a:headEnd/>
            <a:tailEnd/>
          </a:ln>
        </p:spPr>
        <p:txBody>
          <a:bodyPr rot="0" vert="horz" wrap="square" lIns="91440" tIns="45720" rIns="91440" bIns="45720" anchor="t" anchorCtr="0">
            <a:noAutofit/>
          </a:bodyPr>
          <a:lstStyle/>
          <a:p>
            <a:pPr marL="0" marR="0" algn="just">
              <a:spcBef>
                <a:spcPts val="0"/>
              </a:spcBef>
              <a:spcAft>
                <a:spcPts val="0"/>
              </a:spcAft>
            </a:pPr>
            <a:r>
              <a:rPr lang="en-US" sz="1200" b="1" dirty="0">
                <a:ln w="0" cap="flat" cmpd="sng" algn="ctr">
                  <a:noFill/>
                  <a:prstDash val="solid"/>
                  <a:round/>
                </a:ln>
                <a:effectLst>
                  <a:outerShdw blurRad="50000" dist="50800" dir="7500000" algn="tl">
                    <a:srgbClr val="000000">
                      <a:alpha val="35000"/>
                    </a:srgbClr>
                  </a:outerShdw>
                </a:effectLst>
                <a:latin typeface="Calibri"/>
                <a:ea typeface="Calibri"/>
                <a:cs typeface="Times New Roman"/>
              </a:rPr>
              <a:t>Please contact Dana Eckstein, danae@pppl.gov (ext. 2588) or Nicole Allen, nallen@pppl.gov (ext. 2503) by Nov. 7 to register for the contest. They can also help you with ideas and can help you get materials. CDs and other stock items that are recycled at PPPL are available in the bins outside the stock room.</a:t>
            </a:r>
            <a:endParaRPr lang="en-US" sz="1100" dirty="0">
              <a:ln w="0" cap="flat" cmpd="sng" algn="ctr">
                <a:noFill/>
                <a:prstDash val="solid"/>
                <a:round/>
              </a:ln>
              <a:effectLst/>
              <a:latin typeface="Calibri"/>
              <a:ea typeface="Calibri"/>
              <a:cs typeface="Times New Roman"/>
            </a:endParaRPr>
          </a:p>
        </p:txBody>
      </p:sp>
      <p:pic>
        <p:nvPicPr>
          <p:cNvPr id="17" name="Picture 2" descr="C:\Users\mking\AppData\Local\Microsoft\Windows\Temporary Internet Files\Content.IE5\7XKJBXJH\Models with dresses.jpg"/>
          <p:cNvPicPr>
            <a:picLocks noChangeAspect="1" noChangeArrowheads="1"/>
          </p:cNvPicPr>
          <p:nvPr/>
        </p:nvPicPr>
        <p:blipFill rotWithShape="1">
          <a:blip r:embed="rId18" cstate="screen">
            <a:extLst>
              <a:ext uri="{28A0092B-C50C-407E-A947-70E740481C1C}">
                <a14:useLocalDpi xmlns:a14="http://schemas.microsoft.com/office/drawing/2010/main"/>
              </a:ext>
            </a:extLst>
          </a:blip>
          <a:srcRect/>
          <a:stretch/>
        </p:blipFill>
        <p:spPr bwMode="auto">
          <a:xfrm>
            <a:off x="5183095" y="1370103"/>
            <a:ext cx="2463391" cy="1145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51481"/>
      </p:ext>
    </p:extLst>
  </p:cSld>
  <p:clrMapOvr>
    <a:masterClrMapping/>
  </p:clrMapOvr>
  <mc:AlternateContent xmlns:mc="http://schemas.openxmlformats.org/markup-compatibility/2006">
    <mc:Choice xmlns:p14="http://schemas.microsoft.com/office/powerpoint/2010/main" Requires="p14">
      <p:transition spd="slow" p14:dur="4000" advClick="0" advTm="24072">
        <p14:prism/>
      </p:transition>
    </mc:Choice>
    <mc:Fallback>
      <p:transition xmlns:p14="http://schemas.microsoft.com/office/powerpoint/2010/main" spd="slow" advClick="0" advTm="24072">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beach-party-picnic.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3" name="TextBox 2"/>
          <p:cNvSpPr txBox="1"/>
          <p:nvPr/>
        </p:nvSpPr>
        <p:spPr>
          <a:xfrm>
            <a:off x="287867" y="618063"/>
            <a:ext cx="8695266" cy="1261884"/>
          </a:xfrm>
          <a:prstGeom prst="rect">
            <a:avLst/>
          </a:prstGeom>
          <a:noFill/>
        </p:spPr>
        <p:txBody>
          <a:bodyPr wrap="square" rtlCol="0">
            <a:spAutoFit/>
          </a:bodyPr>
          <a:lstStyle/>
          <a:p>
            <a:pPr algn="ctr"/>
            <a:r>
              <a:rPr lang="en-US" sz="2800" dirty="0" smtClean="0">
                <a:latin typeface="Cooper Black"/>
                <a:cs typeface="Cooper Black"/>
              </a:rPr>
              <a:t>Tuesday, November 11</a:t>
            </a:r>
          </a:p>
          <a:p>
            <a:pPr algn="ctr"/>
            <a:r>
              <a:rPr lang="en-US" dirty="0" smtClean="0">
                <a:solidFill>
                  <a:srgbClr val="660066"/>
                </a:solidFill>
                <a:latin typeface="Cooper Black"/>
                <a:cs typeface="Cooper Black"/>
              </a:rPr>
              <a:t>The Caf</a:t>
            </a:r>
            <a:r>
              <a:rPr lang="en-US" dirty="0" smtClean="0">
                <a:solidFill>
                  <a:srgbClr val="660066"/>
                </a:solidFill>
                <a:latin typeface="Cooper Black"/>
                <a:cs typeface="Cooper Black"/>
              </a:rPr>
              <a:t>é at PPPL celebrates</a:t>
            </a:r>
          </a:p>
          <a:p>
            <a:pPr algn="ctr"/>
            <a:r>
              <a:rPr lang="en-US" dirty="0" smtClean="0">
                <a:solidFill>
                  <a:srgbClr val="FF0000"/>
                </a:solidFill>
                <a:latin typeface="Cooper Black"/>
                <a:cs typeface="Cooper Black"/>
              </a:rPr>
              <a:t>Veterans Day </a:t>
            </a:r>
            <a:r>
              <a:rPr lang="en-US" dirty="0" smtClean="0">
                <a:latin typeface="Cooper Black"/>
                <a:cs typeface="Cooper Black"/>
              </a:rPr>
              <a:t>and </a:t>
            </a:r>
            <a:r>
              <a:rPr lang="en-US" dirty="0" smtClean="0">
                <a:solidFill>
                  <a:srgbClr val="008000"/>
                </a:solidFill>
                <a:latin typeface="Cooper Black"/>
                <a:cs typeface="Cooper Black"/>
              </a:rPr>
              <a:t>America Recycles Day!</a:t>
            </a:r>
            <a:endParaRPr lang="en-US" dirty="0">
              <a:solidFill>
                <a:srgbClr val="008000"/>
              </a:solidFill>
              <a:latin typeface="Cooper Black"/>
              <a:cs typeface="Cooper Black"/>
            </a:endParaRPr>
          </a:p>
        </p:txBody>
      </p:sp>
      <p:sp>
        <p:nvSpPr>
          <p:cNvPr id="8" name="TextBox 7"/>
          <p:cNvSpPr txBox="1"/>
          <p:nvPr/>
        </p:nvSpPr>
        <p:spPr>
          <a:xfrm>
            <a:off x="287867" y="2015067"/>
            <a:ext cx="8695266" cy="830997"/>
          </a:xfrm>
          <a:prstGeom prst="rect">
            <a:avLst/>
          </a:prstGeom>
          <a:solidFill>
            <a:srgbClr val="FF0000"/>
          </a:solidFill>
        </p:spPr>
        <p:txBody>
          <a:bodyPr wrap="square" rtlCol="0">
            <a:spAutoFit/>
          </a:bodyPr>
          <a:lstStyle/>
          <a:p>
            <a:pPr algn="ctr"/>
            <a:r>
              <a:rPr lang="en-US" b="1" i="1" dirty="0" smtClean="0">
                <a:solidFill>
                  <a:schemeClr val="bg1"/>
                </a:solidFill>
              </a:rPr>
              <a:t>Join us for a BEACH PARTY BBQ</a:t>
            </a:r>
          </a:p>
          <a:p>
            <a:pPr algn="ctr"/>
            <a:r>
              <a:rPr lang="en-US" b="1" i="1" dirty="0" smtClean="0">
                <a:solidFill>
                  <a:schemeClr val="bg1"/>
                </a:solidFill>
              </a:rPr>
              <a:t>with hot dogs, hamburgers and all the </a:t>
            </a:r>
            <a:r>
              <a:rPr lang="en-US" b="1" i="1" dirty="0" err="1" smtClean="0">
                <a:solidFill>
                  <a:schemeClr val="bg1"/>
                </a:solidFill>
              </a:rPr>
              <a:t>fixins</a:t>
            </a:r>
            <a:r>
              <a:rPr lang="en-US" b="1" i="1" dirty="0" smtClean="0">
                <a:solidFill>
                  <a:schemeClr val="bg1"/>
                </a:solidFill>
              </a:rPr>
              <a:t>!</a:t>
            </a:r>
            <a:endParaRPr lang="en-US" b="1" i="1" dirty="0">
              <a:solidFill>
                <a:schemeClr val="bg1"/>
              </a:solidFill>
            </a:endParaRPr>
          </a:p>
        </p:txBody>
      </p:sp>
      <p:sp>
        <p:nvSpPr>
          <p:cNvPr id="4" name="TextBox 3"/>
          <p:cNvSpPr txBox="1"/>
          <p:nvPr/>
        </p:nvSpPr>
        <p:spPr>
          <a:xfrm>
            <a:off x="2565400" y="2971800"/>
            <a:ext cx="2319867" cy="1169551"/>
          </a:xfrm>
          <a:prstGeom prst="rect">
            <a:avLst/>
          </a:prstGeom>
          <a:noFill/>
        </p:spPr>
        <p:txBody>
          <a:bodyPr wrap="square" rtlCol="0">
            <a:spAutoFit/>
          </a:bodyPr>
          <a:lstStyle/>
          <a:p>
            <a:r>
              <a:rPr lang="en-US" sz="1400" b="1" dirty="0" smtClean="0"/>
              <a:t>Wear a </a:t>
            </a:r>
            <a:r>
              <a:rPr lang="en-US" sz="1400" b="1" dirty="0" smtClean="0">
                <a:solidFill>
                  <a:srgbClr val="008000"/>
                </a:solidFill>
              </a:rPr>
              <a:t>Green</a:t>
            </a:r>
            <a:r>
              <a:rPr lang="en-US" sz="1400" b="1" dirty="0" smtClean="0"/>
              <a:t> (America Recycles Day) or </a:t>
            </a:r>
            <a:r>
              <a:rPr lang="en-US" sz="1400" b="1" dirty="0" smtClean="0">
                <a:solidFill>
                  <a:srgbClr val="FF0000"/>
                </a:solidFill>
              </a:rPr>
              <a:t>H</a:t>
            </a:r>
            <a:r>
              <a:rPr lang="en-US" sz="1400" b="1" dirty="0" smtClean="0">
                <a:solidFill>
                  <a:srgbClr val="3366FF"/>
                </a:solidFill>
              </a:rPr>
              <a:t>a</a:t>
            </a:r>
            <a:r>
              <a:rPr lang="en-US" sz="1400" b="1" dirty="0" smtClean="0">
                <a:solidFill>
                  <a:srgbClr val="FF6600"/>
                </a:solidFill>
              </a:rPr>
              <a:t>w</a:t>
            </a:r>
            <a:r>
              <a:rPr lang="en-US" sz="1400" b="1" dirty="0" smtClean="0">
                <a:solidFill>
                  <a:srgbClr val="008000"/>
                </a:solidFill>
              </a:rPr>
              <a:t>a</a:t>
            </a:r>
            <a:r>
              <a:rPr lang="en-US" sz="1400" b="1" dirty="0" smtClean="0">
                <a:solidFill>
                  <a:srgbClr val="C41D24"/>
                </a:solidFill>
              </a:rPr>
              <a:t>ii</a:t>
            </a:r>
            <a:r>
              <a:rPr lang="en-US" sz="1400" b="1" dirty="0" smtClean="0">
                <a:solidFill>
                  <a:schemeClr val="accent5">
                    <a:lumMod val="60000"/>
                    <a:lumOff val="40000"/>
                  </a:schemeClr>
                </a:solidFill>
              </a:rPr>
              <a:t>a</a:t>
            </a:r>
            <a:r>
              <a:rPr lang="en-US" sz="1400" b="1" dirty="0" smtClean="0"/>
              <a:t>n Shirt to enter a drawing for a Cookbook or an Eco Mug!</a:t>
            </a:r>
            <a:endParaRPr lang="en-US" sz="1400" b="1" dirty="0"/>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805083" y="2724150"/>
            <a:ext cx="2855384" cy="285538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34925357"/>
      </p:ext>
    </p:extLst>
  </p:cSld>
  <p:clrMapOvr>
    <a:masterClrMapping/>
  </p:clrMapOvr>
  <mc:AlternateContent xmlns:mc="http://schemas.openxmlformats.org/markup-compatibility/2006">
    <mc:Choice xmlns:p14="http://schemas.microsoft.com/office/powerpoint/2010/main" Requires="p14">
      <p:transition spd="slow" p14:dur="800" advClick="0" advTm="22316">
        <p:circle/>
      </p:transition>
    </mc:Choice>
    <mc:Fallback>
      <p:transition xmlns:p14="http://schemas.microsoft.com/office/powerpoint/2010/main" spd="slow" advClick="0" advTm="22316">
        <p:circl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par>
                          <p:cTn id="21" fill="hold">
                            <p:stCondLst>
                              <p:cond delay="3000"/>
                            </p:stCondLst>
                            <p:childTnLst>
                              <p:par>
                                <p:cTn id="22" presetID="53" presetClass="entr" presetSubtype="16" fill="hold" grpId="0" nodeType="after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0" fill="hold"/>
                                        <p:tgtEl>
                                          <p:spTgt spid="3"/>
                                        </p:tgtEl>
                                        <p:attrNameLst>
                                          <p:attrName>ppt_w</p:attrName>
                                        </p:attrNameLst>
                                      </p:cBhvr>
                                      <p:tavLst>
                                        <p:tav tm="0">
                                          <p:val>
                                            <p:fltVal val="0"/>
                                          </p:val>
                                        </p:tav>
                                        <p:tav tm="100000">
                                          <p:val>
                                            <p:strVal val="#ppt_w"/>
                                          </p:val>
                                        </p:tav>
                                      </p:tavLst>
                                    </p:anim>
                                    <p:anim calcmode="lin" valueType="num">
                                      <p:cBhvr>
                                        <p:cTn id="25" dur="5000" fill="hold"/>
                                        <p:tgtEl>
                                          <p:spTgt spid="3"/>
                                        </p:tgtEl>
                                        <p:attrNameLst>
                                          <p:attrName>ppt_h</p:attrName>
                                        </p:attrNameLst>
                                      </p:cBhvr>
                                      <p:tavLst>
                                        <p:tav tm="0">
                                          <p:val>
                                            <p:fltVal val="0"/>
                                          </p:val>
                                        </p:tav>
                                        <p:tav tm="100000">
                                          <p:val>
                                            <p:strVal val="#ppt_h"/>
                                          </p:val>
                                        </p:tav>
                                      </p:tavLst>
                                    </p:anim>
                                    <p:animEffect transition="in" filter="fade">
                                      <p:cBhvr>
                                        <p:cTn id="26" dur="5000"/>
                                        <p:tgtEl>
                                          <p:spTgt spid="3"/>
                                        </p:tgtEl>
                                      </p:cBhvr>
                                    </p:animEffect>
                                  </p:childTnLst>
                                </p:cTn>
                              </p:par>
                            </p:childTnLst>
                          </p:cTn>
                        </p:par>
                        <p:par>
                          <p:cTn id="27" fill="hold">
                            <p:stCondLst>
                              <p:cond delay="8000"/>
                            </p:stCondLst>
                            <p:childTnLst>
                              <p:par>
                                <p:cTn id="28" presetID="37" presetClass="entr" presetSubtype="0" fill="hold" grpId="0" nodeType="afterEffect">
                                  <p:stCondLst>
                                    <p:cond delay="100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2000"/>
                                        <p:tgtEl>
                                          <p:spTgt spid="8"/>
                                        </p:tgtEl>
                                      </p:cBhvr>
                                    </p:animEffect>
                                    <p:anim calcmode="lin" valueType="num">
                                      <p:cBhvr>
                                        <p:cTn id="31" dur="2000" fill="hold"/>
                                        <p:tgtEl>
                                          <p:spTgt spid="8"/>
                                        </p:tgtEl>
                                        <p:attrNameLst>
                                          <p:attrName>ppt_x</p:attrName>
                                        </p:attrNameLst>
                                      </p:cBhvr>
                                      <p:tavLst>
                                        <p:tav tm="0">
                                          <p:val>
                                            <p:strVal val="#ppt_x"/>
                                          </p:val>
                                        </p:tav>
                                        <p:tav tm="100000">
                                          <p:val>
                                            <p:strVal val="#ppt_x"/>
                                          </p:val>
                                        </p:tav>
                                      </p:tavLst>
                                    </p:anim>
                                    <p:anim calcmode="lin" valueType="num">
                                      <p:cBhvr>
                                        <p:cTn id="32" dur="1800" decel="100000" fill="hold"/>
                                        <p:tgtEl>
                                          <p:spTgt spid="8"/>
                                        </p:tgtEl>
                                        <p:attrNameLst>
                                          <p:attrName>ppt_y</p:attrName>
                                        </p:attrNameLst>
                                      </p:cBhvr>
                                      <p:tavLst>
                                        <p:tav tm="0">
                                          <p:val>
                                            <p:strVal val="#ppt_y+1"/>
                                          </p:val>
                                        </p:tav>
                                        <p:tav tm="100000">
                                          <p:val>
                                            <p:strVal val="#ppt_y-.03"/>
                                          </p:val>
                                        </p:tav>
                                      </p:tavLst>
                                    </p:anim>
                                    <p:anim calcmode="lin" valueType="num">
                                      <p:cBhvr>
                                        <p:cTn id="33" dur="200" accel="100000" fill="hold">
                                          <p:stCondLst>
                                            <p:cond delay="1800"/>
                                          </p:stCondLst>
                                        </p:cTn>
                                        <p:tgtEl>
                                          <p:spTgt spid="8"/>
                                        </p:tgtEl>
                                        <p:attrNameLst>
                                          <p:attrName>ppt_y</p:attrName>
                                        </p:attrNameLst>
                                      </p:cBhvr>
                                      <p:tavLst>
                                        <p:tav tm="0">
                                          <p:val>
                                            <p:strVal val="#ppt_y-.03"/>
                                          </p:val>
                                        </p:tav>
                                        <p:tav tm="100000">
                                          <p:val>
                                            <p:strVal val="#ppt_y"/>
                                          </p:val>
                                        </p:tav>
                                      </p:tavLst>
                                    </p:anim>
                                  </p:childTnLst>
                                </p:cTn>
                              </p:par>
                            </p:childTnLst>
                          </p:cTn>
                        </p:par>
                        <p:par>
                          <p:cTn id="34" fill="hold">
                            <p:stCondLst>
                              <p:cond delay="11000"/>
                            </p:stCondLst>
                            <p:childTnLst>
                              <p:par>
                                <p:cTn id="35" presetID="10" presetClass="entr" presetSubtype="0" fill="hold" grpId="0" nodeType="afterEffect">
                                  <p:stCondLst>
                                    <p:cond delay="200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3000"/>
                                        <p:tgtEl>
                                          <p:spTgt spid="4"/>
                                        </p:tgtEl>
                                      </p:cBhvr>
                                    </p:animEffect>
                                  </p:childTnLst>
                                </p:cTn>
                              </p:par>
                            </p:childTnLst>
                          </p:cTn>
                        </p:par>
                        <p:par>
                          <p:cTn id="38" fill="hold">
                            <p:stCondLst>
                              <p:cond delay="16000"/>
                            </p:stCondLst>
                            <p:childTnLst>
                              <p:par>
                                <p:cTn id="39" presetID="8" presetClass="emph" presetSubtype="0" repeatCount="2000" decel="50000" fill="hold" nodeType="afterEffect">
                                  <p:stCondLst>
                                    <p:cond delay="0"/>
                                  </p:stCondLst>
                                  <p:childTnLst>
                                    <p:animRot by="21600000">
                                      <p:cBhvr>
                                        <p:cTn id="40" dur="2000" fill="hold"/>
                                        <p:tgtEl>
                                          <p:spTgt spid="5"/>
                                        </p:tgtEl>
                                        <p:attrNameLst>
                                          <p:attrName>r</p:attrName>
                                        </p:attrNameLst>
                                      </p:cBhvr>
                                    </p:animRot>
                                  </p:childTnLst>
                                </p:cTn>
                              </p:par>
                            </p:childTnLst>
                          </p:cTn>
                        </p:par>
                        <p:par>
                          <p:cTn id="41" fill="hold">
                            <p:stCondLst>
                              <p:cond delay="20000"/>
                            </p:stCondLst>
                            <p:childTnLst>
                              <p:par>
                                <p:cTn id="42" presetID="2" presetClass="exit" presetSubtype="9" fill="hold" nodeType="afterEffect">
                                  <p:stCondLst>
                                    <p:cond delay="0"/>
                                  </p:stCondLst>
                                  <p:childTnLst>
                                    <p:anim calcmode="lin" valueType="num">
                                      <p:cBhvr additive="base">
                                        <p:cTn id="43" dur="2000"/>
                                        <p:tgtEl>
                                          <p:spTgt spid="5"/>
                                        </p:tgtEl>
                                        <p:attrNameLst>
                                          <p:attrName>ppt_x</p:attrName>
                                        </p:attrNameLst>
                                      </p:cBhvr>
                                      <p:tavLst>
                                        <p:tav tm="0">
                                          <p:val>
                                            <p:strVal val="ppt_x"/>
                                          </p:val>
                                        </p:tav>
                                        <p:tav tm="100000">
                                          <p:val>
                                            <p:strVal val="0-ppt_w/2"/>
                                          </p:val>
                                        </p:tav>
                                      </p:tavLst>
                                    </p:anim>
                                    <p:anim calcmode="lin" valueType="num">
                                      <p:cBhvr additive="base">
                                        <p:cTn id="44" dur="2000"/>
                                        <p:tgtEl>
                                          <p:spTgt spid="5"/>
                                        </p:tgtEl>
                                        <p:attrNameLst>
                                          <p:attrName>ppt_y</p:attrName>
                                        </p:attrNameLst>
                                      </p:cBhvr>
                                      <p:tavLst>
                                        <p:tav tm="0">
                                          <p:val>
                                            <p:strVal val="ppt_y"/>
                                          </p:val>
                                        </p:tav>
                                        <p:tav tm="100000">
                                          <p:val>
                                            <p:strVal val="0-ppt_h/2"/>
                                          </p:val>
                                        </p:tav>
                                      </p:tavLst>
                                    </p:anim>
                                    <p:set>
                                      <p:cBhvr>
                                        <p:cTn id="45"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TFTR.EXTERNAL.jpg"/>
          <p:cNvPicPr>
            <a:picLocks noChangeAspect="1"/>
          </p:cNvPicPr>
          <p:nvPr/>
        </p:nvPicPr>
        <p:blipFill rotWithShape="1">
          <a:blip r:embed="rId2" cstate="screen">
            <a:alphaModFix amt="30000"/>
            <a:extLst>
              <a:ext uri="{28A0092B-C50C-407E-A947-70E740481C1C}">
                <a14:useLocalDpi xmlns:a14="http://schemas.microsoft.com/office/drawing/2010/main"/>
              </a:ext>
            </a:extLst>
          </a:blip>
          <a:srcRect/>
          <a:stretch/>
        </p:blipFill>
        <p:spPr>
          <a:xfrm>
            <a:off x="0" y="0"/>
            <a:ext cx="9217705" cy="5143500"/>
          </a:xfrm>
          <a:prstGeom prst="rect">
            <a:avLst/>
          </a:prstGeom>
        </p:spPr>
      </p:pic>
      <p:pic>
        <p:nvPicPr>
          <p:cNvPr id="7" name="Picture 6" descr="20TH TFTR.POSTER.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65955" y="-5508183"/>
            <a:ext cx="7514448" cy="1168885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41022670"/>
      </p:ext>
    </p:extLst>
  </p:cSld>
  <p:clrMapOvr>
    <a:masterClrMapping/>
  </p:clrMapOvr>
  <mc:AlternateContent xmlns:mc="http://schemas.openxmlformats.org/markup-compatibility/2006">
    <mc:Choice xmlns:p14="http://schemas.microsoft.com/office/powerpoint/2010/main" Requires="p14">
      <p:transition spd="slow" p14:dur="800" advClick="0" advTm="14743">
        <p:circle/>
      </p:transition>
    </mc:Choice>
    <mc:Fallback>
      <p:transition xmlns:p14="http://schemas.microsoft.com/office/powerpoint/2010/main" spd="slow" advClick="0" advTm="14743">
        <p:circl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0000" fill="hold"/>
                                        <p:tgtEl>
                                          <p:spTgt spid="7"/>
                                        </p:tgtEl>
                                        <p:attrNameLst>
                                          <p:attrName>ppt_x</p:attrName>
                                        </p:attrNameLst>
                                      </p:cBhvr>
                                      <p:tavLst>
                                        <p:tav tm="0">
                                          <p:val>
                                            <p:strVal val="#ppt_x"/>
                                          </p:val>
                                        </p:tav>
                                        <p:tav tm="100000">
                                          <p:val>
                                            <p:strVal val="#ppt_x"/>
                                          </p:val>
                                        </p:tav>
                                      </p:tavLst>
                                    </p:anim>
                                    <p:anim calcmode="lin" valueType="num">
                                      <p:cBhvr additive="base">
                                        <p:cTn id="8" dur="20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0"/>
            <a:ext cx="9144000" cy="5419004"/>
          </a:xfrm>
          <a:prstGeom prst="rect">
            <a:avLst/>
          </a:prstGeom>
        </p:spPr>
      </p:pic>
      <p:sp>
        <p:nvSpPr>
          <p:cNvPr id="5" name="TextBox 4"/>
          <p:cNvSpPr txBox="1"/>
          <p:nvPr/>
        </p:nvSpPr>
        <p:spPr>
          <a:xfrm>
            <a:off x="1039089" y="1476034"/>
            <a:ext cx="6942668" cy="2944396"/>
          </a:xfrm>
          <a:prstGeom prst="rect">
            <a:avLst/>
          </a:prstGeom>
          <a:noFill/>
        </p:spPr>
        <p:txBody>
          <a:bodyPr wrap="square" rtlCol="0">
            <a:spAutoFit/>
          </a:bodyPr>
          <a:lstStyle/>
          <a:p>
            <a:r>
              <a:rPr lang="en-US" b="1" dirty="0" smtClean="0"/>
              <a:t>Date:  </a:t>
            </a:r>
            <a:r>
              <a:rPr lang="en-US" sz="2000" b="1" dirty="0" smtClean="0"/>
              <a:t/>
            </a:r>
            <a:br>
              <a:rPr lang="en-US" sz="2000" b="1" dirty="0" smtClean="0"/>
            </a:br>
            <a:r>
              <a:rPr lang="en-US" sz="2000" b="1" dirty="0" smtClean="0"/>
              <a:t>January </a:t>
            </a:r>
            <a:r>
              <a:rPr lang="en-US" sz="2000" b="1" dirty="0"/>
              <a:t>14, 2015  (9:00 am – 4:00 pm)</a:t>
            </a:r>
          </a:p>
          <a:p>
            <a:pPr>
              <a:lnSpc>
                <a:spcPts val="1480"/>
              </a:lnSpc>
            </a:pPr>
            <a:endParaRPr lang="en-US" sz="2000" b="1" dirty="0" smtClean="0"/>
          </a:p>
          <a:p>
            <a:r>
              <a:rPr lang="en-US" b="1" dirty="0" smtClean="0"/>
              <a:t>Centralized location: </a:t>
            </a:r>
            <a:br>
              <a:rPr lang="en-US" b="1" dirty="0" smtClean="0"/>
            </a:br>
            <a:r>
              <a:rPr lang="en-US" sz="2000" b="1" dirty="0" smtClean="0"/>
              <a:t>Warehouse</a:t>
            </a:r>
            <a:r>
              <a:rPr lang="en-US" sz="2000" b="1" dirty="0"/>
              <a:t>, Receiving Area #3, </a:t>
            </a:r>
            <a:r>
              <a:rPr lang="en-US" sz="2000" b="1" dirty="0" smtClean="0"/>
              <a:t>Princeton</a:t>
            </a:r>
            <a:r>
              <a:rPr lang="en-US" sz="2000" b="1" dirty="0"/>
              <a:t>, NJ </a:t>
            </a:r>
            <a:r>
              <a:rPr lang="en-US" sz="2000" b="1" dirty="0" smtClean="0"/>
              <a:t>08543</a:t>
            </a:r>
          </a:p>
          <a:p>
            <a:pPr>
              <a:lnSpc>
                <a:spcPts val="1560"/>
              </a:lnSpc>
            </a:pPr>
            <a:endParaRPr lang="en-US" b="1" dirty="0"/>
          </a:p>
          <a:p>
            <a:r>
              <a:rPr lang="en-US" b="1" dirty="0" smtClean="0"/>
              <a:t>Restrictions</a:t>
            </a:r>
            <a:r>
              <a:rPr lang="en-US" b="1" dirty="0"/>
              <a:t>:  </a:t>
            </a:r>
            <a:r>
              <a:rPr lang="en-US" sz="2000" b="1" dirty="0" smtClean="0"/>
              <a:t/>
            </a:r>
            <a:br>
              <a:rPr lang="en-US" sz="2000" b="1" dirty="0" smtClean="0"/>
            </a:br>
            <a:r>
              <a:rPr lang="en-US" sz="2000" b="1" dirty="0" smtClean="0"/>
              <a:t>Only </a:t>
            </a:r>
            <a:r>
              <a:rPr lang="en-US" sz="2000" b="1" dirty="0"/>
              <a:t>PPPL departmental </a:t>
            </a:r>
            <a:r>
              <a:rPr lang="en-US" sz="2000" b="1" dirty="0" smtClean="0"/>
              <a:t>business-related </a:t>
            </a:r>
            <a:r>
              <a:rPr lang="en-US" sz="2000" b="1" dirty="0"/>
              <a:t>records and documents will be shredded</a:t>
            </a:r>
            <a:r>
              <a:rPr lang="en-US" b="1" dirty="0"/>
              <a:t>!</a:t>
            </a:r>
          </a:p>
        </p:txBody>
      </p:sp>
      <p:pic>
        <p:nvPicPr>
          <p:cNvPr id="4" name="Picture 3"/>
          <p:cNvPicPr>
            <a:picLocks noChangeAspect="1"/>
          </p:cNvPicPr>
          <p:nvPr/>
        </p:nvPicPr>
        <p:blipFill>
          <a:blip r:embed="rId3"/>
          <a:stretch>
            <a:fillRect/>
          </a:stretch>
        </p:blipFill>
        <p:spPr>
          <a:xfrm>
            <a:off x="600363" y="442963"/>
            <a:ext cx="7881697" cy="884768"/>
          </a:xfrm>
          <a:prstGeom prst="rect">
            <a:avLst/>
          </a:prstGeom>
        </p:spPr>
      </p:pic>
      <p:sp>
        <p:nvSpPr>
          <p:cNvPr id="8" name="Rectangle 7"/>
          <p:cNvSpPr/>
          <p:nvPr/>
        </p:nvSpPr>
        <p:spPr>
          <a:xfrm>
            <a:off x="792788" y="703197"/>
            <a:ext cx="7458364" cy="492443"/>
          </a:xfrm>
          <a:prstGeom prst="rect">
            <a:avLst/>
          </a:prstGeom>
        </p:spPr>
        <p:txBody>
          <a:bodyPr wrap="square">
            <a:spAutoFit/>
          </a:bodyPr>
          <a:lstStyle/>
          <a:p>
            <a:pPr algn="ctr"/>
            <a:r>
              <a:rPr lang="en-US" sz="2600" dirty="0">
                <a:ln w="18415" cmpd="sng">
                  <a:solidFill>
                    <a:schemeClr val="tx1"/>
                  </a:solidFill>
                  <a:prstDash val="solid"/>
                </a:ln>
                <a:solidFill>
                  <a:schemeClr val="bg1"/>
                </a:solidFill>
                <a:effectLst>
                  <a:outerShdw blurRad="63500" dir="3600000" algn="tl" rotWithShape="0">
                    <a:srgbClr val="000000">
                      <a:alpha val="70000"/>
                    </a:srgbClr>
                  </a:outerShdw>
                </a:effectLst>
                <a:latin typeface="Arial Black"/>
                <a:cs typeface="Arial Black"/>
              </a:rPr>
              <a:t>RECORDS/PAPER SHREDDING EVENT:</a:t>
            </a:r>
          </a:p>
        </p:txBody>
      </p:sp>
      <p:sp>
        <p:nvSpPr>
          <p:cNvPr id="2" name="TextBox 1"/>
          <p:cNvSpPr txBox="1"/>
          <p:nvPr/>
        </p:nvSpPr>
        <p:spPr>
          <a:xfrm>
            <a:off x="792788" y="-84670"/>
            <a:ext cx="7458363" cy="707886"/>
          </a:xfrm>
          <a:prstGeom prst="rect">
            <a:avLst/>
          </a:prstGeom>
          <a:noFill/>
        </p:spPr>
        <p:txBody>
          <a:bodyPr wrap="square" rtlCol="0">
            <a:spAutoFit/>
          </a:bodyPr>
          <a:lstStyle/>
          <a:p>
            <a:pPr algn="ctr"/>
            <a:r>
              <a:rPr lang="en-US" sz="4000" dirty="0" smtClean="0"/>
              <a:t>SAVE THE DATE</a:t>
            </a:r>
            <a:endParaRPr lang="en-US" sz="4000" dirty="0"/>
          </a:p>
        </p:txBody>
      </p:sp>
    </p:spTree>
    <p:extLst>
      <p:ext uri="{BB962C8B-B14F-4D97-AF65-F5344CB8AC3E}">
        <p14:creationId xmlns:p14="http://schemas.microsoft.com/office/powerpoint/2010/main" val="37054301"/>
      </p:ext>
    </p:extLst>
  </p:cSld>
  <p:clrMapOvr>
    <a:masterClrMapping/>
  </p:clrMapOvr>
  <mc:AlternateContent xmlns:mc="http://schemas.openxmlformats.org/markup-compatibility/2006">
    <mc:Choice xmlns:p14="http://schemas.microsoft.com/office/powerpoint/2010/main" Requires="p14">
      <p:transition spd="slow" p14:dur="1100" advClick="0" advTm="16202">
        <p14:switch dir="r"/>
      </p:transition>
    </mc:Choice>
    <mc:Fallback>
      <p:transition xmlns:p14="http://schemas.microsoft.com/office/powerpoint/2010/main" spd="slow" advClick="0" advTm="16202">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2000" fill="hold"/>
                                        <p:tgtEl>
                                          <p:spTgt spid="4"/>
                                        </p:tgtEl>
                                        <p:attrNameLst>
                                          <p:attrName>ppt_x</p:attrName>
                                        </p:attrNameLst>
                                      </p:cBhvr>
                                      <p:tavLst>
                                        <p:tav tm="0">
                                          <p:val>
                                            <p:strVal val="0-#ppt_w/2"/>
                                          </p:val>
                                        </p:tav>
                                        <p:tav tm="100000">
                                          <p:val>
                                            <p:strVal val="#ppt_x"/>
                                          </p:val>
                                        </p:tav>
                                      </p:tavLst>
                                    </p:anim>
                                    <p:anim calcmode="lin" valueType="num">
                                      <p:cBhvr additive="base">
                                        <p:cTn id="12" dur="2000" fill="hold"/>
                                        <p:tgtEl>
                                          <p:spTgt spid="4"/>
                                        </p:tgtEl>
                                        <p:attrNameLst>
                                          <p:attrName>ppt_y</p:attrName>
                                        </p:attrNameLst>
                                      </p:cBhvr>
                                      <p:tavLst>
                                        <p:tav tm="0">
                                          <p:val>
                                            <p:strVal val="#ppt_y"/>
                                          </p:val>
                                        </p:tav>
                                        <p:tav tm="100000">
                                          <p:val>
                                            <p:strVal val="#ppt_y"/>
                                          </p:val>
                                        </p:tav>
                                      </p:tavLst>
                                    </p:anim>
                                  </p:childTnLst>
                                </p:cTn>
                              </p:par>
                            </p:childTnLst>
                          </p:cTn>
                        </p:par>
                        <p:par>
                          <p:cTn id="13" fill="hold">
                            <p:stCondLst>
                              <p:cond delay="2500"/>
                            </p:stCondLst>
                            <p:childTnLst>
                              <p:par>
                                <p:cTn id="14" presetID="2" presetClass="entr" presetSubtype="8"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2000" fill="hold"/>
                                        <p:tgtEl>
                                          <p:spTgt spid="8"/>
                                        </p:tgtEl>
                                        <p:attrNameLst>
                                          <p:attrName>ppt_x</p:attrName>
                                        </p:attrNameLst>
                                      </p:cBhvr>
                                      <p:tavLst>
                                        <p:tav tm="0">
                                          <p:val>
                                            <p:strVal val="0-#ppt_w/2"/>
                                          </p:val>
                                        </p:tav>
                                        <p:tav tm="100000">
                                          <p:val>
                                            <p:strVal val="#ppt_x"/>
                                          </p:val>
                                        </p:tav>
                                      </p:tavLst>
                                    </p:anim>
                                    <p:anim calcmode="lin" valueType="num">
                                      <p:cBhvr additive="base">
                                        <p:cTn id="17" dur="2000" fill="hold"/>
                                        <p:tgtEl>
                                          <p:spTgt spid="8"/>
                                        </p:tgtEl>
                                        <p:attrNameLst>
                                          <p:attrName>ppt_y</p:attrName>
                                        </p:attrNameLst>
                                      </p:cBhvr>
                                      <p:tavLst>
                                        <p:tav tm="0">
                                          <p:val>
                                            <p:strVal val="#ppt_y"/>
                                          </p:val>
                                        </p:tav>
                                        <p:tav tm="100000">
                                          <p:val>
                                            <p:strVal val="#ppt_y"/>
                                          </p:val>
                                        </p:tav>
                                      </p:tavLst>
                                    </p:anim>
                                  </p:childTnLst>
                                </p:cTn>
                              </p:par>
                            </p:childTnLst>
                          </p:cTn>
                        </p:par>
                        <p:par>
                          <p:cTn id="18" fill="hold">
                            <p:stCondLst>
                              <p:cond delay="4500"/>
                            </p:stCondLst>
                            <p:childTnLst>
                              <p:par>
                                <p:cTn id="19" presetID="2" presetClass="entr" presetSubtype="4"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2000" fill="hold"/>
                                        <p:tgtEl>
                                          <p:spTgt spid="5"/>
                                        </p:tgtEl>
                                        <p:attrNameLst>
                                          <p:attrName>ppt_x</p:attrName>
                                        </p:attrNameLst>
                                      </p:cBhvr>
                                      <p:tavLst>
                                        <p:tav tm="0">
                                          <p:val>
                                            <p:strVal val="#ppt_x"/>
                                          </p:val>
                                        </p:tav>
                                        <p:tav tm="100000">
                                          <p:val>
                                            <p:strVal val="#ppt_x"/>
                                          </p:val>
                                        </p:tav>
                                      </p:tavLst>
                                    </p:anim>
                                    <p:anim calcmode="lin" valueType="num">
                                      <p:cBhvr additive="base">
                                        <p:cTn id="22" dur="2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 name="Picture 1" descr="CRASHPLANPROFLYER.pd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25989" y="-2497677"/>
            <a:ext cx="5909349" cy="7647392"/>
          </a:xfrm>
          <a:prstGeom prst="rect">
            <a:avLst/>
          </a:prstGeom>
        </p:spPr>
      </p:pic>
    </p:spTree>
    <p:extLst>
      <p:ext uri="{BB962C8B-B14F-4D97-AF65-F5344CB8AC3E}">
        <p14:creationId xmlns:p14="http://schemas.microsoft.com/office/powerpoint/2010/main" val="2169269449"/>
      </p:ext>
    </p:extLst>
  </p:cSld>
  <p:clrMapOvr>
    <a:masterClrMapping/>
  </p:clrMapOvr>
  <mc:AlternateContent xmlns:mc="http://schemas.openxmlformats.org/markup-compatibility/2006">
    <mc:Choice xmlns:p14="http://schemas.microsoft.com/office/powerpoint/2010/main" Requires="p14">
      <p:transition spd="slow" p14:dur="3000" advClick="0" advTm="17002">
        <p:checker/>
      </p:transition>
    </mc:Choice>
    <mc:Fallback>
      <p:transition xmlns:p14="http://schemas.microsoft.com/office/powerpoint/2010/main" spd="slow" advClick="0" advTm="17002">
        <p:checker/>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20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8000" fill="hold"/>
                                        <p:tgtEl>
                                          <p:spTgt spid="2"/>
                                        </p:tgtEl>
                                        <p:attrNameLst>
                                          <p:attrName>ppt_x</p:attrName>
                                        </p:attrNameLst>
                                      </p:cBhvr>
                                      <p:tavLst>
                                        <p:tav tm="0">
                                          <p:val>
                                            <p:strVal val="#ppt_x"/>
                                          </p:val>
                                        </p:tav>
                                        <p:tav tm="100000">
                                          <p:val>
                                            <p:strVal val="#ppt_x"/>
                                          </p:val>
                                        </p:tav>
                                      </p:tavLst>
                                    </p:anim>
                                    <p:anim calcmode="lin" valueType="num">
                                      <p:cBhvr additive="base">
                                        <p:cTn id="8" dur="8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63.6|8.4"/>
</p:tagLst>
</file>

<file path=ppt/tags/tag2.xml><?xml version="1.0" encoding="utf-8"?>
<p:tagLst xmlns:a="http://schemas.openxmlformats.org/drawingml/2006/main" xmlns:r="http://schemas.openxmlformats.org/officeDocument/2006/relationships" xmlns:p="http://schemas.openxmlformats.org/presentationml/2006/main">
  <p:tag name="TIMING" val="|17.2"/>
</p:tagLst>
</file>

<file path=ppt/tags/tag3.xml><?xml version="1.0" encoding="utf-8"?>
<p:tagLst xmlns:a="http://schemas.openxmlformats.org/drawingml/2006/main" xmlns:r="http://schemas.openxmlformats.org/officeDocument/2006/relationships" xmlns:p="http://schemas.openxmlformats.org/presentationml/2006/main">
  <p:tag name="TIMING" val="|49.3"/>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 Id="rId3" Type="http://schemas.openxmlformats.org/officeDocument/2006/relationships/image" Target="../media/image3.jpeg"/></Relationships>
</file>

<file path=ppt/theme/theme1.xml><?xml version="1.0" encoding="utf-8"?>
<a:theme xmlns:a="http://schemas.openxmlformats.org/drawingml/2006/main" name="Genesis">
  <a:themeElements>
    <a:clrScheme name="Genesis">
      <a:dk1>
        <a:sysClr val="windowText" lastClr="000000"/>
      </a:dk1>
      <a:lt1>
        <a:sysClr val="window" lastClr="FFFFFF"/>
      </a:lt1>
      <a:dk2>
        <a:srgbClr val="465466"/>
      </a:dk2>
      <a:lt2>
        <a:srgbClr val="BBD7F8"/>
      </a:lt2>
      <a:accent1>
        <a:srgbClr val="80B606"/>
      </a:accent1>
      <a:accent2>
        <a:srgbClr val="E29F1D"/>
      </a:accent2>
      <a:accent3>
        <a:srgbClr val="2397E2"/>
      </a:accent3>
      <a:accent4>
        <a:srgbClr val="35ACA2"/>
      </a:accent4>
      <a:accent5>
        <a:srgbClr val="5430BB"/>
      </a:accent5>
      <a:accent6>
        <a:srgbClr val="8D34E0"/>
      </a:accent6>
      <a:hlink>
        <a:srgbClr val="00B0F0"/>
      </a:hlink>
      <a:folHlink>
        <a:srgbClr val="0070C0"/>
      </a:folHlink>
    </a:clrScheme>
    <a:fontScheme name="Genesis">
      <a:majorFont>
        <a:latin typeface="Calisto MT"/>
        <a:ea typeface=""/>
        <a:cs typeface=""/>
        <a:font script="Jpan" typeface="ＭＳ 明朝"/>
        <a:font script="Hans" typeface="宋体"/>
        <a:font script="Hant" typeface="新細明體"/>
      </a:majorFont>
      <a:minorFont>
        <a:latin typeface="Calisto MT"/>
        <a:ea typeface=""/>
        <a:cs typeface=""/>
        <a:font script="Jpan" typeface="ＭＳ 明朝"/>
        <a:font script="Hans" typeface="宋体"/>
        <a:font script="Hant" typeface="新細明體"/>
      </a:minorFont>
    </a:fontScheme>
    <a:fmtScheme name="Genesis">
      <a:fillStyleLst>
        <a:solidFill>
          <a:schemeClr val="phClr"/>
        </a:solidFill>
        <a:gradFill rotWithShape="1">
          <a:gsLst>
            <a:gs pos="0">
              <a:schemeClr val="phClr">
                <a:tint val="100000"/>
                <a:shade val="70000"/>
                <a:satMod val="100000"/>
                <a:greenMod val="110000"/>
              </a:schemeClr>
            </a:gs>
            <a:gs pos="75000">
              <a:schemeClr val="phClr">
                <a:tint val="40000"/>
                <a:satMod val="150000"/>
                <a:redMod val="100000"/>
                <a:blueMod val="100000"/>
              </a:schemeClr>
            </a:gs>
            <a:gs pos="100000">
              <a:schemeClr val="phClr">
                <a:tint val="60000"/>
                <a:satMod val="120000"/>
                <a:redMod val="100000"/>
                <a:blueMod val="100000"/>
              </a:schemeClr>
            </a:gs>
          </a:gsLst>
          <a:path path="circle">
            <a:fillToRect l="25000" t="25000" r="5000" b="5000"/>
          </a:path>
        </a:gradFill>
        <a:gradFill rotWithShape="1">
          <a:gsLst>
            <a:gs pos="0">
              <a:schemeClr val="phClr">
                <a:tint val="50000"/>
                <a:shade val="100000"/>
                <a:alpha val="100000"/>
                <a:satMod val="150000"/>
              </a:schemeClr>
            </a:gs>
            <a:gs pos="40000">
              <a:schemeClr val="phClr">
                <a:tint val="70000"/>
                <a:shade val="100000"/>
                <a:alpha val="100000"/>
                <a:satMod val="150000"/>
              </a:schemeClr>
            </a:gs>
            <a:gs pos="100000">
              <a:schemeClr val="phClr">
                <a:shade val="90000"/>
                <a:satMod val="110000"/>
              </a:schemeClr>
            </a:gs>
          </a:gsLst>
          <a:lin ang="5400000" scaled="0"/>
        </a:gradFill>
      </a:fillStyleLst>
      <a:lnStyleLst>
        <a:ln w="12700" cap="flat" cmpd="sng" algn="ctr">
          <a:solidFill>
            <a:schemeClr val="phClr">
              <a:shade val="95000"/>
              <a:satMod val="105000"/>
            </a:schemeClr>
          </a:solidFill>
          <a:prstDash val="solid"/>
        </a:ln>
        <a:ln w="3175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outerShdw blurRad="88900" dist="50800" dir="11400000" sx="102000" sy="101000" algn="tl" rotWithShape="0">
              <a:srgbClr val="000000">
                <a:alpha val="35000"/>
              </a:srgbClr>
            </a:outerShdw>
          </a:effectLst>
          <a:scene3d>
            <a:camera prst="perspectiveFront" fov="4800000"/>
            <a:lightRig rig="morning" dir="tl"/>
          </a:scene3d>
          <a:sp3d prstMaterial="softmetal">
            <a:bevelT w="0" h="0"/>
          </a:sp3d>
        </a:effectStyle>
        <a:effectStyle>
          <a:effectLst>
            <a:innerShdw blurRad="50800" dist="25400" dir="13500000">
              <a:srgbClr val="000000">
                <a:alpha val="75000"/>
              </a:srgbClr>
            </a:innerShdw>
            <a:reflection blurRad="101600" stA="40000" endPos="50000" dist="63500" dir="5400000" fadeDir="7200000" sy="-100000" kx="300000" rotWithShape="0"/>
          </a:effectLst>
          <a:scene3d>
            <a:camera prst="orthographicFront">
              <a:rot lat="0" lon="0" rev="0"/>
            </a:camera>
            <a:lightRig rig="chilly" dir="tr">
              <a:rot lat="0" lon="0" rev="1200000"/>
            </a:lightRig>
          </a:scene3d>
          <a:sp3d prstMaterial="plastic">
            <a:bevelT w="0" h="0"/>
          </a:sp3d>
        </a:effectStyle>
      </a:effectStyleLst>
      <a:bgFillStyleLst>
        <a:blipFill rotWithShape="1">
          <a:blip xmlns:r="http://schemas.openxmlformats.org/officeDocument/2006/relationships" r:embed="rId1"/>
          <a:stretch/>
        </a:blipFill>
        <a:blipFill rotWithShape="1">
          <a:blip xmlns:r="http://schemas.openxmlformats.org/officeDocument/2006/relationships" r:embed="rId2"/>
          <a:stretch/>
        </a:blipFill>
        <a:blipFill rotWithShape="1">
          <a:blip xmlns:r="http://schemas.openxmlformats.org/officeDocument/2006/relationships" r:embed="rId3"/>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Grid.thmx</Template>
  <TotalTime>172702</TotalTime>
  <Words>324</Words>
  <Application>Microsoft Macintosh PowerPoint</Application>
  <PresentationFormat>On-screen Show (16:9)</PresentationFormat>
  <Paragraphs>74</Paragraphs>
  <Slides>15</Slides>
  <Notes>2</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Genesis</vt:lpstr>
      <vt:lpstr>This Week @ PPPL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Princeton Plasma Physics Lab</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Week @ PPPL</dc:title>
  <dc:subject/>
  <dc:creator>Gregory J. Czechowicz</dc:creator>
  <cp:keywords/>
  <dc:description/>
  <cp:lastModifiedBy>Gregory J. Czechowicz</cp:lastModifiedBy>
  <cp:revision>2553</cp:revision>
  <cp:lastPrinted>2012-11-12T18:02:51Z</cp:lastPrinted>
  <dcterms:created xsi:type="dcterms:W3CDTF">2012-10-22T15:52:33Z</dcterms:created>
  <dcterms:modified xsi:type="dcterms:W3CDTF">2014-11-07T18:20:23Z</dcterms:modified>
  <cp:category/>
</cp:coreProperties>
</file>