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479" r:id="rId2"/>
    <p:sldId id="565" r:id="rId3"/>
    <p:sldId id="557" r:id="rId4"/>
    <p:sldId id="539" r:id="rId5"/>
    <p:sldId id="556" r:id="rId6"/>
    <p:sldId id="555" r:id="rId7"/>
    <p:sldId id="537" r:id="rId8"/>
    <p:sldId id="518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6025"/>
    <a:srgbClr val="FFFFFE"/>
    <a:srgbClr val="315A8D"/>
    <a:srgbClr val="C1E4EF"/>
    <a:srgbClr val="1B3666"/>
    <a:srgbClr val="922325"/>
    <a:srgbClr val="A82225"/>
    <a:srgbClr val="C41D24"/>
    <a:srgbClr val="45752F"/>
    <a:srgbClr val="E4B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5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008" y="-2376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gif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353432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050" y="4826003"/>
            <a:ext cx="9144000" cy="348114"/>
          </a:xfrm>
          <a:prstGeom prst="rect">
            <a:avLst/>
          </a:prstGeom>
          <a:solidFill>
            <a:schemeClr val="accent1">
              <a:lumMod val="50000"/>
              <a:alpha val="64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952640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December 1 - 5, 2014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4104">
        <p:push dir="u"/>
      </p:transition>
    </mc:Choice>
    <mc:Fallback xmlns="">
      <p:transition xmlns:p14="http://schemas.microsoft.com/office/powerpoint/2010/main" spd="slow" advClick="0" advTm="24104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922325"/>
          </a:solidFill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1404698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3257" y="917607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A82225"/>
                </a:solidFill>
                <a:latin typeface="Arial"/>
                <a:cs typeface="Arial"/>
              </a:rPr>
              <a:t>Wednesday, Dec. 17</a:t>
            </a:r>
            <a:endParaRPr lang="en-US" sz="1400" b="1" dirty="0">
              <a:solidFill>
                <a:srgbClr val="A82225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– Challenges of LTS </a:t>
            </a:r>
            <a:r>
              <a:rPr lang="en-US" sz="1500" b="1" dirty="0" smtClean="0">
                <a:latin typeface="Bookman Old Style"/>
              </a:rPr>
              <a:t>&amp; </a:t>
            </a:r>
            <a:r>
              <a:rPr lang="en-US" sz="1500" b="1" dirty="0">
                <a:latin typeface="Bookman Old Style"/>
              </a:rPr>
              <a:t>HTS Wire/Tape R&amp;D </a:t>
            </a:r>
            <a:r>
              <a:rPr lang="en-US" sz="1500" b="1" dirty="0" smtClean="0">
                <a:latin typeface="Bookman Old Style"/>
              </a:rPr>
              <a:t>&amp; Manufacturing 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257" y="1697425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A82225"/>
                </a:solidFill>
                <a:latin typeface="Arial"/>
                <a:cs typeface="Arial"/>
              </a:rPr>
              <a:t>Wednesday, Dec. 23</a:t>
            </a:r>
            <a:endParaRPr lang="en-US" sz="1400" b="1" dirty="0">
              <a:solidFill>
                <a:srgbClr val="A82225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 HOLIDAY LUNCHEON – Noon – LSB Lobby and Cafeteria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257" y="2466866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A82225"/>
                </a:solidFill>
                <a:latin typeface="Arial"/>
                <a:cs typeface="Arial"/>
              </a:rPr>
              <a:t>Thu., Dec. 24 – Fri., Jan. 2, 2015</a:t>
            </a:r>
            <a:endParaRPr lang="en-US" sz="1400" b="1" dirty="0">
              <a:solidFill>
                <a:srgbClr val="A82225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LAB CLOSED – Happy Holidays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257" y="3243683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A82225"/>
                </a:solidFill>
                <a:latin typeface="Arial"/>
                <a:cs typeface="Arial"/>
              </a:rPr>
              <a:t>Wednesday, Jan. 15, 2015</a:t>
            </a:r>
            <a:endParaRPr lang="en-US" sz="1400" b="1" dirty="0">
              <a:solidFill>
                <a:srgbClr val="A82225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PPPL’S RECORDS PAPER SHREDDING EVENT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1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9941">
        <p:split orient="vert"/>
      </p:transition>
    </mc:Choice>
    <mc:Fallback xmlns="">
      <p:transition xmlns:p14="http://schemas.microsoft.com/office/powerpoint/2010/main" spd="slow" advClick="0" advTm="29941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0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TM - December 2014 - Ergonomic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6255" r="3868" b="4362"/>
          <a:stretch/>
        </p:blipFill>
        <p:spPr>
          <a:xfrm>
            <a:off x="1007534" y="-4438726"/>
            <a:ext cx="7315200" cy="94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616">
        <p:fade/>
      </p:transition>
    </mc:Choice>
    <mc:Fallback xmlns="">
      <p:transition xmlns:p14="http://schemas.microsoft.com/office/powerpoint/2010/main" spd="med" advClick="0" advTm="1561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SHPLANPROFLYER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989" y="-2497677"/>
            <a:ext cx="5909349" cy="764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6600" y="2294467"/>
            <a:ext cx="5147733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Deadline is December 1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756">
        <p:checker/>
      </p:transition>
    </mc:Choice>
    <mc:Fallback xmlns="">
      <p:transition xmlns:p14="http://schemas.microsoft.com/office/powerpoint/2010/main" spd="slow" advClick="0" advTm="17756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9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89" y="1476034"/>
            <a:ext cx="6942668" cy="306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When: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b="1" dirty="0" smtClean="0"/>
              <a:t>January </a:t>
            </a:r>
            <a:r>
              <a:rPr lang="en-US" b="1" dirty="0"/>
              <a:t>14, 2015  (</a:t>
            </a:r>
            <a:r>
              <a:rPr lang="en-US" b="1" dirty="0" smtClean="0"/>
              <a:t>9 a.m. </a:t>
            </a:r>
            <a:r>
              <a:rPr lang="en-US" b="1" dirty="0"/>
              <a:t>– </a:t>
            </a:r>
            <a:r>
              <a:rPr lang="en-US" b="1" dirty="0" smtClean="0"/>
              <a:t>4 p.m</a:t>
            </a:r>
            <a:r>
              <a:rPr lang="en-US" b="1" dirty="0"/>
              <a:t>.</a:t>
            </a:r>
            <a:r>
              <a:rPr lang="en-US" b="1" dirty="0" smtClean="0"/>
              <a:t>)</a:t>
            </a:r>
            <a:endParaRPr lang="en-US" b="1" dirty="0"/>
          </a:p>
          <a:p>
            <a:pPr>
              <a:lnSpc>
                <a:spcPts val="1480"/>
              </a:lnSpc>
            </a:pPr>
            <a:endParaRPr lang="en-US" sz="2000" b="1" dirty="0" smtClean="0"/>
          </a:p>
          <a:p>
            <a:r>
              <a:rPr lang="en-US" b="1" dirty="0" smtClean="0"/>
              <a:t>Where: </a:t>
            </a:r>
            <a:br>
              <a:rPr lang="en-US" b="1" dirty="0" smtClean="0"/>
            </a:br>
            <a:r>
              <a:rPr lang="en-US" b="1" dirty="0" smtClean="0"/>
              <a:t>Warehouse</a:t>
            </a:r>
            <a:r>
              <a:rPr lang="en-US" b="1" dirty="0"/>
              <a:t>, </a:t>
            </a:r>
            <a:r>
              <a:rPr lang="en-US" b="1" dirty="0" smtClean="0"/>
              <a:t>PPPL Receiving </a:t>
            </a:r>
            <a:r>
              <a:rPr lang="en-US" b="1" dirty="0"/>
              <a:t>Area #</a:t>
            </a:r>
            <a:r>
              <a:rPr lang="en-US" b="1" dirty="0" smtClean="0"/>
              <a:t>3</a:t>
            </a:r>
          </a:p>
          <a:p>
            <a:pPr>
              <a:lnSpc>
                <a:spcPts val="1560"/>
              </a:lnSpc>
            </a:pPr>
            <a:endParaRPr lang="en-US" b="1" dirty="0" smtClean="0"/>
          </a:p>
          <a:p>
            <a:r>
              <a:rPr lang="en-US" b="1" dirty="0" smtClean="0"/>
              <a:t>Restrictions</a:t>
            </a:r>
            <a:r>
              <a:rPr lang="en-US" b="1" dirty="0"/>
              <a:t>: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b="1" dirty="0" smtClean="0"/>
              <a:t>Only </a:t>
            </a:r>
            <a:r>
              <a:rPr lang="en-US" b="1" dirty="0"/>
              <a:t>PPPL departmental </a:t>
            </a:r>
            <a:r>
              <a:rPr lang="en-US" b="1" dirty="0" smtClean="0"/>
              <a:t>business-related </a:t>
            </a:r>
            <a:r>
              <a:rPr lang="en-US" b="1" dirty="0"/>
              <a:t>records and documents will be shredded!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" y="442963"/>
            <a:ext cx="7881697" cy="884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2788" y="703197"/>
            <a:ext cx="74583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RECORDS/PAPER SHREDDING 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EVENT</a:t>
            </a:r>
            <a:endParaRPr lang="en-US" sz="2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788" y="-84670"/>
            <a:ext cx="7458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SAVE THE DATE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1537">
        <p14:switch dir="r"/>
      </p:transition>
    </mc:Choice>
    <mc:Fallback xmlns="">
      <p:transition xmlns:p14="http://schemas.microsoft.com/office/powerpoint/2010/main" spd="slow" advClick="0" advTm="1153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-snowflake-powerpoint-ppt-backgrounds-powerpoi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couple_dancing cop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077" y="990602"/>
            <a:ext cx="2508923" cy="423756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0" y="584200"/>
            <a:ext cx="9144000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HOLIDAY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DINNER DANCE PARTY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Saturday, Dec. 20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6 – 10 p.m.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The Stone Terrace by John Henry’s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Hamilton, NJ</a:t>
            </a:r>
          </a:p>
          <a:p>
            <a:pPr algn="ctr">
              <a:spcAft>
                <a:spcPts val="800"/>
              </a:spcAft>
            </a:pPr>
            <a:r>
              <a:rPr lang="en-US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Dinner • Dancing • DJ Music • Fun</a:t>
            </a:r>
          </a:p>
          <a:p>
            <a:pPr algn="ctr">
              <a:spcAft>
                <a:spcPts val="600"/>
              </a:spcAft>
            </a:pPr>
            <a:r>
              <a:rPr lang="en-US" sz="11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PAYMENTS DUE DEC. 5 TO ROSEMARIE FUCHS, MARIANNE TYRRELL OR DANA ECKSTEIN.</a:t>
            </a:r>
          </a:p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This event is not sponsored by PPPL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/>
              <a:cs typeface="Cooper Black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611995694"/>
      </p:ext>
    </p:extLst>
  </p:cSld>
  <p:clrMapOvr>
    <a:masterClrMapping/>
  </p:clrMapOvr>
  <p:transition xmlns:p14="http://schemas.microsoft.com/office/powerpoint/2010/main" spd="slow" advClick="0" advTm="18172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667" y="1771302"/>
            <a:ext cx="3547534" cy="32370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07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How much does the NSTX-U Center Stack weigh?</a:t>
            </a:r>
            <a:endParaRPr lang="en-US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9332" y="2077948"/>
            <a:ext cx="2980236" cy="4770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a)	15,000 pounds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332" y="4021610"/>
            <a:ext cx="2980236" cy="4770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d)</a:t>
            </a:r>
            <a:r>
              <a:rPr lang="en-US" sz="25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10,000 pounds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9332" y="2700610"/>
            <a:ext cx="2980236" cy="4770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b)	29,000 pounds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34" y="3365336"/>
            <a:ext cx="2980235" cy="4770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c)	39,000 pounds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197" y="4302506"/>
            <a:ext cx="412326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29,000 pounds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2764">
        <p:wheel spokes="1"/>
      </p:transition>
    </mc:Choice>
    <mc:Fallback xmlns="">
      <p:transition xmlns:p14="http://schemas.microsoft.com/office/powerpoint/2010/main" spd="slow" advClick="0" advTm="42764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560" y="-1"/>
            <a:ext cx="9209559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729">
        <p14:wheelReverse spokes="1"/>
      </p:transition>
    </mc:Choice>
    <mc:Fallback xmlns="">
      <p:transition xmlns:p14="http://schemas.microsoft.com/office/powerpoint/2010/main" spd="slow" advClick="0" advTm="2072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179071</TotalTime>
  <Words>116</Words>
  <Application>Microsoft Macintosh PowerPoint</Application>
  <PresentationFormat>On-screen Show (16:9)</PresentationFormat>
  <Paragraphs>38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2609</cp:revision>
  <cp:lastPrinted>2012-11-12T18:02:51Z</cp:lastPrinted>
  <dcterms:created xsi:type="dcterms:W3CDTF">2012-10-22T15:52:33Z</dcterms:created>
  <dcterms:modified xsi:type="dcterms:W3CDTF">2014-12-01T14:01:28Z</dcterms:modified>
  <cp:category/>
</cp:coreProperties>
</file>