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8" r:id="rId1"/>
  </p:sldMasterIdLst>
  <p:notesMasterIdLst>
    <p:notesMasterId r:id="rId8"/>
  </p:notesMasterIdLst>
  <p:handoutMasterIdLst>
    <p:handoutMasterId r:id="rId9"/>
  </p:handoutMasterIdLst>
  <p:sldIdLst>
    <p:sldId id="256" r:id="rId2"/>
    <p:sldId id="358" r:id="rId3"/>
    <p:sldId id="357" r:id="rId4"/>
    <p:sldId id="356" r:id="rId5"/>
    <p:sldId id="355" r:id="rId6"/>
    <p:sldId id="340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8118"/>
    <a:srgbClr val="010236"/>
    <a:srgbClr val="69FF66"/>
    <a:srgbClr val="2E47FF"/>
    <a:srgbClr val="00D1FF"/>
    <a:srgbClr val="FFE552"/>
    <a:srgbClr val="95C249"/>
    <a:srgbClr val="3F80CD"/>
    <a:srgbClr val="DD1707"/>
    <a:srgbClr val="15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4" autoAdjust="0"/>
  </p:normalViewPr>
  <p:slideViewPr>
    <p:cSldViewPr snapToGrid="0" snapToObjects="1">
      <p:cViewPr>
        <p:scale>
          <a:sx n="150" d="100"/>
          <a:sy n="150" d="100"/>
        </p:scale>
        <p:origin x="-512" y="-368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9/16/12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9/16/12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41C65-E5C7-0541-BE25-57DA612A4A1A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4C44D-433B-5848-9E73-B409A1924837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9/16/12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 LS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07" b="1740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3945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ea typeface="+mj-ea"/>
                <a:cs typeface="Verdana"/>
              </a:rPr>
              <a:t>This Week </a:t>
            </a:r>
            <a:r>
              <a:rPr lang="en-US" sz="48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ea typeface="+mj-ea"/>
                <a:cs typeface="Verdana"/>
              </a:rPr>
              <a:t>@</a:t>
            </a:r>
            <a:r>
              <a:rPr lang="en-US" sz="72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ea typeface="+mj-ea"/>
                <a:cs typeface="Verdana"/>
              </a:rPr>
              <a:t> PPPL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1324"/>
            <a:ext cx="9143996" cy="67944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1430"/>
                <a:solidFill>
                  <a:srgbClr val="F48118"/>
                </a:solidFill>
                <a:effectLst>
                  <a:outerShdw blurRad="76200" dist="50800" dir="5400000" sx="102000" sy="102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Arial Black"/>
              </a:rPr>
              <a:t>September 17-21, 2012</a:t>
            </a:r>
            <a:endParaRPr lang="en-US" sz="4400" b="1" spc="50" dirty="0">
              <a:ln w="11430"/>
              <a:solidFill>
                <a:srgbClr val="F48118"/>
              </a:solidFill>
              <a:effectLst>
                <a:outerShdw blurRad="76200" dist="50800" dir="5400000" sx="102000" sy="102000" algn="tl" rotWithShape="0">
                  <a:srgbClr val="000000">
                    <a:alpha val="65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12700" y="4700588"/>
            <a:ext cx="9156696" cy="450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1270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pic>
        <p:nvPicPr>
          <p:cNvPr id="9" name="Picture 8" descr="PPPL-LOGO-158-Y-GRADIEN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15"/>
          <a:stretch/>
        </p:blipFill>
        <p:spPr bwMode="auto">
          <a:xfrm>
            <a:off x="1479550" y="1293813"/>
            <a:ext cx="6184900" cy="209708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Click="0" advTm="33949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346200"/>
          </a:xfrm>
        </p:spPr>
        <p:txBody>
          <a:bodyPr>
            <a:normAutofit/>
          </a:bodyPr>
          <a:lstStyle/>
          <a:p>
            <a:r>
              <a:rPr lang="en-US" sz="311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Communications Summit</a:t>
            </a: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/>
            </a:r>
            <a:br>
              <a:rPr lang="en-US" sz="2800" dirty="0" smtClean="0">
                <a:latin typeface="Arial"/>
                <a:ea typeface="ＭＳ Ｐゴシック" charset="0"/>
                <a:cs typeface="Arial"/>
              </a:rPr>
            </a:br>
            <a:r>
              <a:rPr lang="en-US" sz="28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September 12-13, 2012</a:t>
            </a:r>
          </a:p>
        </p:txBody>
      </p:sp>
      <p:pic>
        <p:nvPicPr>
          <p:cNvPr id="4" name="Picture 3" descr="Group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533" y="1450930"/>
            <a:ext cx="4656666" cy="3354946"/>
          </a:xfrm>
          <a:prstGeom prst="rect">
            <a:avLst/>
          </a:prstGeom>
          <a:effectLst>
            <a:outerShdw blurRad="50800" dist="50800" dir="2700000" algn="br">
              <a:srgbClr val="000000">
                <a:alpha val="43000"/>
              </a:srgbClr>
            </a:outerShdw>
          </a:effectLst>
        </p:spPr>
      </p:pic>
      <p:pic>
        <p:nvPicPr>
          <p:cNvPr id="6" name="Picture 5" descr="12A0912_161F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15" y="1450930"/>
            <a:ext cx="2115351" cy="3354946"/>
          </a:xfrm>
          <a:prstGeom prst="rect">
            <a:avLst/>
          </a:prstGeom>
          <a:effectLst>
            <a:outerShdw blurRad="50800" dist="50800" dir="2700000">
              <a:schemeClr val="accent2">
                <a:lumMod val="50000"/>
                <a:alpha val="43000"/>
              </a:schemeClr>
            </a:outerShdw>
          </a:effec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1613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4601" y="203200"/>
            <a:ext cx="7662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effectLst>
                  <a:reflection stA="50000" endPos="75000" dist="12700" dir="5400000" sy="-100000" algn="bl" rotWithShape="0"/>
                </a:effectLst>
              </a:rPr>
              <a:t>                   COMMUNICATIONS SUMMIT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12A0912_07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37" y="1314571"/>
            <a:ext cx="5314767" cy="35431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2A0912_303F.jpg"/>
          <p:cNvPicPr>
            <a:picLocks noChangeAspect="1"/>
          </p:cNvPicPr>
          <p:nvPr/>
        </p:nvPicPr>
        <p:blipFill>
          <a:blip r:embed="rId4"/>
          <a:srcRect l="21142" t="4000"/>
          <a:stretch>
            <a:fillRect/>
          </a:stretch>
        </p:blipFill>
        <p:spPr>
          <a:xfrm>
            <a:off x="6177991" y="1345923"/>
            <a:ext cx="2728946" cy="35118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070776"/>
      </p:ext>
    </p:extLst>
  </p:cSld>
  <p:clrMapOvr>
    <a:masterClrMapping/>
  </p:clrMapOvr>
  <p:transition xmlns:p14="http://schemas.microsoft.com/office/powerpoint/2010/main" spd="slow" advClick="0" advTm="1953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3333" y="118533"/>
            <a:ext cx="5833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effectLst>
                  <a:reflection stA="50000" endPos="75000" dist="12700" dir="5400000" sy="-100000" algn="bl" rotWithShape="0"/>
                </a:effectLst>
              </a:rPr>
              <a:t>COMMUNICATIONS SUMMIT</a:t>
            </a:r>
            <a:endParaRPr lang="en-US" sz="3000" dirty="0">
              <a:effectLst>
                <a:reflection stA="50000" endPos="75000" dist="12700" dir="5400000" sy="-100000" algn="bl" rotWithShape="0"/>
              </a:effectLst>
            </a:endParaRPr>
          </a:p>
        </p:txBody>
      </p:sp>
      <p:pic>
        <p:nvPicPr>
          <p:cNvPr id="7" name="Picture 6" descr="12A0912_091F.jpg"/>
          <p:cNvPicPr>
            <a:picLocks noChangeAspect="1"/>
          </p:cNvPicPr>
          <p:nvPr/>
        </p:nvPicPr>
        <p:blipFill>
          <a:blip r:embed="rId3"/>
          <a:srcRect r="12000"/>
          <a:stretch>
            <a:fillRect/>
          </a:stretch>
        </p:blipFill>
        <p:spPr>
          <a:xfrm>
            <a:off x="296333" y="982134"/>
            <a:ext cx="4814064" cy="364701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12A0912_126F.jpg"/>
          <p:cNvPicPr>
            <a:picLocks noChangeAspect="1"/>
          </p:cNvPicPr>
          <p:nvPr/>
        </p:nvPicPr>
        <p:blipFill>
          <a:blip r:embed="rId4"/>
          <a:srcRect l="33875"/>
          <a:stretch>
            <a:fillRect/>
          </a:stretch>
        </p:blipFill>
        <p:spPr>
          <a:xfrm>
            <a:off x="5326625" y="982134"/>
            <a:ext cx="3559310" cy="364701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92892"/>
      </p:ext>
    </p:extLst>
  </p:cSld>
  <p:clrMapOvr>
    <a:masterClrMapping/>
  </p:clrMapOvr>
  <p:transition xmlns:p14="http://schemas.microsoft.com/office/powerpoint/2010/main" spd="slow" advClick="0" advTm="17216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ty poster-3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02" y="474133"/>
            <a:ext cx="3339253" cy="4461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7800" y="372533"/>
            <a:ext cx="50207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PPPL END TO SUMMER PARTY AND CAKE FOR NEIL GERRISH</a:t>
            </a:r>
          </a:p>
          <a:p>
            <a:pPr algn="ctr"/>
            <a:r>
              <a:rPr lang="en-US" sz="200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WHO IS BEING DEPLOYED FOR</a:t>
            </a:r>
          </a:p>
          <a:p>
            <a:pPr algn="ctr"/>
            <a:r>
              <a:rPr lang="en-US" sz="200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ACTIVE DUTY THE END OF </a:t>
            </a:r>
          </a:p>
          <a:p>
            <a:pPr algn="ctr"/>
            <a:r>
              <a:rPr lang="en-US" sz="200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SEPTEMBER</a:t>
            </a:r>
            <a:endParaRPr lang="en-US" sz="2000" dirty="0">
              <a:solidFill>
                <a:srgbClr val="FF66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6333" y="2387600"/>
            <a:ext cx="47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ush Script MT"/>
              </a:rPr>
              <a:t>Wednesday, September 19</a:t>
            </a:r>
            <a:r>
              <a:rPr lang="en-US" sz="3200" baseline="30000" dirty="0" smtClean="0">
                <a:latin typeface="Brush Script MT"/>
              </a:rPr>
              <a:t>th</a:t>
            </a:r>
            <a:r>
              <a:rPr lang="en-US" sz="3200" dirty="0" smtClean="0">
                <a:latin typeface="Brush Script MT"/>
              </a:rPr>
              <a:t> </a:t>
            </a:r>
          </a:p>
          <a:p>
            <a:pPr algn="ctr"/>
            <a:r>
              <a:rPr lang="en-US" sz="3200" dirty="0" smtClean="0">
                <a:latin typeface="Brush Script MT"/>
              </a:rPr>
              <a:t>At 2:30 PM in the LSB Lobby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7800" y="4157133"/>
            <a:ext cx="470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Wear your flip flops, tropical shirts, and shades one more time and join us!</a:t>
            </a:r>
            <a:endParaRPr lang="en-US" sz="1800" i="1" dirty="0">
              <a:solidFill>
                <a:srgbClr val="FF66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520034"/>
      </p:ext>
    </p:extLst>
  </p:cSld>
  <p:clrMapOvr>
    <a:masterClrMapping/>
  </p:clrMapOvr>
  <p:transition xmlns:p14="http://schemas.microsoft.com/office/powerpoint/2010/main" spd="slow" advClick="0" advTm="2588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4832350"/>
            <a:ext cx="2924175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.</a:t>
            </a:r>
          </a:p>
        </p:txBody>
      </p:sp>
      <p:pic>
        <p:nvPicPr>
          <p:cNvPr id="2" name="Picture 1" descr="MENU.H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ENU.S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047750"/>
            <a:ext cx="6524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" y="1036638"/>
            <a:ext cx="8422617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13266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.6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9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41078</TotalTime>
  <Words>83</Words>
  <Application>Microsoft Macintosh PowerPoint</Application>
  <PresentationFormat>On-screen Show (16:9)</PresentationFormat>
  <Paragraphs>16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This Week @ PPPL</vt:lpstr>
      <vt:lpstr>Communications Summit September 12-13, 2012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Eleanor Starkman</cp:lastModifiedBy>
  <cp:revision>755</cp:revision>
  <dcterms:created xsi:type="dcterms:W3CDTF">2012-09-14T20:04:44Z</dcterms:created>
  <dcterms:modified xsi:type="dcterms:W3CDTF">2012-09-17T01:03:42Z</dcterms:modified>
  <cp:category/>
</cp:coreProperties>
</file>