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0"/>
  </p:notesMasterIdLst>
  <p:handoutMasterIdLst>
    <p:handoutMasterId r:id="rId11"/>
  </p:handoutMasterIdLst>
  <p:sldIdLst>
    <p:sldId id="256" r:id="rId2"/>
    <p:sldId id="354" r:id="rId3"/>
    <p:sldId id="355" r:id="rId4"/>
    <p:sldId id="356" r:id="rId5"/>
    <p:sldId id="351" r:id="rId6"/>
    <p:sldId id="353" r:id="rId7"/>
    <p:sldId id="345" r:id="rId8"/>
    <p:sldId id="340" r:id="rId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0236"/>
    <a:srgbClr val="69FF66"/>
    <a:srgbClr val="2E47FF"/>
    <a:srgbClr val="00D1FF"/>
    <a:srgbClr val="FFE552"/>
    <a:srgbClr val="95C249"/>
    <a:srgbClr val="3F80CD"/>
    <a:srgbClr val="DD1707"/>
    <a:srgbClr val="151581"/>
    <a:srgbClr val="161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408" y="-2312"/>
      </p:cViewPr>
      <p:guideLst>
        <p:guide orient="horz" pos="3239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WEEK #1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9716FBC-D60B-8047-899A-7504976D4B70}" type="slidenum">
              <a:rPr lang="en-US"/>
              <a:pPr eaLnBrk="1" hangingPunct="1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1C65-E5C7-0541-BE25-57DA612A4A1A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DB527-DB0E-1649-B663-2D26CAFC7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9340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0160F-568D-024F-8335-8BD058FDF1FA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950DD-CB45-0E45-A100-CB4727750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59369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C90B1-2386-1D41-85B8-9347A4CBDACA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CE5DB-8480-3D48-BBEA-756594F4C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34229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A8030-0FD6-D246-9B42-DB45DC685505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A894-7C5E-1340-A00F-FF4CD8D1F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27864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4C44D-433B-5848-9E73-B409A1924837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D9E0E-54E2-9F48-B92C-496630D3E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6470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5492-5B9E-6F43-8E60-A4A9FD086FF3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364D-0116-D647-8F6F-5B1FB640F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28283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C1875-5082-DB4F-A9B7-B8DACB88AD4E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352A9-19AB-784E-A79E-208455803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41387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B24F7-4F80-BE4A-B8A0-C30B09B13516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1A92-273D-074E-8CC2-33EBC2DEB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25529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87A7B-5908-014F-8AAE-1F7362F76B68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E6FA7-0733-CE4A-A70B-A4ED66C22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09049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19CB2-AE81-5D49-BD41-4CCAE826C5B0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E87A8-B380-BA47-8EA0-406CD7F68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58967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5B178-6897-C846-9FD7-FA8D0F21F626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4EA03-BD01-1343-9DE1-19421FBE5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61254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291358-82E3-4442-A59A-8346A78F0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xmlns:p14="http://schemas.microsoft.com/office/powerpoint/2010/main" spd="slow" advClick="0" advTm="16366">
    <p:pull dir="d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65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-65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 LSB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07" b="1740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83945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ea typeface="+mj-ea"/>
                <a:cs typeface="Verdana"/>
              </a:rPr>
              <a:t>This Week </a:t>
            </a:r>
            <a:r>
              <a:rPr lang="en-US" sz="48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ea typeface="+mj-ea"/>
                <a:cs typeface="Verdana"/>
              </a:rPr>
              <a:t>@</a:t>
            </a:r>
            <a:r>
              <a:rPr lang="en-US" sz="72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ea typeface="+mj-ea"/>
                <a:cs typeface="Verdana"/>
              </a:rPr>
              <a:t> PPPL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61324"/>
            <a:ext cx="9143996" cy="679444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cs typeface="Arial Black"/>
              </a:rPr>
              <a:t>July 23 – 27, 2012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-12700" y="4700588"/>
            <a:ext cx="9156696" cy="4508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1270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pic>
        <p:nvPicPr>
          <p:cNvPr id="9" name="Picture 8" descr="PPPL-LOGO-158-Y-GRADIENT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5"/>
          <a:stretch/>
        </p:blipFill>
        <p:spPr bwMode="auto">
          <a:xfrm>
            <a:off x="1479550" y="1293813"/>
            <a:ext cx="6184900" cy="2097087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Click="0" advTm="99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PR0718_1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4" y="0"/>
            <a:ext cx="388160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0067" y="304809"/>
            <a:ext cx="28278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/>
                <a:cs typeface="Arial"/>
              </a:rPr>
              <a:t>Free-fall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/>
                <a:cs typeface="Arial"/>
              </a:rPr>
              <a:t>Drop Test 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/>
                <a:cs typeface="Arial"/>
              </a:rPr>
              <a:t>at PPPL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/>
              <a:cs typeface="Arial"/>
            </a:endParaRPr>
          </a:p>
        </p:txBody>
      </p:sp>
      <p:pic>
        <p:nvPicPr>
          <p:cNvPr id="5" name="Picture 4" descr="12PR0718_1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88" y="0"/>
            <a:ext cx="4096593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1777655"/>
      </p:ext>
    </p:extLst>
  </p:cSld>
  <p:clrMapOvr>
    <a:masterClrMapping/>
  </p:clrMapOvr>
  <p:transition xmlns:p14="http://schemas.microsoft.com/office/powerpoint/2010/main" spd="slow" advClick="0" advTm="1562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066" y="444059"/>
            <a:ext cx="5198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/>
                <a:cs typeface="Arial"/>
              </a:rPr>
              <a:t>Free-fall Drop Test at PPPL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/>
              <a:cs typeface="Arial"/>
            </a:endParaRPr>
          </a:p>
        </p:txBody>
      </p:sp>
      <p:pic>
        <p:nvPicPr>
          <p:cNvPr id="2" name="Picture 1" descr="12PR0718_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2" y="931124"/>
            <a:ext cx="5105400" cy="42123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Picture 5" descr="12PR0718_0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0"/>
            <a:ext cx="3507377" cy="51435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254077"/>
      </p:ext>
    </p:extLst>
  </p:cSld>
  <p:clrMapOvr>
    <a:masterClrMapping/>
  </p:clrMapOvr>
  <p:transition xmlns:p14="http://schemas.microsoft.com/office/powerpoint/2010/main" spd="slow" advClick="0" advTm="2106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veryone Group 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5" b="10836"/>
          <a:stretch/>
        </p:blipFill>
        <p:spPr>
          <a:xfrm>
            <a:off x="0" y="0"/>
            <a:ext cx="919331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399" y="333993"/>
            <a:ext cx="504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/>
                <a:cs typeface="Arial"/>
              </a:rPr>
              <a:t>Free-fall Drop Test at PPPL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25068"/>
      </p:ext>
    </p:extLst>
  </p:cSld>
  <p:clrMapOvr>
    <a:masterClrMapping/>
  </p:clrMapOvr>
  <p:transition xmlns:p14="http://schemas.microsoft.com/office/powerpoint/2010/main" spd="slow" advClick="0" advTm="1647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2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01068" y="501230"/>
            <a:ext cx="44196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D1FF"/>
                </a:solidFill>
                <a:latin typeface="Georgia" charset="0"/>
                <a:cs typeface="Georgia" charset="0"/>
              </a:rPr>
              <a:t>The </a:t>
            </a:r>
            <a:r>
              <a:rPr lang="en-US" b="1" i="1" dirty="0" smtClean="0">
                <a:solidFill>
                  <a:srgbClr val="00D1FF"/>
                </a:solidFill>
                <a:latin typeface="Georgia" charset="0"/>
                <a:cs typeface="Georgia" charset="0"/>
              </a:rPr>
              <a:t>This Week at PPPL </a:t>
            </a:r>
            <a:r>
              <a:rPr lang="en-US" b="1" dirty="0" smtClean="0">
                <a:solidFill>
                  <a:srgbClr val="00D1FF"/>
                </a:solidFill>
                <a:latin typeface="Georgia" charset="0"/>
                <a:cs typeface="Georgia" charset="0"/>
              </a:rPr>
              <a:t>Slideshow can also be viewed on the PPPL Internal </a:t>
            </a:r>
            <a:r>
              <a:rPr lang="en-US" b="1" dirty="0">
                <a:solidFill>
                  <a:srgbClr val="00D1FF"/>
                </a:solidFill>
                <a:latin typeface="Georgia" charset="0"/>
                <a:cs typeface="Georgia" charset="0"/>
              </a:rPr>
              <a:t>Web Page at </a:t>
            </a:r>
            <a:endParaRPr lang="en-US" b="1" dirty="0" smtClean="0">
              <a:solidFill>
                <a:srgbClr val="00D1FF"/>
              </a:solidFill>
              <a:latin typeface="Georgia" charset="0"/>
              <a:cs typeface="Georgia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FFFF00"/>
                </a:solidFill>
                <a:latin typeface="Georgia" charset="0"/>
                <a:cs typeface="Georgia" charset="0"/>
              </a:rPr>
              <a:t>www</a:t>
            </a:r>
            <a:r>
              <a:rPr lang="en-US" sz="2000" b="1" dirty="0">
                <a:solidFill>
                  <a:srgbClr val="FFFF00"/>
                </a:solidFill>
                <a:latin typeface="Georgia" charset="0"/>
                <a:cs typeface="Georgia" charset="0"/>
              </a:rPr>
              <a:t>-</a:t>
            </a:r>
            <a:r>
              <a:rPr lang="en-US" sz="2000" b="1" dirty="0" err="1">
                <a:solidFill>
                  <a:srgbClr val="FFFF00"/>
                </a:solidFill>
                <a:latin typeface="Georgia" charset="0"/>
                <a:cs typeface="Georgia" charset="0"/>
              </a:rPr>
              <a:t>local.pppl.gov</a:t>
            </a:r>
            <a:r>
              <a:rPr lang="en-US" sz="2000" b="1" dirty="0">
                <a:solidFill>
                  <a:srgbClr val="FFFF00"/>
                </a:solidFill>
                <a:latin typeface="Georgia" charset="0"/>
                <a:cs typeface="Georgia" charset="0"/>
              </a:rPr>
              <a:t>/slideshow/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4263" y="408233"/>
            <a:ext cx="7829366" cy="4424113"/>
            <a:chOff x="618060" y="509837"/>
            <a:chExt cx="7829366" cy="4424113"/>
          </a:xfrm>
        </p:grpSpPr>
        <p:pic>
          <p:nvPicPr>
            <p:cNvPr id="3" name="Picture 2" descr="Slideshow(JULY.9.2012)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81" y="509837"/>
              <a:ext cx="3530945" cy="19857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 cmpd="sng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7" name="Group 6"/>
            <p:cNvGrpSpPr/>
            <p:nvPr/>
          </p:nvGrpSpPr>
          <p:grpSpPr>
            <a:xfrm>
              <a:off x="618060" y="2647950"/>
              <a:ext cx="7829366" cy="2286000"/>
              <a:chOff x="618060" y="2647950"/>
              <a:chExt cx="7829366" cy="2286000"/>
            </a:xfrm>
          </p:grpSpPr>
          <p:pic>
            <p:nvPicPr>
              <p:cNvPr id="5" name="Picture 4" descr="internal page grab.tif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060" y="2647950"/>
                <a:ext cx="7829366" cy="2286000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>
                <a:off x="778933" y="4030134"/>
                <a:ext cx="1608669" cy="321733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 advClick="0" advTm="1782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108701" y="-9386"/>
            <a:ext cx="3136902" cy="5152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073401" y="-9386"/>
            <a:ext cx="3035299" cy="5152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" y="-9386"/>
            <a:ext cx="3073400" cy="5152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467" y="467691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n-ea"/>
                <a:cs typeface="Arial" pitchFamily="34" charset="0"/>
              </a:rPr>
              <a:t>NEW Waste Signs &amp;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n-ea"/>
                <a:cs typeface="Arial" pitchFamily="34" charset="0"/>
              </a:rPr>
              <a:t>Collection SYSTEM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3473" y="-9386"/>
            <a:ext cx="2836334" cy="4664228"/>
            <a:chOff x="165808" y="425982"/>
            <a:chExt cx="2836334" cy="4664228"/>
          </a:xfrm>
        </p:grpSpPr>
        <p:sp>
          <p:nvSpPr>
            <p:cNvPr id="2067" name="TextBox 40"/>
            <p:cNvSpPr txBox="1">
              <a:spLocks noChangeArrowheads="1"/>
            </p:cNvSpPr>
            <p:nvPr/>
          </p:nvSpPr>
          <p:spPr bwMode="auto">
            <a:xfrm>
              <a:off x="182742" y="425982"/>
              <a:ext cx="2819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i="1" dirty="0">
                  <a:solidFill>
                    <a:srgbClr val="00B050"/>
                  </a:solidFill>
                </a:rPr>
                <a:t>Daily Pickup</a:t>
              </a:r>
            </a:p>
          </p:txBody>
        </p:sp>
        <p:pic>
          <p:nvPicPr>
            <p:cNvPr id="3" name="Picture 2" descr="Compost Poste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08" y="732955"/>
              <a:ext cx="2819400" cy="43572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3179764" y="-9386"/>
            <a:ext cx="2820144" cy="4660368"/>
            <a:chOff x="3200929" y="425982"/>
            <a:chExt cx="2820144" cy="4660368"/>
          </a:xfrm>
        </p:grpSpPr>
        <p:sp>
          <p:nvSpPr>
            <p:cNvPr id="2068" name="TextBox 42"/>
            <p:cNvSpPr txBox="1">
              <a:spLocks noChangeArrowheads="1"/>
            </p:cNvSpPr>
            <p:nvPr/>
          </p:nvSpPr>
          <p:spPr bwMode="auto">
            <a:xfrm>
              <a:off x="3200929" y="425982"/>
              <a:ext cx="28201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i="1" dirty="0">
                  <a:solidFill>
                    <a:srgbClr val="0070C0"/>
                  </a:solidFill>
                </a:rPr>
                <a:t>Twice a week pickup</a:t>
              </a:r>
            </a:p>
          </p:txBody>
        </p:sp>
        <p:pic>
          <p:nvPicPr>
            <p:cNvPr id="4" name="Picture 3" descr="Recycle Poster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929" y="732955"/>
              <a:ext cx="2816903" cy="43533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6256883" y="-8490"/>
            <a:ext cx="2837063" cy="4664135"/>
            <a:chOff x="6605410" y="-306881"/>
            <a:chExt cx="2837063" cy="4664135"/>
          </a:xfrm>
        </p:grpSpPr>
        <p:pic>
          <p:nvPicPr>
            <p:cNvPr id="5" name="Picture 4" descr="Trash Poster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410" y="0"/>
              <a:ext cx="2819400" cy="43572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6622329" y="-306881"/>
              <a:ext cx="28201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i="1" dirty="0">
                  <a:solidFill>
                    <a:schemeClr val="bg2">
                      <a:lumMod val="50000"/>
                    </a:schemeClr>
                  </a:solidFill>
                </a:rPr>
                <a:t>Twice a week pickup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206066" y="4317805"/>
            <a:ext cx="2844816" cy="307777"/>
          </a:xfrm>
          <a:prstGeom prst="rect">
            <a:avLst/>
          </a:prstGeom>
          <a:gradFill rotWithShape="1">
            <a:gsLst>
              <a:gs pos="0">
                <a:srgbClr val="FF8C8E"/>
              </a:gs>
              <a:gs pos="35001">
                <a:srgbClr val="FFAFB0"/>
              </a:gs>
              <a:gs pos="100000">
                <a:srgbClr val="FFDEDF"/>
              </a:gs>
            </a:gsLst>
            <a:lin ang="16200000" scaled="1"/>
          </a:gradFill>
          <a:ln w="9525">
            <a:solidFill>
              <a:srgbClr val="DA1923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dk1"/>
                </a:solidFill>
                <a:latin typeface="Arial Narrow" pitchFamily="34" charset="0"/>
                <a:ea typeface="+mn-ea"/>
              </a:rPr>
              <a:t>Office trash picked up ONCE per week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45493" y="3950365"/>
            <a:ext cx="1398990" cy="677728"/>
            <a:chOff x="3145493" y="3950365"/>
            <a:chExt cx="1398990" cy="677728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266" y="3950365"/>
              <a:ext cx="675217" cy="675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 rot="20869601">
              <a:off x="3145493" y="4166131"/>
              <a:ext cx="908050" cy="4619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u="sng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+mn-ea"/>
                  <a:cs typeface="Arial" pitchFamily="34" charset="0"/>
                </a:rPr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890410"/>
      </p:ext>
    </p:extLst>
  </p:cSld>
  <p:clrMapOvr>
    <a:masterClrMapping/>
  </p:clrMapOvr>
  <p:transition xmlns:p14="http://schemas.microsoft.com/office/powerpoint/2010/main" spd="slow" advClick="0" advTm="33740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A0602_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6" b="1"/>
          <a:stretch/>
        </p:blipFill>
        <p:spPr>
          <a:xfrm>
            <a:off x="0" y="-76200"/>
            <a:ext cx="9144000" cy="5228167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0597" y="4466392"/>
            <a:ext cx="463920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00"/>
                </a:solidFill>
                <a:latin typeface="Georgia" charset="0"/>
                <a:cs typeface="Georgia" charset="0"/>
              </a:rPr>
              <a:t>Wildflowers </a:t>
            </a:r>
            <a:r>
              <a:rPr lang="en-US" b="1" dirty="0">
                <a:solidFill>
                  <a:srgbClr val="FFFF00"/>
                </a:solidFill>
                <a:latin typeface="Georgia" charset="0"/>
                <a:cs typeface="Georgia" charset="0"/>
              </a:rPr>
              <a:t>at PPPL</a:t>
            </a:r>
          </a:p>
          <a:p>
            <a:pPr eaLnBrk="1" hangingPunct="1"/>
            <a:r>
              <a:rPr lang="en-US" sz="1400" i="1" dirty="0">
                <a:solidFill>
                  <a:schemeClr val="bg1"/>
                </a:solidFill>
              </a:rPr>
              <a:t>Photo by Elle </a:t>
            </a:r>
            <a:r>
              <a:rPr lang="en-US" sz="1400" i="1" dirty="0" err="1">
                <a:solidFill>
                  <a:schemeClr val="bg1"/>
                </a:solidFill>
              </a:rPr>
              <a:t>Starkman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208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87388" y="4832350"/>
            <a:ext cx="2924175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.</a:t>
            </a:r>
          </a:p>
        </p:txBody>
      </p:sp>
      <p:pic>
        <p:nvPicPr>
          <p:cNvPr id="2" name="Picture 1" descr="MENU.HEAD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ENU.S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24" y="1047750"/>
            <a:ext cx="65246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enu.7.23.1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25679" r="5683" b="26090"/>
          <a:stretch/>
        </p:blipFill>
        <p:spPr>
          <a:xfrm>
            <a:off x="678921" y="1377952"/>
            <a:ext cx="8337271" cy="3479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3103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ac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38855</TotalTime>
  <Words>104</Words>
  <Application>Microsoft Macintosh PowerPoint</Application>
  <PresentationFormat>On-screen Show (16:9)</PresentationFormat>
  <Paragraphs>23</Paragraphs>
  <Slides>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724</cp:revision>
  <dcterms:created xsi:type="dcterms:W3CDTF">2012-04-20T12:26:49Z</dcterms:created>
  <dcterms:modified xsi:type="dcterms:W3CDTF">2012-07-20T14:53:10Z</dcterms:modified>
  <cp:category/>
</cp:coreProperties>
</file>