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9"/>
  </p:notesMasterIdLst>
  <p:handoutMasterIdLst>
    <p:handoutMasterId r:id="rId10"/>
  </p:handoutMasterIdLst>
  <p:sldIdLst>
    <p:sldId id="256" r:id="rId2"/>
    <p:sldId id="354" r:id="rId3"/>
    <p:sldId id="355" r:id="rId4"/>
    <p:sldId id="356" r:id="rId5"/>
    <p:sldId id="357" r:id="rId6"/>
    <p:sldId id="358" r:id="rId7"/>
    <p:sldId id="340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10236"/>
    <a:srgbClr val="69FF66"/>
    <a:srgbClr val="2E47FF"/>
    <a:srgbClr val="00D1FF"/>
    <a:srgbClr val="FFE552"/>
    <a:srgbClr val="95C249"/>
    <a:srgbClr val="3F80CD"/>
    <a:srgbClr val="DD1707"/>
    <a:srgbClr val="151581"/>
    <a:srgbClr val="161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408" y="-2312"/>
      </p:cViewPr>
      <p:guideLst>
        <p:guide orient="horz" pos="3239"/>
        <p:guide pos="2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1C65-E5C7-0541-BE25-57DA612A4A1A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DB527-DB0E-1649-B663-2D26CAFC7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9340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0160F-568D-024F-8335-8BD058FDF1FA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950DD-CB45-0E45-A100-CB47277501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936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C90B1-2386-1D41-85B8-9347A4CBDACA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CE5DB-8480-3D48-BBEA-756594F4C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3422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A8030-0FD6-D246-9B42-DB45DC685505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7A894-7C5E-1340-A00F-FF4CD8D1F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27864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4C44D-433B-5848-9E73-B409A1924837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D9E0E-54E2-9F48-B92C-496630D3E6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6470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5492-5B9E-6F43-8E60-A4A9FD086FF3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364D-0116-D647-8F6F-5B1FB640F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28283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C1875-5082-DB4F-A9B7-B8DACB88AD4E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352A9-19AB-784E-A79E-208455803D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41387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B24F7-4F80-BE4A-B8A0-C30B09B13516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71A92-273D-074E-8CC2-33EBC2DEB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2552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87A7B-5908-014F-8AAE-1F7362F76B68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E6FA7-0733-CE4A-A70B-A4ED66C22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09049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19CB2-AE81-5D49-BD41-4CCAE826C5B0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E87A8-B380-BA47-8EA0-406CD7F68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58967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5B178-6897-C846-9FD7-FA8D0F21F626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EA03-BD01-1343-9DE1-19421FBE5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761254"/>
      </p:ext>
    </p:extLst>
  </p:cSld>
  <p:clrMapOvr>
    <a:masterClrMapping/>
  </p:clrMapOvr>
  <p:transition xmlns:p14="http://schemas.microsoft.com/office/powerpoint/2010/main" spd="slow" advClick="0" advTm="16366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/>
              <a:pPr>
                <a:defRPr/>
              </a:pPr>
              <a:t>7/24/12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291358-82E3-4442-A59A-8346A78F0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xmlns:p14="http://schemas.microsoft.com/office/powerpoint/2010/main" spd="slow" advClick="0" advTm="16366">
    <p:pull dir="d"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65" charset="-128"/>
          <a:cs typeface="ヒラギノ角ゴ Pro W3" pitchFamily="-1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65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pitchFamily="-65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 LSB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7" b="1740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83945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ea typeface="+mj-ea"/>
                <a:cs typeface="Verdana"/>
              </a:rPr>
              <a:t>This Week </a:t>
            </a:r>
            <a:r>
              <a:rPr lang="en-US" sz="48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ea typeface="+mj-ea"/>
                <a:cs typeface="Verdana"/>
              </a:rPr>
              <a:t>@</a:t>
            </a:r>
            <a:r>
              <a:rPr lang="en-US" sz="72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ea typeface="+mj-ea"/>
                <a:cs typeface="Verdana"/>
              </a:rPr>
              <a:t> PPPL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61324"/>
            <a:ext cx="9143996" cy="679444"/>
          </a:xfrm>
          <a:ln>
            <a:miter lim="800000"/>
            <a:headEnd/>
            <a:tailEnd/>
          </a:ln>
          <a:extLst/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/>
                <a:cs typeface="Arial Black"/>
              </a:rPr>
              <a:t>July 30 – Aug. 3, 2012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12700" y="4700588"/>
            <a:ext cx="9156696" cy="4508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12700"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pic>
        <p:nvPicPr>
          <p:cNvPr id="9" name="Picture 8" descr="PPPL-LOGO-158-Y-GRADIENT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15"/>
          <a:stretch/>
        </p:blipFill>
        <p:spPr bwMode="auto">
          <a:xfrm>
            <a:off x="1479550" y="1293813"/>
            <a:ext cx="6184900" cy="2097087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 advClick="0" advTm="857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y Plas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197100"/>
            <a:ext cx="4267200" cy="294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ndrew Summer stud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67"/>
            <a:ext cx="4800600" cy="3344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190067" y="965200"/>
            <a:ext cx="3953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Summer Students Run Experiments at PPPL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77655"/>
      </p:ext>
    </p:extLst>
  </p:cSld>
  <p:clrMapOvr>
    <a:masterClrMapping/>
  </p:clrMapOvr>
  <p:transition xmlns:p14="http://schemas.microsoft.com/office/powerpoint/2010/main" spd="slow" advClick="0" advTm="1940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455218" y="3987800"/>
            <a:ext cx="16086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Summer Students Run Experiments</a:t>
            </a:r>
          </a:p>
          <a:p>
            <a:r>
              <a:rPr lang="en-US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 PPPL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MRI Hantao J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521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6520034"/>
      </p:ext>
    </p:extLst>
  </p:cSld>
  <p:clrMapOvr>
    <a:masterClrMapping/>
  </p:clrMapOvr>
  <p:transition xmlns:p14="http://schemas.microsoft.com/office/powerpoint/2010/main" spd="slow" advClick="0" advTm="1618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0018" y="4131734"/>
            <a:ext cx="4254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Plasma Camp at PPPL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 descr="12PR0724_05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/>
          <a:stretch/>
        </p:blipFill>
        <p:spPr>
          <a:xfrm>
            <a:off x="0" y="0"/>
            <a:ext cx="4656666" cy="33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2PR0724_03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r="5825"/>
          <a:stretch/>
        </p:blipFill>
        <p:spPr>
          <a:xfrm>
            <a:off x="4656667" y="571500"/>
            <a:ext cx="4487334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3798413"/>
      </p:ext>
    </p:extLst>
  </p:cSld>
  <p:clrMapOvr>
    <a:masterClrMapping/>
  </p:clrMapOvr>
  <p:transition xmlns:p14="http://schemas.microsoft.com/office/powerpoint/2010/main" spd="slow" advClick="0" advTm="2135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0018" y="3716867"/>
            <a:ext cx="194278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Plasma Camp at PPPL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12PR0724_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66" y="279400"/>
            <a:ext cx="6574536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3160304"/>
      </p:ext>
    </p:extLst>
  </p:cSld>
  <p:clrMapOvr>
    <a:masterClrMapping/>
  </p:clrMapOvr>
  <p:transition xmlns:p14="http://schemas.microsoft.com/office/powerpoint/2010/main" spd="slow" advClick="0" advTm="2135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8000">
              <a:schemeClr val="accent2">
                <a:lumMod val="50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7961" y="3479800"/>
            <a:ext cx="3373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WALL OF FAME</a:t>
            </a:r>
          </a:p>
          <a:p>
            <a:r>
              <a:rPr lang="en-US" sz="1800" b="1" dirty="0" smtClean="0">
                <a:solidFill>
                  <a:schemeClr val="bg1"/>
                </a:solidFill>
              </a:rPr>
              <a:t>David </a:t>
            </a:r>
            <a:r>
              <a:rPr lang="en-US" sz="1800" b="1" dirty="0">
                <a:solidFill>
                  <a:schemeClr val="bg1"/>
                </a:solidFill>
              </a:rPr>
              <a:t>Gates adds PPPL logo to wall for W7-X contributors at Max Planck Institute for Plasma Physics in Germany.</a:t>
            </a:r>
          </a:p>
        </p:txBody>
      </p:sp>
      <p:pic>
        <p:nvPicPr>
          <p:cNvPr id="2" name="Picture 1" descr="Deutsch-Amerikanische Kooperation_02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/>
          <a:stretch/>
        </p:blipFill>
        <p:spPr>
          <a:xfrm>
            <a:off x="3953939" y="0"/>
            <a:ext cx="3886200" cy="51435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1113789"/>
      </p:ext>
    </p:extLst>
  </p:cSld>
  <p:clrMapOvr>
    <a:masterClrMapping/>
  </p:clrMapOvr>
  <p:transition xmlns:p14="http://schemas.microsoft.com/office/powerpoint/2010/main" spd="slow" advClick="0" advTm="21354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2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7388" y="4832350"/>
            <a:ext cx="2924175" cy="2460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2" name="Picture 1" descr="MENU.H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ENU.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24" y="1047750"/>
            <a:ext cx="65246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menu.7.30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t="26337" r="7082" b="26913"/>
          <a:stretch/>
        </p:blipFill>
        <p:spPr>
          <a:xfrm>
            <a:off x="595829" y="1346199"/>
            <a:ext cx="8474007" cy="350308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 advClick="0" advTm="31615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ac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Flow.thmx</Template>
  <TotalTime>40723</TotalTime>
  <Words>72</Words>
  <Application>Microsoft Macintosh PowerPoint</Application>
  <PresentationFormat>On-screen Show (16:9)</PresentationFormat>
  <Paragraphs>13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This Week @ PPPL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Princeton Plasma Physics 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Gregory J. Czechowicz</cp:lastModifiedBy>
  <cp:revision>738</cp:revision>
  <dcterms:created xsi:type="dcterms:W3CDTF">2012-04-20T12:26:49Z</dcterms:created>
  <dcterms:modified xsi:type="dcterms:W3CDTF">2012-07-25T13:46:03Z</dcterms:modified>
  <cp:category/>
</cp:coreProperties>
</file>