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9.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91" r:id="rId2"/>
    <p:sldMasterId id="2147483704" r:id="rId3"/>
    <p:sldMasterId id="2147483706" r:id="rId4"/>
    <p:sldMasterId id="2147483826" r:id="rId5"/>
    <p:sldMasterId id="2147483851" r:id="rId6"/>
    <p:sldMasterId id="2147483906" r:id="rId7"/>
    <p:sldMasterId id="2147483918" r:id="rId8"/>
    <p:sldMasterId id="2147483931" r:id="rId9"/>
    <p:sldMasterId id="2147483943" r:id="rId10"/>
  </p:sldMasterIdLst>
  <p:notesMasterIdLst>
    <p:notesMasterId r:id="rId50"/>
  </p:notesMasterIdLst>
  <p:sldIdLst>
    <p:sldId id="411" r:id="rId11"/>
    <p:sldId id="310" r:id="rId12"/>
    <p:sldId id="423" r:id="rId13"/>
    <p:sldId id="407" r:id="rId14"/>
    <p:sldId id="403" r:id="rId15"/>
    <p:sldId id="404" r:id="rId16"/>
    <p:sldId id="406" r:id="rId17"/>
    <p:sldId id="412" r:id="rId18"/>
    <p:sldId id="405" r:id="rId19"/>
    <p:sldId id="370" r:id="rId20"/>
    <p:sldId id="371" r:id="rId21"/>
    <p:sldId id="372" r:id="rId22"/>
    <p:sldId id="373" r:id="rId23"/>
    <p:sldId id="362" r:id="rId24"/>
    <p:sldId id="363" r:id="rId25"/>
    <p:sldId id="364" r:id="rId26"/>
    <p:sldId id="355" r:id="rId27"/>
    <p:sldId id="356" r:id="rId28"/>
    <p:sldId id="365" r:id="rId29"/>
    <p:sldId id="357" r:id="rId30"/>
    <p:sldId id="413" r:id="rId31"/>
    <p:sldId id="414" r:id="rId32"/>
    <p:sldId id="415" r:id="rId33"/>
    <p:sldId id="409" r:id="rId34"/>
    <p:sldId id="417" r:id="rId35"/>
    <p:sldId id="418" r:id="rId36"/>
    <p:sldId id="419" r:id="rId37"/>
    <p:sldId id="420" r:id="rId38"/>
    <p:sldId id="386" r:id="rId39"/>
    <p:sldId id="416" r:id="rId40"/>
    <p:sldId id="421" r:id="rId41"/>
    <p:sldId id="422" r:id="rId42"/>
    <p:sldId id="368" r:id="rId43"/>
    <p:sldId id="380" r:id="rId44"/>
    <p:sldId id="401" r:id="rId45"/>
    <p:sldId id="408" r:id="rId46"/>
    <p:sldId id="424" r:id="rId47"/>
    <p:sldId id="425" r:id="rId48"/>
    <p:sldId id="387" r:id="rId49"/>
  </p:sldIdLst>
  <p:sldSz cx="9144000" cy="6858000" type="screen4x3"/>
  <p:notesSz cx="6858000" cy="9144000"/>
  <p:defaultTextStyle>
    <a:lvl1pPr marL="40639" marR="40639">
      <a:defRPr>
        <a:uFill>
          <a:solidFill/>
        </a:uFill>
        <a:latin typeface="+mn-lt"/>
        <a:ea typeface="+mn-ea"/>
        <a:cs typeface="+mn-cs"/>
        <a:sym typeface="Arial"/>
      </a:defRPr>
    </a:lvl1pPr>
    <a:lvl2pPr marL="40639" marR="40639" indent="342900">
      <a:defRPr>
        <a:uFill>
          <a:solidFill/>
        </a:uFill>
        <a:latin typeface="+mn-lt"/>
        <a:ea typeface="+mn-ea"/>
        <a:cs typeface="+mn-cs"/>
        <a:sym typeface="Arial"/>
      </a:defRPr>
    </a:lvl2pPr>
    <a:lvl3pPr marL="40639" marR="40639" indent="685800">
      <a:defRPr>
        <a:uFill>
          <a:solidFill/>
        </a:uFill>
        <a:latin typeface="+mn-lt"/>
        <a:ea typeface="+mn-ea"/>
        <a:cs typeface="+mn-cs"/>
        <a:sym typeface="Arial"/>
      </a:defRPr>
    </a:lvl3pPr>
    <a:lvl4pPr marL="40639" marR="40639" indent="1028700">
      <a:defRPr>
        <a:uFill>
          <a:solidFill/>
        </a:uFill>
        <a:latin typeface="+mn-lt"/>
        <a:ea typeface="+mn-ea"/>
        <a:cs typeface="+mn-cs"/>
        <a:sym typeface="Arial"/>
      </a:defRPr>
    </a:lvl4pPr>
    <a:lvl5pPr marL="40639" marR="40639" indent="1371600">
      <a:defRPr>
        <a:uFill>
          <a:solidFill/>
        </a:uFill>
        <a:latin typeface="+mn-lt"/>
        <a:ea typeface="+mn-ea"/>
        <a:cs typeface="+mn-cs"/>
        <a:sym typeface="Arial"/>
      </a:defRPr>
    </a:lvl5pPr>
    <a:lvl6pPr marL="40639" marR="40639" indent="1714500">
      <a:defRPr>
        <a:uFill>
          <a:solidFill/>
        </a:uFill>
        <a:latin typeface="+mn-lt"/>
        <a:ea typeface="+mn-ea"/>
        <a:cs typeface="+mn-cs"/>
        <a:sym typeface="Arial"/>
      </a:defRPr>
    </a:lvl6pPr>
    <a:lvl7pPr marL="40639" marR="40639" indent="2057400">
      <a:defRPr>
        <a:uFill>
          <a:solidFill/>
        </a:uFill>
        <a:latin typeface="+mn-lt"/>
        <a:ea typeface="+mn-ea"/>
        <a:cs typeface="+mn-cs"/>
        <a:sym typeface="Arial"/>
      </a:defRPr>
    </a:lvl7pPr>
    <a:lvl8pPr marL="40639" marR="40639" indent="2400300">
      <a:defRPr>
        <a:uFill>
          <a:solidFill/>
        </a:uFill>
        <a:latin typeface="+mn-lt"/>
        <a:ea typeface="+mn-ea"/>
        <a:cs typeface="+mn-cs"/>
        <a:sym typeface="Arial"/>
      </a:defRPr>
    </a:lvl8pPr>
    <a:lvl9pPr marL="40639" marR="40639" indent="2743200">
      <a:defRPr>
        <a:uFill>
          <a:solidFill/>
        </a:uFill>
        <a:latin typeface="+mn-lt"/>
        <a:ea typeface="+mn-ea"/>
        <a:cs typeface="+mn-cs"/>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Times New Roman"/>
          <a:ea typeface="Times New Roman"/>
          <a:cs typeface="Times New Roman"/>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Times New Roman"/>
          <a:ea typeface="Times New Roman"/>
          <a:cs typeface="Times New Roman"/>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BBFC77FB-9ED0-4EC9-95AA-A1379042E64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1EAF4"/>
          </a:solidFill>
        </a:fill>
      </a:tcStyle>
    </a:wholeTbl>
    <a:band2H>
      <a:tcTxStyle/>
      <a:tcStyle>
        <a:tcBdr/>
        <a:fill>
          <a:solidFill>
            <a:srgbClr val="F1F5FA"/>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6095C9"/>
          </a:solidFill>
        </a:fill>
      </a:tcStyle>
    </a:firstRow>
  </a:tblStyle>
  <a:tblStyle styleId="{3DC5C2F9-1CAC-4260-A1DD-9FCDBB87749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6CBB8FF1-D9AA-43F3-AF6F-95CC898621D3}"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9118" autoAdjust="0"/>
  </p:normalViewPr>
  <p:slideViewPr>
    <p:cSldViewPr snapToGrid="0">
      <p:cViewPr varScale="1">
        <p:scale>
          <a:sx n="117" d="100"/>
          <a:sy n="117" d="100"/>
        </p:scale>
        <p:origin x="1480" y="1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9" name="Shape 4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0" name="Shape 50"/>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639014912"/>
      </p:ext>
    </p:extLst>
  </p:cSld>
  <p:clrMap bg1="lt1" tx1="dk1" bg2="lt2" tx2="dk2" accent1="accent1" accent2="accent2" accent3="accent3" accent4="accent4" accent5="accent5" accent6="accent6" hlink="hlink" folHlink="folHlink"/>
  <p:notesStyle>
    <a:lvl1pPr defTabSz="584200">
      <a:defRPr sz="2200">
        <a:latin typeface="Lucida Grande"/>
        <a:ea typeface="Lucida Grande"/>
        <a:cs typeface="Lucida Grande"/>
        <a:sym typeface="Lucida Grande"/>
      </a:defRPr>
    </a:lvl1pPr>
    <a:lvl2pPr indent="228600" defTabSz="584200">
      <a:defRPr sz="2200">
        <a:latin typeface="Lucida Grande"/>
        <a:ea typeface="Lucida Grande"/>
        <a:cs typeface="Lucida Grande"/>
        <a:sym typeface="Lucida Grande"/>
      </a:defRPr>
    </a:lvl2pPr>
    <a:lvl3pPr indent="457200" defTabSz="584200">
      <a:defRPr sz="2200">
        <a:latin typeface="Lucida Grande"/>
        <a:ea typeface="Lucida Grande"/>
        <a:cs typeface="Lucida Grande"/>
        <a:sym typeface="Lucida Grande"/>
      </a:defRPr>
    </a:lvl3pPr>
    <a:lvl4pPr indent="685800" defTabSz="584200">
      <a:defRPr sz="2200">
        <a:latin typeface="Lucida Grande"/>
        <a:ea typeface="Lucida Grande"/>
        <a:cs typeface="Lucida Grande"/>
        <a:sym typeface="Lucida Grande"/>
      </a:defRPr>
    </a:lvl4pPr>
    <a:lvl5pPr indent="914400" defTabSz="584200">
      <a:defRPr sz="2200">
        <a:latin typeface="Lucida Grande"/>
        <a:ea typeface="Lucida Grande"/>
        <a:cs typeface="Lucida Grande"/>
        <a:sym typeface="Lucida Grande"/>
      </a:defRPr>
    </a:lvl5pPr>
    <a:lvl6pPr indent="1143000" defTabSz="584200">
      <a:defRPr sz="2200">
        <a:latin typeface="Lucida Grande"/>
        <a:ea typeface="Lucida Grande"/>
        <a:cs typeface="Lucida Grande"/>
        <a:sym typeface="Lucida Grande"/>
      </a:defRPr>
    </a:lvl6pPr>
    <a:lvl7pPr indent="1371600" defTabSz="584200">
      <a:defRPr sz="2200">
        <a:latin typeface="Lucida Grande"/>
        <a:ea typeface="Lucida Grande"/>
        <a:cs typeface="Lucida Grande"/>
        <a:sym typeface="Lucida Grande"/>
      </a:defRPr>
    </a:lvl7pPr>
    <a:lvl8pPr indent="1600200" defTabSz="584200">
      <a:defRPr sz="2200">
        <a:latin typeface="Lucida Grande"/>
        <a:ea typeface="Lucida Grande"/>
        <a:cs typeface="Lucida Grande"/>
        <a:sym typeface="Lucida Grande"/>
      </a:defRPr>
    </a:lvl8pPr>
    <a:lvl9pPr indent="1828800" defTabSz="58420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eaLnBrk="1" hangingPunct="1"/>
            <a:fld id="{AD299BBF-9706-1F4B-96AC-96C685AE7DCD}" type="slidenum">
              <a:rPr lang="en-US" altLang="ja-JP" sz="1200">
                <a:ea typeface="ＭＳ Ｐゴシック" charset="0"/>
                <a:cs typeface="ＭＳ Ｐゴシック" charset="0"/>
              </a:rPr>
              <a:pPr eaLnBrk="1" hangingPunct="1"/>
              <a:t>14</a:t>
            </a:fld>
            <a:endParaRPr lang="en-US" altLang="ja-JP" sz="1200">
              <a:ea typeface="ＭＳ Ｐゴシック" charset="0"/>
              <a:cs typeface="ＭＳ Ｐゴシック" charset="0"/>
            </a:endParaRPr>
          </a:p>
        </p:txBody>
      </p:sp>
      <p:sp>
        <p:nvSpPr>
          <p:cNvPr id="384002"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4003"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ja-JP" alt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eaLnBrk="1" hangingPunct="1"/>
            <a:fld id="{F4E109F9-4F1F-6F44-9675-5675FF1F0A98}" type="slidenum">
              <a:rPr lang="en-US" altLang="ja-JP" sz="1200">
                <a:ea typeface="ＭＳ Ｐゴシック" charset="0"/>
                <a:cs typeface="ＭＳ Ｐゴシック" charset="0"/>
              </a:rPr>
              <a:pPr eaLnBrk="1" hangingPunct="1"/>
              <a:t>15</a:t>
            </a:fld>
            <a:endParaRPr lang="en-US" altLang="ja-JP" sz="1200">
              <a:ea typeface="ＭＳ Ｐゴシック" charset="0"/>
              <a:cs typeface="ＭＳ Ｐゴシック" charset="0"/>
            </a:endParaRPr>
          </a:p>
        </p:txBody>
      </p:sp>
      <p:sp>
        <p:nvSpPr>
          <p:cNvPr id="386050"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6051"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ja-JP" alt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eaLnBrk="1" hangingPunct="1"/>
            <a:fld id="{D67E2C0C-2F8C-4D42-9566-108884AA1874}" type="slidenum">
              <a:rPr lang="en-US" altLang="ja-JP" sz="1200">
                <a:ea typeface="ＭＳ Ｐゴシック" charset="0"/>
                <a:cs typeface="ＭＳ Ｐゴシック" charset="0"/>
              </a:rPr>
              <a:pPr eaLnBrk="1" hangingPunct="1"/>
              <a:t>16</a:t>
            </a:fld>
            <a:endParaRPr lang="en-US" altLang="ja-JP" sz="1200">
              <a:ea typeface="ＭＳ Ｐゴシック" charset="0"/>
              <a:cs typeface="ＭＳ Ｐゴシック" charset="0"/>
            </a:endParaRPr>
          </a:p>
        </p:txBody>
      </p:sp>
      <p:sp>
        <p:nvSpPr>
          <p:cNvPr id="388098"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88099"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ja-JP" alt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eaLnBrk="1" hangingPunct="1"/>
            <a:fld id="{C8E7864A-9BA8-7B4A-A48F-9D2508A74A46}" type="slidenum">
              <a:rPr lang="en-US" altLang="ja-JP" sz="1200">
                <a:ea typeface="ＭＳ Ｐゴシック" charset="0"/>
                <a:cs typeface="ＭＳ Ｐゴシック" charset="0"/>
              </a:rPr>
              <a:pPr eaLnBrk="1" hangingPunct="1"/>
              <a:t>19</a:t>
            </a:fld>
            <a:endParaRPr lang="en-US" altLang="ja-JP" sz="1200">
              <a:ea typeface="ＭＳ Ｐゴシック" charset="0"/>
              <a:cs typeface="ＭＳ Ｐゴシック" charset="0"/>
            </a:endParaRPr>
          </a:p>
        </p:txBody>
      </p:sp>
      <p:sp>
        <p:nvSpPr>
          <p:cNvPr id="390146"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90147"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ja-JP" altLang="en-US">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0" name="Shape 10"/>
          <p:cNvSpPr>
            <a:spLocks noGrp="1"/>
          </p:cNvSpPr>
          <p:nvPr>
            <p:ph type="title"/>
          </p:nvPr>
        </p:nvSpPr>
        <p:spPr>
          <a:xfrm>
            <a:off x="685800" y="381000"/>
            <a:ext cx="7772400" cy="1600200"/>
          </a:xfrm>
          <a:prstGeom prst="rect">
            <a:avLst/>
          </a:prstGeom>
        </p:spPr>
        <p:txBody>
          <a:bodyPr/>
          <a:lstStyle>
            <a:lvl1pPr marL="40629" marR="40629">
              <a:defRPr>
                <a:latin typeface="Times New Roman"/>
                <a:ea typeface="Times New Roman"/>
                <a:cs typeface="Times New Roman"/>
                <a:sym typeface="Times New Roman"/>
              </a:defRPr>
            </a:lvl1pPr>
          </a:lstStyle>
          <a:p>
            <a:pPr lvl="0">
              <a:defRPr sz="1800">
                <a:uFillTx/>
              </a:defRPr>
            </a:pPr>
            <a:r>
              <a:rPr sz="4400">
                <a:uFill>
                  <a:solidFill/>
                </a:uFill>
              </a:rPr>
              <a:t>Title Text</a:t>
            </a:r>
          </a:p>
        </p:txBody>
      </p:sp>
      <p:sp>
        <p:nvSpPr>
          <p:cNvPr id="11" name="Shape 11"/>
          <p:cNvSpPr>
            <a:spLocks noGrp="1"/>
          </p:cNvSpPr>
          <p:nvPr>
            <p:ph type="body" idx="1"/>
          </p:nvPr>
        </p:nvSpPr>
        <p:spPr>
          <a:xfrm>
            <a:off x="685800" y="1981200"/>
            <a:ext cx="7772400" cy="4876800"/>
          </a:xfrm>
          <a:prstGeom prst="rect">
            <a:avLst/>
          </a:prstGeom>
        </p:spPr>
        <p:txBody>
          <a:bodyPr/>
          <a:lstStyle>
            <a:lvl1pPr marL="383529" marR="40629">
              <a:defRPr>
                <a:latin typeface="Times New Roman"/>
                <a:ea typeface="Times New Roman"/>
                <a:cs typeface="Times New Roman"/>
                <a:sym typeface="Times New Roman"/>
              </a:defRPr>
            </a:lvl1pPr>
            <a:lvl2pPr marL="783578" marR="40629" indent="-285750">
              <a:spcBef>
                <a:spcPts val="600"/>
              </a:spcBef>
              <a:buChar char="–"/>
              <a:defRPr sz="2800">
                <a:latin typeface="Times New Roman"/>
                <a:ea typeface="Times New Roman"/>
                <a:cs typeface="Times New Roman"/>
                <a:sym typeface="Times New Roman"/>
              </a:defRPr>
            </a:lvl2pPr>
            <a:lvl3pPr marL="1183628" marR="40629" indent="-228600">
              <a:spcBef>
                <a:spcPts val="500"/>
              </a:spcBef>
              <a:defRPr sz="2400">
                <a:latin typeface="Times New Roman"/>
                <a:ea typeface="Times New Roman"/>
                <a:cs typeface="Times New Roman"/>
                <a:sym typeface="Times New Roman"/>
              </a:defRPr>
            </a:lvl3pPr>
            <a:lvl4pPr marL="1640828" marR="40629" indent="-228599">
              <a:spcBef>
                <a:spcPts val="400"/>
              </a:spcBef>
              <a:buChar char="–"/>
              <a:defRPr sz="2000">
                <a:latin typeface="Times New Roman"/>
                <a:ea typeface="Times New Roman"/>
                <a:cs typeface="Times New Roman"/>
                <a:sym typeface="Times New Roman"/>
              </a:defRPr>
            </a:lvl4pPr>
            <a:lvl5pPr marL="2098028" marR="40629" indent="-228600">
              <a:spcBef>
                <a:spcPts val="400"/>
              </a:spcBef>
              <a:buChar char="»"/>
              <a:defRPr sz="2000">
                <a:latin typeface="Times New Roman"/>
                <a:ea typeface="Times New Roman"/>
                <a:cs typeface="Times New Roman"/>
                <a:sym typeface="Times New Roman"/>
              </a:defRPr>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12" name="Shape 12"/>
          <p:cNvSpPr>
            <a:spLocks noGrp="1"/>
          </p:cNvSpPr>
          <p:nvPr>
            <p:ph type="sldNum" sz="quarter" idx="2"/>
          </p:nvPr>
        </p:nvSpPr>
        <p:spPr>
          <a:xfrm>
            <a:off x="7359650" y="6248400"/>
            <a:ext cx="292100" cy="297247"/>
          </a:xfrm>
          <a:prstGeom prst="rect">
            <a:avLst/>
          </a:prstGeom>
        </p:spPr>
        <p:txBody>
          <a:bodyPr/>
          <a:lstStyle>
            <a:lvl1pPr>
              <a:defRPr>
                <a:latin typeface="Times New Roman"/>
                <a:ea typeface="Times New Roman"/>
                <a:cs typeface="Times New Roman"/>
                <a:sym typeface="Times New Roman"/>
              </a:defRPr>
            </a:lvl1pPr>
          </a:lstStyle>
          <a:p>
            <a:pPr lvl="0"/>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Title &amp; Bullets copy">
    <p:spTree>
      <p:nvGrpSpPr>
        <p:cNvPr id="1" name=""/>
        <p:cNvGrpSpPr/>
        <p:nvPr/>
      </p:nvGrpSpPr>
      <p:grpSpPr>
        <a:xfrm>
          <a:off x="0" y="0"/>
          <a:ext cx="0" cy="0"/>
          <a:chOff x="0" y="0"/>
          <a:chExt cx="0" cy="0"/>
        </a:xfrm>
      </p:grpSpPr>
      <p:sp>
        <p:nvSpPr>
          <p:cNvPr id="34" name="Shape 34"/>
          <p:cNvSpPr>
            <a:spLocks noGrp="1"/>
          </p:cNvSpPr>
          <p:nvPr>
            <p:ph type="title"/>
          </p:nvPr>
        </p:nvSpPr>
        <p:spPr>
          <a:prstGeom prst="rect">
            <a:avLst/>
          </a:prstGeom>
        </p:spPr>
        <p:txBody>
          <a:bodyPr/>
          <a:lstStyle>
            <a:lvl1pPr marL="40640" marR="40640">
              <a:defRPr sz="4000"/>
            </a:lvl1pPr>
          </a:lstStyle>
          <a:p>
            <a:pPr lvl="0">
              <a:defRPr sz="1800">
                <a:uFillTx/>
              </a:defRPr>
            </a:pPr>
            <a:r>
              <a:rPr sz="4000">
                <a:uFill>
                  <a:solidFill/>
                </a:uFill>
              </a:rPr>
              <a:t>Title Text</a:t>
            </a:r>
          </a:p>
        </p:txBody>
      </p:sp>
      <p:sp>
        <p:nvSpPr>
          <p:cNvPr id="35" name="Shape 35"/>
          <p:cNvSpPr>
            <a:spLocks noGrp="1"/>
          </p:cNvSpPr>
          <p:nvPr>
            <p:ph type="body" idx="1"/>
          </p:nvPr>
        </p:nvSpPr>
        <p:spPr>
          <a:prstGeom prst="rect">
            <a:avLst/>
          </a:prstGeom>
        </p:spPr>
        <p:txBody>
          <a:bodyPr/>
          <a:lstStyle>
            <a:lvl1pPr marR="40640">
              <a:defRPr sz="2800"/>
            </a:lvl1pPr>
            <a:lvl2pPr marL="783590" marR="40640" indent="-285750">
              <a:spcBef>
                <a:spcPts val="600"/>
              </a:spcBef>
              <a:buChar char="–"/>
              <a:defRPr sz="2400"/>
            </a:lvl2pPr>
            <a:lvl3pPr marL="1183639" marR="40640" indent="-228600">
              <a:spcBef>
                <a:spcPts val="500"/>
              </a:spcBef>
              <a:defRPr sz="2000"/>
            </a:lvl3pPr>
            <a:lvl4pPr marL="1640839" marR="40640" indent="-228600">
              <a:spcBef>
                <a:spcPts val="400"/>
              </a:spcBef>
              <a:buChar char="–"/>
              <a:defRPr sz="1600"/>
            </a:lvl4pPr>
            <a:lvl5pPr marL="2098039" marR="40640" indent="-228600">
              <a:spcBef>
                <a:spcPts val="400"/>
              </a:spcBef>
              <a:buChar char="»"/>
              <a:defRPr sz="1600"/>
            </a:lvl5pPr>
          </a:lstStyle>
          <a:p>
            <a:pPr lvl="0">
              <a:defRPr sz="1800">
                <a:uFillTx/>
              </a:defRPr>
            </a:pPr>
            <a:r>
              <a:rPr sz="2800">
                <a:uFill>
                  <a:solidFill/>
                </a:uFill>
              </a:rPr>
              <a:t>Body Level One</a:t>
            </a:r>
          </a:p>
          <a:p>
            <a:pPr lvl="1">
              <a:defRPr sz="1800">
                <a:uFillTx/>
              </a:defRPr>
            </a:pPr>
            <a:r>
              <a:rPr sz="2400">
                <a:uFill>
                  <a:solidFill/>
                </a:uFill>
              </a:rPr>
              <a:t>Body Level Two</a:t>
            </a:r>
          </a:p>
          <a:p>
            <a:pPr lvl="2">
              <a:defRPr sz="1800">
                <a:uFillTx/>
              </a:defRPr>
            </a:pPr>
            <a:r>
              <a:rPr sz="2000">
                <a:uFill>
                  <a:solidFill/>
                </a:uFill>
              </a:rPr>
              <a:t>Body Level Three</a:t>
            </a:r>
          </a:p>
          <a:p>
            <a:pPr lvl="3">
              <a:defRPr sz="1800">
                <a:uFillTx/>
              </a:defRPr>
            </a:pPr>
            <a:r>
              <a:rPr sz="1600">
                <a:uFill>
                  <a:solidFill/>
                </a:uFill>
              </a:rPr>
              <a:t>Body Level Four</a:t>
            </a:r>
          </a:p>
          <a:p>
            <a:pPr lvl="4">
              <a:defRPr sz="1800">
                <a:uFillTx/>
              </a:defRPr>
            </a:pPr>
            <a:r>
              <a:rPr sz="1600">
                <a:uFill>
                  <a:solidFill/>
                </a:uFill>
              </a:rPr>
              <a:t>Body Level Five</a:t>
            </a:r>
          </a:p>
        </p:txBody>
      </p:sp>
      <p:sp>
        <p:nvSpPr>
          <p:cNvPr id="36" name="Shape 36"/>
          <p:cNvSpPr>
            <a:spLocks noGrp="1"/>
          </p:cNvSpPr>
          <p:nvPr>
            <p:ph type="sldNum" sz="quarter" idx="2"/>
          </p:nvPr>
        </p:nvSpPr>
        <p:spPr>
          <a:xfrm>
            <a:off x="7485156" y="6245225"/>
            <a:ext cx="269690" cy="249431"/>
          </a:xfrm>
          <a:prstGeom prst="rect">
            <a:avLst/>
          </a:prstGeom>
        </p:spPr>
        <p:txBody>
          <a:bodyPr/>
          <a:lstStyle>
            <a:lvl1pPr>
              <a:defRPr sz="1100"/>
            </a:lvl1p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3545635828"/>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2_Title &amp; Bullets copy">
    <p:spTree>
      <p:nvGrpSpPr>
        <p:cNvPr id="1" name=""/>
        <p:cNvGrpSpPr/>
        <p:nvPr/>
      </p:nvGrpSpPr>
      <p:grpSpPr>
        <a:xfrm>
          <a:off x="0" y="0"/>
          <a:ext cx="0" cy="0"/>
          <a:chOff x="0" y="0"/>
          <a:chExt cx="0" cy="0"/>
        </a:xfrm>
      </p:grpSpPr>
      <p:sp>
        <p:nvSpPr>
          <p:cNvPr id="42" name="Shape 42"/>
          <p:cNvSpPr>
            <a:spLocks noGrp="1"/>
          </p:cNvSpPr>
          <p:nvPr>
            <p:ph type="title"/>
          </p:nvPr>
        </p:nvSpPr>
        <p:spPr>
          <a:prstGeom prst="rect">
            <a:avLst/>
          </a:prstGeom>
        </p:spPr>
        <p:txBody>
          <a:bodyPr/>
          <a:lstStyle>
            <a:lvl1pPr marL="40640" marR="40640">
              <a:defRPr sz="4200"/>
            </a:lvl1pPr>
          </a:lstStyle>
          <a:p>
            <a:pPr lvl="0">
              <a:defRPr sz="1800">
                <a:uFillTx/>
              </a:defRPr>
            </a:pPr>
            <a:r>
              <a:rPr sz="4200">
                <a:uFill>
                  <a:solidFill/>
                </a:uFill>
              </a:rPr>
              <a:t>Title Text</a:t>
            </a:r>
          </a:p>
        </p:txBody>
      </p:sp>
      <p:sp>
        <p:nvSpPr>
          <p:cNvPr id="43" name="Shape 43"/>
          <p:cNvSpPr>
            <a:spLocks noGrp="1"/>
          </p:cNvSpPr>
          <p:nvPr>
            <p:ph type="body" idx="1"/>
          </p:nvPr>
        </p:nvSpPr>
        <p:spPr>
          <a:prstGeom prst="rect">
            <a:avLst/>
          </a:prstGeom>
        </p:spPr>
        <p:txBody>
          <a:bodyPr/>
          <a:lstStyle>
            <a:lvl1pPr marR="40640">
              <a:defRPr sz="3000"/>
            </a:lvl1pPr>
            <a:lvl2pPr marL="783590" marR="40640" indent="-285750">
              <a:spcBef>
                <a:spcPts val="600"/>
              </a:spcBef>
              <a:buChar char="–"/>
              <a:defRPr sz="2600"/>
            </a:lvl2pPr>
            <a:lvl3pPr marL="1183639" marR="40640" indent="-228600">
              <a:spcBef>
                <a:spcPts val="500"/>
              </a:spcBef>
              <a:defRPr sz="2200"/>
            </a:lvl3pPr>
            <a:lvl4pPr marL="1640839" marR="40640" indent="-228600">
              <a:spcBef>
                <a:spcPts val="400"/>
              </a:spcBef>
              <a:buChar char="–"/>
              <a:defRPr sz="1800"/>
            </a:lvl4pPr>
            <a:lvl5pPr marL="2098039" marR="40640" indent="-228600">
              <a:spcBef>
                <a:spcPts val="400"/>
              </a:spcBef>
              <a:buChar char="»"/>
              <a:defRPr sz="1800"/>
            </a:lvl5pPr>
          </a:lstStyle>
          <a:p>
            <a:pPr lvl="0">
              <a:defRPr sz="1800">
                <a:uFillTx/>
              </a:defRPr>
            </a:pPr>
            <a:r>
              <a:rPr sz="3000">
                <a:uFill>
                  <a:solidFill/>
                </a:uFill>
              </a:rPr>
              <a:t>Body Level One</a:t>
            </a:r>
          </a:p>
          <a:p>
            <a:pPr lvl="1">
              <a:defRPr sz="1800">
                <a:uFillTx/>
              </a:defRPr>
            </a:pPr>
            <a:r>
              <a:rPr sz="2600">
                <a:uFill>
                  <a:solidFill/>
                </a:uFill>
              </a:rPr>
              <a:t>Body Level Two</a:t>
            </a:r>
          </a:p>
          <a:p>
            <a:pPr lvl="2">
              <a:defRPr sz="1800">
                <a:uFillTx/>
              </a:defRPr>
            </a:pPr>
            <a:r>
              <a:rPr sz="2200">
                <a:uFill>
                  <a:solidFill/>
                </a:uFill>
              </a:rPr>
              <a:t>Body Level Three</a:t>
            </a:r>
          </a:p>
          <a:p>
            <a:pPr lvl="3">
              <a:defRPr>
                <a:uFillTx/>
              </a:defRPr>
            </a:pPr>
            <a:r>
              <a:rPr>
                <a:uFill>
                  <a:solidFill/>
                </a:uFill>
              </a:rPr>
              <a:t>Body Level Four</a:t>
            </a:r>
          </a:p>
          <a:p>
            <a:pPr lvl="4">
              <a:defRPr>
                <a:uFillTx/>
              </a:defRPr>
            </a:pPr>
            <a:r>
              <a:rPr>
                <a:uFill>
                  <a:solidFill/>
                </a:uFill>
              </a:rPr>
              <a:t>Body Level Five</a:t>
            </a:r>
          </a:p>
        </p:txBody>
      </p:sp>
      <p:sp>
        <p:nvSpPr>
          <p:cNvPr id="44" name="Shape 44"/>
          <p:cNvSpPr>
            <a:spLocks noGrp="1"/>
          </p:cNvSpPr>
          <p:nvPr>
            <p:ph type="sldNum" sz="quarter" idx="2"/>
          </p:nvPr>
        </p:nvSpPr>
        <p:spPr>
          <a:xfrm>
            <a:off x="7478093" y="6245225"/>
            <a:ext cx="283816" cy="274415"/>
          </a:xfrm>
          <a:prstGeom prst="rect">
            <a:avLst/>
          </a:prstGeom>
        </p:spPr>
        <p:txBody>
          <a:bodyPr/>
          <a:lstStyle>
            <a:lvl1pPr>
              <a:defRPr sz="1200"/>
            </a:lvl1p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261560252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copy 2">
    <p:spTree>
      <p:nvGrpSpPr>
        <p:cNvPr id="1" name=""/>
        <p:cNvGrpSpPr/>
        <p:nvPr/>
      </p:nvGrpSpPr>
      <p:grpSpPr>
        <a:xfrm>
          <a:off x="0" y="0"/>
          <a:ext cx="0" cy="0"/>
          <a:chOff x="0" y="0"/>
          <a:chExt cx="0" cy="0"/>
        </a:xfrm>
      </p:grpSpPr>
      <p:sp>
        <p:nvSpPr>
          <p:cNvPr id="50" name="Shape 50"/>
          <p:cNvSpPr>
            <a:spLocks noGrp="1"/>
          </p:cNvSpPr>
          <p:nvPr>
            <p:ph type="title"/>
          </p:nvPr>
        </p:nvSpPr>
        <p:spPr>
          <a:prstGeom prst="rect">
            <a:avLst/>
          </a:prstGeom>
        </p:spPr>
        <p:txBody>
          <a:bodyPr/>
          <a:lstStyle>
            <a:lvl1pPr marL="40640" marR="40640">
              <a:defRPr sz="4200"/>
            </a:lvl1pPr>
          </a:lstStyle>
          <a:p>
            <a:pPr lvl="0">
              <a:defRPr sz="1800">
                <a:uFillTx/>
              </a:defRPr>
            </a:pPr>
            <a:r>
              <a:rPr sz="4200">
                <a:uFill>
                  <a:solidFill/>
                </a:uFill>
              </a:rPr>
              <a:t>Title Text</a:t>
            </a:r>
          </a:p>
        </p:txBody>
      </p:sp>
      <p:sp>
        <p:nvSpPr>
          <p:cNvPr id="51" name="Shape 51"/>
          <p:cNvSpPr>
            <a:spLocks noGrp="1"/>
          </p:cNvSpPr>
          <p:nvPr>
            <p:ph type="body" idx="1"/>
          </p:nvPr>
        </p:nvSpPr>
        <p:spPr>
          <a:prstGeom prst="rect">
            <a:avLst/>
          </a:prstGeom>
        </p:spPr>
        <p:txBody>
          <a:bodyPr/>
          <a:lstStyle>
            <a:lvl1pPr marR="40640">
              <a:defRPr sz="3000"/>
            </a:lvl1pPr>
            <a:lvl2pPr marL="783590" marR="40640" indent="-285750">
              <a:spcBef>
                <a:spcPts val="600"/>
              </a:spcBef>
              <a:buChar char="–"/>
              <a:defRPr sz="2600"/>
            </a:lvl2pPr>
            <a:lvl3pPr marL="1183639" marR="40640" indent="-228600">
              <a:spcBef>
                <a:spcPts val="500"/>
              </a:spcBef>
              <a:defRPr sz="2200"/>
            </a:lvl3pPr>
            <a:lvl4pPr marL="1640839" marR="40640" indent="-228600">
              <a:spcBef>
                <a:spcPts val="400"/>
              </a:spcBef>
              <a:buChar char="–"/>
              <a:defRPr sz="1800"/>
            </a:lvl4pPr>
            <a:lvl5pPr marL="2098039" marR="40640" indent="-228600">
              <a:spcBef>
                <a:spcPts val="400"/>
              </a:spcBef>
              <a:buChar char="»"/>
              <a:defRPr sz="1800"/>
            </a:lvl5pPr>
          </a:lstStyle>
          <a:p>
            <a:pPr lvl="0">
              <a:defRPr sz="1800">
                <a:uFillTx/>
              </a:defRPr>
            </a:pPr>
            <a:r>
              <a:rPr sz="3000">
                <a:uFill>
                  <a:solidFill/>
                </a:uFill>
              </a:rPr>
              <a:t>Body Level One</a:t>
            </a:r>
          </a:p>
          <a:p>
            <a:pPr lvl="1">
              <a:defRPr sz="1800">
                <a:uFillTx/>
              </a:defRPr>
            </a:pPr>
            <a:r>
              <a:rPr sz="2600">
                <a:uFill>
                  <a:solidFill/>
                </a:uFill>
              </a:rPr>
              <a:t>Body Level Two</a:t>
            </a:r>
          </a:p>
          <a:p>
            <a:pPr lvl="2">
              <a:defRPr sz="1800">
                <a:uFillTx/>
              </a:defRPr>
            </a:pPr>
            <a:r>
              <a:rPr sz="2200">
                <a:uFill>
                  <a:solidFill/>
                </a:uFill>
              </a:rPr>
              <a:t>Body Level Three</a:t>
            </a:r>
          </a:p>
          <a:p>
            <a:pPr lvl="3">
              <a:defRPr>
                <a:uFillTx/>
              </a:defRPr>
            </a:pPr>
            <a:r>
              <a:rPr>
                <a:uFill>
                  <a:solidFill/>
                </a:uFill>
              </a:rPr>
              <a:t>Body Level Four</a:t>
            </a:r>
          </a:p>
          <a:p>
            <a:pPr lvl="4">
              <a:defRPr>
                <a:uFillTx/>
              </a:defRPr>
            </a:pPr>
            <a:r>
              <a:rPr>
                <a:uFill>
                  <a:solidFill/>
                </a:uFill>
              </a:rPr>
              <a:t>Body Level Five</a:t>
            </a:r>
          </a:p>
        </p:txBody>
      </p:sp>
      <p:sp>
        <p:nvSpPr>
          <p:cNvPr id="52" name="Shape 52"/>
          <p:cNvSpPr>
            <a:spLocks noGrp="1"/>
          </p:cNvSpPr>
          <p:nvPr>
            <p:ph type="sldNum" sz="quarter" idx="2"/>
          </p:nvPr>
        </p:nvSpPr>
        <p:spPr>
          <a:xfrm>
            <a:off x="7478093" y="6245225"/>
            <a:ext cx="283816" cy="274415"/>
          </a:xfrm>
          <a:prstGeom prst="rect">
            <a:avLst/>
          </a:prstGeom>
        </p:spPr>
        <p:txBody>
          <a:bodyPr/>
          <a:lstStyle>
            <a:lvl1pPr>
              <a:defRPr sz="1200"/>
            </a:lvl1p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312426796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F57CB1B-AD46-9E43-81CB-140EA9721932}" type="slidenum">
              <a:rPr lang="en-US"/>
              <a:pPr/>
              <a:t>‹#›</a:t>
            </a:fld>
            <a:endParaRPr lang="en-US"/>
          </a:p>
        </p:txBody>
      </p:sp>
    </p:spTree>
    <p:extLst>
      <p:ext uri="{BB962C8B-B14F-4D97-AF65-F5344CB8AC3E}">
        <p14:creationId xmlns:p14="http://schemas.microsoft.com/office/powerpoint/2010/main" val="409288103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020C251-1E27-2B4F-8176-BA9F92D9B78D}" type="datetimeFigureOut">
              <a:rPr lang="en-US" smtClean="0">
                <a:solidFill>
                  <a:prstClr val="black">
                    <a:tint val="75000"/>
                  </a:prstClr>
                </a:solidFill>
                <a:latin typeface="Calibri"/>
              </a:rPr>
              <a:pPr/>
              <a:t>10/18/20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138121C-286D-9449-AD39-4B11CE9449A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7929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20C251-1E27-2B4F-8176-BA9F92D9B78D}" type="datetimeFigureOut">
              <a:rPr lang="en-US" smtClean="0">
                <a:solidFill>
                  <a:prstClr val="black">
                    <a:tint val="75000"/>
                  </a:prstClr>
                </a:solidFill>
                <a:latin typeface="Calibri"/>
              </a:rPr>
              <a:pPr/>
              <a:t>10/18/20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138121C-286D-9449-AD39-4B11CE9449A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62135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20C251-1E27-2B4F-8176-BA9F92D9B78D}" type="datetimeFigureOut">
              <a:rPr lang="en-US" smtClean="0">
                <a:solidFill>
                  <a:prstClr val="black">
                    <a:tint val="75000"/>
                  </a:prstClr>
                </a:solidFill>
                <a:latin typeface="Calibri"/>
              </a:rPr>
              <a:pPr/>
              <a:t>10/18/20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138121C-286D-9449-AD39-4B11CE9449A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31280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020C251-1E27-2B4F-8176-BA9F92D9B78D}" type="datetimeFigureOut">
              <a:rPr lang="en-US" smtClean="0">
                <a:solidFill>
                  <a:prstClr val="black">
                    <a:tint val="75000"/>
                  </a:prstClr>
                </a:solidFill>
                <a:latin typeface="Calibri"/>
              </a:rPr>
              <a:pPr/>
              <a:t>10/18/20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138121C-286D-9449-AD39-4B11CE9449A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59200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20C251-1E27-2B4F-8176-BA9F92D9B78D}" type="datetimeFigureOut">
              <a:rPr lang="en-US" smtClean="0">
                <a:solidFill>
                  <a:prstClr val="black">
                    <a:tint val="75000"/>
                  </a:prstClr>
                </a:solidFill>
                <a:latin typeface="Calibri"/>
              </a:rPr>
              <a:pPr/>
              <a:t>10/18/20</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138121C-286D-9449-AD39-4B11CE9449A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30643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20C251-1E27-2B4F-8176-BA9F92D9B78D}" type="datetimeFigureOut">
              <a:rPr lang="en-US" smtClean="0">
                <a:solidFill>
                  <a:prstClr val="black">
                    <a:tint val="75000"/>
                  </a:prstClr>
                </a:solidFill>
                <a:latin typeface="Calibri"/>
              </a:rPr>
              <a:pPr/>
              <a:t>10/18/20</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138121C-286D-9449-AD39-4B11CE9449A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45863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lvl1pPr marL="40640" marR="40640">
              <a:defRPr sz="4200"/>
            </a:lvl1pPr>
          </a:lstStyle>
          <a:p>
            <a:pPr lvl="0">
              <a:defRPr sz="1800">
                <a:uFillTx/>
              </a:defRPr>
            </a:pPr>
            <a:r>
              <a:rPr sz="4200">
                <a:uFill>
                  <a:solidFill/>
                </a:uFill>
              </a:rPr>
              <a:t>Title Text</a:t>
            </a:r>
          </a:p>
        </p:txBody>
      </p:sp>
      <p:sp>
        <p:nvSpPr>
          <p:cNvPr id="19" name="Shape 19"/>
          <p:cNvSpPr>
            <a:spLocks noGrp="1"/>
          </p:cNvSpPr>
          <p:nvPr>
            <p:ph type="body" idx="1"/>
          </p:nvPr>
        </p:nvSpPr>
        <p:spPr>
          <a:prstGeom prst="rect">
            <a:avLst/>
          </a:prstGeom>
        </p:spPr>
        <p:txBody>
          <a:bodyPr/>
          <a:lstStyle>
            <a:lvl1pPr marR="40640">
              <a:defRPr sz="3000"/>
            </a:lvl1pPr>
            <a:lvl2pPr marL="783590" marR="40640" indent="-285750">
              <a:spcBef>
                <a:spcPts val="600"/>
              </a:spcBef>
              <a:buChar char="–"/>
              <a:defRPr sz="2600"/>
            </a:lvl2pPr>
            <a:lvl3pPr marL="1183639" marR="40640" indent="-228600">
              <a:spcBef>
                <a:spcPts val="500"/>
              </a:spcBef>
              <a:defRPr sz="2200"/>
            </a:lvl3pPr>
            <a:lvl4pPr marL="1640839" marR="40640" indent="-228600">
              <a:spcBef>
                <a:spcPts val="400"/>
              </a:spcBef>
              <a:buChar char="–"/>
              <a:defRPr sz="1800"/>
            </a:lvl4pPr>
            <a:lvl5pPr marL="2098039" marR="40640" indent="-228600">
              <a:spcBef>
                <a:spcPts val="400"/>
              </a:spcBef>
              <a:buChar char="»"/>
              <a:defRPr sz="1800"/>
            </a:lvl5pPr>
          </a:lstStyle>
          <a:p>
            <a:pPr lvl="0">
              <a:defRPr sz="1800">
                <a:uFillTx/>
              </a:defRPr>
            </a:pPr>
            <a:r>
              <a:rPr sz="3000">
                <a:uFill>
                  <a:solidFill/>
                </a:uFill>
              </a:rPr>
              <a:t>Body Level One</a:t>
            </a:r>
          </a:p>
          <a:p>
            <a:pPr lvl="1">
              <a:defRPr sz="1800">
                <a:uFillTx/>
              </a:defRPr>
            </a:pPr>
            <a:r>
              <a:rPr sz="2600">
                <a:uFill>
                  <a:solidFill/>
                </a:uFill>
              </a:rPr>
              <a:t>Body Level Two</a:t>
            </a:r>
          </a:p>
          <a:p>
            <a:pPr lvl="2">
              <a:defRPr sz="1800">
                <a:uFillTx/>
              </a:defRPr>
            </a:pPr>
            <a:r>
              <a:rPr sz="2200">
                <a:uFill>
                  <a:solidFill/>
                </a:uFill>
              </a:rPr>
              <a:t>Body Level Three</a:t>
            </a:r>
          </a:p>
          <a:p>
            <a:pPr lvl="3">
              <a:defRPr>
                <a:uFillTx/>
              </a:defRPr>
            </a:pPr>
            <a:r>
              <a:rPr>
                <a:uFill>
                  <a:solidFill/>
                </a:uFill>
              </a:rPr>
              <a:t>Body Level Four</a:t>
            </a:r>
          </a:p>
          <a:p>
            <a:pPr lvl="4">
              <a:defRPr>
                <a:uFillTx/>
              </a:defRPr>
            </a:pPr>
            <a:r>
              <a:rPr>
                <a:uFill>
                  <a:solidFill/>
                </a:uFill>
              </a:rPr>
              <a:t>Body Level Five</a:t>
            </a:r>
          </a:p>
        </p:txBody>
      </p:sp>
      <p:sp>
        <p:nvSpPr>
          <p:cNvPr id="20" name="Shape 20"/>
          <p:cNvSpPr>
            <a:spLocks noGrp="1"/>
          </p:cNvSpPr>
          <p:nvPr>
            <p:ph type="sldNum" sz="quarter" idx="2"/>
          </p:nvPr>
        </p:nvSpPr>
        <p:spPr>
          <a:xfrm>
            <a:off x="7478093" y="6245225"/>
            <a:ext cx="283816" cy="274415"/>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0C251-1E27-2B4F-8176-BA9F92D9B78D}" type="datetimeFigureOut">
              <a:rPr lang="en-US" smtClean="0">
                <a:solidFill>
                  <a:prstClr val="black">
                    <a:tint val="75000"/>
                  </a:prstClr>
                </a:solidFill>
                <a:latin typeface="Calibri"/>
              </a:rPr>
              <a:pPr/>
              <a:t>10/18/20</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138121C-286D-9449-AD39-4B11CE9449A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418436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20C251-1E27-2B4F-8176-BA9F92D9B78D}" type="datetimeFigureOut">
              <a:rPr lang="en-US" smtClean="0">
                <a:solidFill>
                  <a:prstClr val="black">
                    <a:tint val="75000"/>
                  </a:prstClr>
                </a:solidFill>
                <a:latin typeface="Calibri"/>
              </a:rPr>
              <a:pPr/>
              <a:t>10/18/20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138121C-286D-9449-AD39-4B11CE9449A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06014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20C251-1E27-2B4F-8176-BA9F92D9B78D}" type="datetimeFigureOut">
              <a:rPr lang="en-US" smtClean="0">
                <a:solidFill>
                  <a:prstClr val="black">
                    <a:tint val="75000"/>
                  </a:prstClr>
                </a:solidFill>
                <a:latin typeface="Calibri"/>
              </a:rPr>
              <a:pPr/>
              <a:t>10/18/20</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138121C-286D-9449-AD39-4B11CE9449A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66426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20C251-1E27-2B4F-8176-BA9F92D9B78D}" type="datetimeFigureOut">
              <a:rPr lang="en-US" smtClean="0">
                <a:solidFill>
                  <a:prstClr val="black">
                    <a:tint val="75000"/>
                  </a:prstClr>
                </a:solidFill>
                <a:latin typeface="Calibri"/>
              </a:rPr>
              <a:pPr/>
              <a:t>10/18/20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138121C-286D-9449-AD39-4B11CE9449A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582600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20C251-1E27-2B4F-8176-BA9F92D9B78D}" type="datetimeFigureOut">
              <a:rPr lang="en-US" smtClean="0">
                <a:solidFill>
                  <a:prstClr val="black">
                    <a:tint val="75000"/>
                  </a:prstClr>
                </a:solidFill>
                <a:latin typeface="Calibri"/>
              </a:rPr>
              <a:pPr/>
              <a:t>10/18/20</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138121C-286D-9449-AD39-4B11CE9449A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4608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4" name="Shape 14"/>
          <p:cNvSpPr>
            <a:spLocks noGrp="1"/>
          </p:cNvSpPr>
          <p:nvPr>
            <p:ph type="title"/>
          </p:nvPr>
        </p:nvSpPr>
        <p:spPr>
          <a:xfrm>
            <a:off x="457200" y="0"/>
            <a:ext cx="8229600" cy="1692275"/>
          </a:xfrm>
          <a:prstGeom prst="rect">
            <a:avLst/>
          </a:prstGeom>
        </p:spPr>
        <p:txBody>
          <a:bodyPr/>
          <a:lstStyle/>
          <a:p>
            <a:pPr lvl="0">
              <a:defRPr sz="1800">
                <a:uFillTx/>
              </a:defRPr>
            </a:pPr>
            <a:r>
              <a:rPr sz="4400">
                <a:uFill>
                  <a:solidFill/>
                </a:uFill>
              </a:rPr>
              <a:t>Title Text</a:t>
            </a:r>
          </a:p>
        </p:txBody>
      </p:sp>
      <p:sp>
        <p:nvSpPr>
          <p:cNvPr id="15" name="Shape 15"/>
          <p:cNvSpPr>
            <a:spLocks noGrp="1"/>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16" name="Shape 16"/>
          <p:cNvSpPr>
            <a:spLocks noGrp="1"/>
          </p:cNvSpPr>
          <p:nvPr>
            <p:ph type="sldNum" sz="quarter" idx="2"/>
          </p:nvPr>
        </p:nvSpPr>
        <p:spPr>
          <a:prstGeom prst="rect">
            <a:avLst/>
          </a:prstGeom>
        </p:spPr>
        <p:txBody>
          <a:body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20632532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 name="Shape 6"/>
          <p:cNvSpPr>
            <a:spLocks noGrp="1"/>
          </p:cNvSpPr>
          <p:nvPr>
            <p:ph type="title"/>
          </p:nvPr>
        </p:nvSpPr>
        <p:spPr>
          <a:prstGeom prst="rect">
            <a:avLst/>
          </a:prstGeom>
        </p:spPr>
        <p:txBody>
          <a:bodyPr/>
          <a:lstStyle/>
          <a:p>
            <a:pPr lvl="0"/>
            <a:r>
              <a:t>Title Text</a:t>
            </a:r>
          </a:p>
        </p:txBody>
      </p:sp>
      <p:sp>
        <p:nvSpPr>
          <p:cNvPr id="7" name="Shape 7"/>
          <p:cNvSpPr>
            <a:spLocks noGrp="1"/>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10"/>
          </p:nvPr>
        </p:nvSpPr>
        <p:spPr>
          <a:ln/>
        </p:spPr>
        <p:txBody>
          <a:bodyPr/>
          <a:lstStyle>
            <a:lvl1pPr>
              <a:defRPr/>
            </a:lvl1pPr>
          </a:lstStyle>
          <a:p>
            <a:pPr>
              <a:defRPr/>
            </a:pPr>
            <a:fld id="{AC1F9596-6785-9F4E-82A8-0D5537043858}" type="slidenum">
              <a:rPr lang="en-US" altLang="ja-JP">
                <a:solidFill>
                  <a:srgbClr val="000000"/>
                </a:solidFill>
                <a:latin typeface="Arial"/>
                <a:ea typeface="Arial"/>
              </a:rPr>
              <a:pPr>
                <a:defRPr/>
              </a:pPr>
              <a:t>‹#›</a:t>
            </a:fld>
            <a:endParaRPr lang="en-US" altLang="ja-JP">
              <a:solidFill>
                <a:srgbClr val="000000"/>
              </a:solidFill>
              <a:latin typeface="Arial"/>
              <a:ea typeface="Arial"/>
            </a:endParaRPr>
          </a:p>
        </p:txBody>
      </p:sp>
    </p:spTree>
    <p:extLst>
      <p:ext uri="{BB962C8B-B14F-4D97-AF65-F5344CB8AC3E}">
        <p14:creationId xmlns:p14="http://schemas.microsoft.com/office/powerpoint/2010/main" val="50538106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10" name="Shape 10"/>
          <p:cNvSpPr>
            <a:spLocks noGrp="1"/>
          </p:cNvSpPr>
          <p:nvPr>
            <p:ph type="title"/>
          </p:nvPr>
        </p:nvSpPr>
        <p:spPr>
          <a:xfrm>
            <a:off x="685800" y="381000"/>
            <a:ext cx="7772400" cy="1600200"/>
          </a:xfrm>
          <a:prstGeom prst="rect">
            <a:avLst/>
          </a:prstGeom>
        </p:spPr>
        <p:txBody>
          <a:bodyPr/>
          <a:lstStyle>
            <a:lvl1pPr marL="40629" marR="40629">
              <a:defRPr>
                <a:latin typeface="Times New Roman"/>
                <a:ea typeface="Times New Roman"/>
                <a:cs typeface="Times New Roman"/>
                <a:sym typeface="Times New Roman"/>
              </a:defRPr>
            </a:lvl1pPr>
          </a:lstStyle>
          <a:p>
            <a:pPr lvl="0"/>
            <a:r>
              <a:t>Title Text</a:t>
            </a:r>
          </a:p>
        </p:txBody>
      </p:sp>
      <p:sp>
        <p:nvSpPr>
          <p:cNvPr id="11" name="Shape 11"/>
          <p:cNvSpPr>
            <a:spLocks noGrp="1"/>
          </p:cNvSpPr>
          <p:nvPr>
            <p:ph type="body" idx="1"/>
          </p:nvPr>
        </p:nvSpPr>
        <p:spPr>
          <a:xfrm>
            <a:off x="685800" y="1981200"/>
            <a:ext cx="7772400" cy="4876800"/>
          </a:xfrm>
          <a:prstGeom prst="rect">
            <a:avLst/>
          </a:prstGeom>
        </p:spPr>
        <p:txBody>
          <a:bodyPr/>
          <a:lstStyle>
            <a:lvl1pPr marL="383529" marR="40629">
              <a:defRPr>
                <a:latin typeface="Times New Roman"/>
                <a:ea typeface="Times New Roman"/>
                <a:cs typeface="Times New Roman"/>
                <a:sym typeface="Times New Roman"/>
              </a:defRPr>
            </a:lvl1pPr>
            <a:lvl2pPr marL="783578" marR="40629" indent="-285750">
              <a:spcBef>
                <a:spcPts val="600"/>
              </a:spcBef>
              <a:buChar char="–"/>
              <a:defRPr sz="2800">
                <a:latin typeface="Times New Roman"/>
                <a:ea typeface="Times New Roman"/>
                <a:cs typeface="Times New Roman"/>
                <a:sym typeface="Times New Roman"/>
              </a:defRPr>
            </a:lvl2pPr>
            <a:lvl3pPr marL="1183628" marR="40629" indent="-228600">
              <a:spcBef>
                <a:spcPts val="500"/>
              </a:spcBef>
              <a:defRPr sz="2400">
                <a:latin typeface="Times New Roman"/>
                <a:ea typeface="Times New Roman"/>
                <a:cs typeface="Times New Roman"/>
                <a:sym typeface="Times New Roman"/>
              </a:defRPr>
            </a:lvl3pPr>
            <a:lvl4pPr marL="1640828" marR="40629" indent="-228599">
              <a:spcBef>
                <a:spcPts val="400"/>
              </a:spcBef>
              <a:buChar char="–"/>
              <a:defRPr sz="2000">
                <a:latin typeface="Times New Roman"/>
                <a:ea typeface="Times New Roman"/>
                <a:cs typeface="Times New Roman"/>
                <a:sym typeface="Times New Roman"/>
              </a:defRPr>
            </a:lvl4pPr>
            <a:lvl5pPr marL="2098028" marR="40629" indent="-228600">
              <a:spcBef>
                <a:spcPts val="400"/>
              </a:spcBef>
              <a:buChar char="»"/>
              <a:defRPr sz="2000">
                <a:latin typeface="Times New Roman"/>
                <a:ea typeface="Times New Roman"/>
                <a:cs typeface="Times New Roman"/>
                <a:sym typeface="Times New Roman"/>
              </a:defRPr>
            </a:lvl5pPr>
          </a:lstStyle>
          <a:p>
            <a:pPr lvl="0"/>
            <a:r>
              <a:t>Body Level One</a:t>
            </a:r>
          </a:p>
          <a:p>
            <a:pPr lvl="1"/>
            <a:r>
              <a:t>Body Level Two</a:t>
            </a:r>
          </a:p>
          <a:p>
            <a:pPr lvl="2"/>
            <a:r>
              <a:t>Body Level Three</a:t>
            </a:r>
          </a:p>
          <a:p>
            <a:pPr lvl="3"/>
            <a:r>
              <a:t>Body Level Four</a:t>
            </a:r>
          </a:p>
          <a:p>
            <a:pPr lvl="4"/>
            <a:r>
              <a:t>Body Level Five</a:t>
            </a:r>
          </a:p>
        </p:txBody>
      </p:sp>
      <p:sp>
        <p:nvSpPr>
          <p:cNvPr id="4" name="Shape 12"/>
          <p:cNvSpPr>
            <a:spLocks noGrp="1"/>
          </p:cNvSpPr>
          <p:nvPr>
            <p:ph type="sldNum" sz="quarter" idx="10"/>
          </p:nvPr>
        </p:nvSpPr>
        <p:spPr>
          <a:xfrm>
            <a:off x="7359650" y="6248400"/>
            <a:ext cx="292100" cy="296863"/>
          </a:xfrm>
        </p:spPr>
        <p:txBody>
          <a:bodyPr/>
          <a:lstStyle>
            <a:lvl1pPr>
              <a:defRPr smtClean="0">
                <a:latin typeface="Times New Roman" charset="0"/>
                <a:cs typeface="Times New Roman" charset="0"/>
                <a:sym typeface="Times New Roman" charset="0"/>
              </a:defRPr>
            </a:lvl1pPr>
          </a:lstStyle>
          <a:p>
            <a:pPr>
              <a:defRPr/>
            </a:pPr>
            <a:fld id="{CA47B76C-DACD-2C44-9421-F49EC30756C8}" type="slidenum">
              <a:rPr lang="en-US" altLang="ja-JP">
                <a:solidFill>
                  <a:srgbClr val="000000"/>
                </a:solidFill>
                <a:ea typeface="Arial"/>
              </a:rPr>
              <a:pPr>
                <a:defRPr/>
              </a:pPr>
              <a:t>‹#›</a:t>
            </a:fld>
            <a:endParaRPr lang="en-US" altLang="ja-JP">
              <a:solidFill>
                <a:srgbClr val="000000"/>
              </a:solidFill>
              <a:ea typeface="Arial"/>
            </a:endParaRPr>
          </a:p>
        </p:txBody>
      </p:sp>
    </p:spTree>
    <p:extLst>
      <p:ext uri="{BB962C8B-B14F-4D97-AF65-F5344CB8AC3E}">
        <p14:creationId xmlns:p14="http://schemas.microsoft.com/office/powerpoint/2010/main" val="2027603935"/>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4" name="Shape 14"/>
          <p:cNvSpPr>
            <a:spLocks noGrp="1"/>
          </p:cNvSpPr>
          <p:nvPr>
            <p:ph type="title"/>
          </p:nvPr>
        </p:nvSpPr>
        <p:spPr>
          <a:xfrm>
            <a:off x="457200" y="0"/>
            <a:ext cx="8229600" cy="1692275"/>
          </a:xfrm>
          <a:prstGeom prst="rect">
            <a:avLst/>
          </a:prstGeom>
        </p:spPr>
        <p:txBody>
          <a:bodyPr/>
          <a:lstStyle/>
          <a:p>
            <a:pPr lvl="0"/>
            <a:r>
              <a:t>Title Text</a:t>
            </a:r>
          </a:p>
        </p:txBody>
      </p:sp>
      <p:sp>
        <p:nvSpPr>
          <p:cNvPr id="15" name="Shape 15"/>
          <p:cNvSpPr>
            <a:spLocks noGrp="1"/>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10"/>
          </p:nvPr>
        </p:nvSpPr>
        <p:spPr>
          <a:ln/>
        </p:spPr>
        <p:txBody>
          <a:bodyPr/>
          <a:lstStyle>
            <a:lvl1pPr>
              <a:defRPr/>
            </a:lvl1pPr>
          </a:lstStyle>
          <a:p>
            <a:pPr>
              <a:defRPr/>
            </a:pPr>
            <a:fld id="{CDEF76E3-51A8-C341-B79A-4D7E70279283}" type="slidenum">
              <a:rPr lang="en-US" altLang="ja-JP">
                <a:solidFill>
                  <a:srgbClr val="000000"/>
                </a:solidFill>
                <a:latin typeface="Arial"/>
                <a:ea typeface="Arial"/>
              </a:rPr>
              <a:pPr>
                <a:defRPr/>
              </a:pPr>
              <a:t>‹#›</a:t>
            </a:fld>
            <a:endParaRPr lang="en-US" altLang="ja-JP">
              <a:solidFill>
                <a:srgbClr val="000000"/>
              </a:solidFill>
              <a:latin typeface="Arial"/>
              <a:ea typeface="Arial"/>
            </a:endParaRPr>
          </a:p>
        </p:txBody>
      </p:sp>
    </p:spTree>
    <p:extLst>
      <p:ext uri="{BB962C8B-B14F-4D97-AF65-F5344CB8AC3E}">
        <p14:creationId xmlns:p14="http://schemas.microsoft.com/office/powerpoint/2010/main" val="198226836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lvl1pPr marL="40640" marR="40640">
              <a:defRPr sz="4200"/>
            </a:lvl1pPr>
          </a:lstStyle>
          <a:p>
            <a:pPr lvl="0"/>
            <a:r>
              <a:t>Title Text</a:t>
            </a:r>
          </a:p>
        </p:txBody>
      </p:sp>
      <p:sp>
        <p:nvSpPr>
          <p:cNvPr id="19" name="Shape 19"/>
          <p:cNvSpPr>
            <a:spLocks noGrp="1"/>
          </p:cNvSpPr>
          <p:nvPr>
            <p:ph type="body" idx="1"/>
          </p:nvPr>
        </p:nvSpPr>
        <p:spPr>
          <a:prstGeom prst="rect">
            <a:avLst/>
          </a:prstGeom>
        </p:spPr>
        <p:txBody>
          <a:bodyPr/>
          <a:lstStyle>
            <a:lvl1pPr marR="40640">
              <a:defRPr sz="3000"/>
            </a:lvl1pPr>
            <a:lvl2pPr marL="783590" marR="40640" indent="-285750">
              <a:spcBef>
                <a:spcPts val="600"/>
              </a:spcBef>
              <a:buChar char="–"/>
              <a:defRPr sz="2600"/>
            </a:lvl2pPr>
            <a:lvl3pPr marL="1183639" marR="40640" indent="-228600">
              <a:spcBef>
                <a:spcPts val="500"/>
              </a:spcBef>
              <a:defRPr sz="2200"/>
            </a:lvl3pPr>
            <a:lvl4pPr marL="1640839" marR="40640" indent="-228600">
              <a:spcBef>
                <a:spcPts val="400"/>
              </a:spcBef>
              <a:buChar char="–"/>
              <a:defRPr sz="1800"/>
            </a:lvl4pPr>
            <a:lvl5pPr marL="2098039" marR="40640" indent="-228600">
              <a:spcBef>
                <a:spcPts val="400"/>
              </a:spcBef>
              <a:buChar char="»"/>
              <a:defRPr sz="1800"/>
            </a:lvl5pPr>
          </a:lstStyle>
          <a:p>
            <a:pPr lvl="0"/>
            <a:r>
              <a:t>Body Level One</a:t>
            </a:r>
          </a:p>
          <a:p>
            <a:pPr lvl="1"/>
            <a:r>
              <a:t>Body Level Two</a:t>
            </a:r>
          </a:p>
          <a:p>
            <a:pPr lvl="2"/>
            <a:r>
              <a:t>Body Level Three</a:t>
            </a:r>
          </a:p>
          <a:p>
            <a:pPr lvl="3"/>
            <a:r>
              <a:t>Body Level Four</a:t>
            </a:r>
          </a:p>
          <a:p>
            <a:pPr lvl="4"/>
            <a:r>
              <a:t>Body Level Five</a:t>
            </a:r>
          </a:p>
        </p:txBody>
      </p:sp>
      <p:sp>
        <p:nvSpPr>
          <p:cNvPr id="4" name="Shape 20"/>
          <p:cNvSpPr>
            <a:spLocks noGrp="1"/>
          </p:cNvSpPr>
          <p:nvPr>
            <p:ph type="sldNum" sz="quarter" idx="10"/>
          </p:nvPr>
        </p:nvSpPr>
        <p:spPr>
          <a:xfrm>
            <a:off x="7478713" y="6245225"/>
            <a:ext cx="282575" cy="274638"/>
          </a:xfrm>
        </p:spPr>
        <p:txBody>
          <a:bodyPr/>
          <a:lstStyle>
            <a:lvl1pPr>
              <a:defRPr sz="1200" smtClean="0"/>
            </a:lvl1pPr>
          </a:lstStyle>
          <a:p>
            <a:pPr>
              <a:defRPr/>
            </a:pPr>
            <a:fld id="{EB8FF7C0-1BD0-5247-BFB8-A7241F766594}" type="slidenum">
              <a:rPr lang="en-US" altLang="ja-JP">
                <a:solidFill>
                  <a:srgbClr val="000000"/>
                </a:solidFill>
                <a:latin typeface="Arial"/>
                <a:ea typeface="Arial"/>
              </a:rPr>
              <a:pPr>
                <a:defRPr/>
              </a:pPr>
              <a:t>‹#›</a:t>
            </a:fld>
            <a:endParaRPr lang="en-US" altLang="ja-JP">
              <a:solidFill>
                <a:srgbClr val="000000"/>
              </a:solidFill>
              <a:latin typeface="Arial"/>
              <a:ea typeface="Arial"/>
            </a:endParaRPr>
          </a:p>
        </p:txBody>
      </p:sp>
    </p:spTree>
    <p:extLst>
      <p:ext uri="{BB962C8B-B14F-4D97-AF65-F5344CB8AC3E}">
        <p14:creationId xmlns:p14="http://schemas.microsoft.com/office/powerpoint/2010/main" val="354083387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 Title Slide">
    <p:spTree>
      <p:nvGrpSpPr>
        <p:cNvPr id="1" name=""/>
        <p:cNvGrpSpPr/>
        <p:nvPr/>
      </p:nvGrpSpPr>
      <p:grpSpPr>
        <a:xfrm>
          <a:off x="0" y="0"/>
          <a:ext cx="0" cy="0"/>
          <a:chOff x="0" y="0"/>
          <a:chExt cx="0" cy="0"/>
        </a:xfrm>
      </p:grpSpPr>
      <p:sp>
        <p:nvSpPr>
          <p:cNvPr id="22" name="Shape 22"/>
          <p:cNvSpPr>
            <a:spLocks noGrp="1"/>
          </p:cNvSpPr>
          <p:nvPr>
            <p:ph type="title"/>
          </p:nvPr>
        </p:nvSpPr>
        <p:spPr>
          <a:xfrm>
            <a:off x="685800" y="2130425"/>
            <a:ext cx="7772400" cy="1470026"/>
          </a:xfrm>
          <a:prstGeom prst="rect">
            <a:avLst/>
          </a:prstGeom>
          <a:ln>
            <a:round/>
          </a:ln>
        </p:spPr>
        <p:txBody>
          <a:bodyPr lIns="38100" tIns="38100" rIns="38100" bIns="38100"/>
          <a:lstStyle>
            <a:lvl1pPr marL="0" marR="0" defTabSz="457200">
              <a:defRPr sz="4200">
                <a:latin typeface="Calibri"/>
                <a:ea typeface="Calibri"/>
                <a:cs typeface="Calibri"/>
                <a:sym typeface="Calibri"/>
              </a:defRPr>
            </a:lvl1pPr>
          </a:lstStyle>
          <a:p>
            <a:pPr lvl="0">
              <a:defRPr sz="1800">
                <a:uFillTx/>
              </a:defRPr>
            </a:pPr>
            <a:r>
              <a:rPr sz="4200">
                <a:uFill>
                  <a:solidFill/>
                </a:uFill>
              </a:rPr>
              <a:t>Title Text</a:t>
            </a:r>
          </a:p>
        </p:txBody>
      </p:sp>
      <p:sp>
        <p:nvSpPr>
          <p:cNvPr id="23" name="Shape 23"/>
          <p:cNvSpPr>
            <a:spLocks noGrp="1"/>
          </p:cNvSpPr>
          <p:nvPr>
            <p:ph type="body" idx="1"/>
          </p:nvPr>
        </p:nvSpPr>
        <p:spPr>
          <a:xfrm>
            <a:off x="1371600" y="3886200"/>
            <a:ext cx="6400800" cy="1752600"/>
          </a:xfrm>
          <a:prstGeom prst="rect">
            <a:avLst/>
          </a:prstGeom>
          <a:ln>
            <a:round/>
          </a:ln>
        </p:spPr>
        <p:txBody>
          <a:bodyPr lIns="38100" tIns="38100" rIns="38100" bIns="38100"/>
          <a:lstStyle>
            <a:lvl1pPr marL="0" marR="0" indent="0" algn="ctr" defTabSz="457200">
              <a:buClr>
                <a:srgbClr val="9A9A9A"/>
              </a:buClr>
              <a:buSzTx/>
              <a:buNone/>
              <a:defRPr sz="3000">
                <a:solidFill>
                  <a:srgbClr val="9A9A9A"/>
                </a:solidFill>
                <a:uFill>
                  <a:solidFill>
                    <a:srgbClr val="9A9A9A"/>
                  </a:solidFill>
                </a:uFill>
                <a:latin typeface="Calibri"/>
                <a:ea typeface="Calibri"/>
                <a:cs typeface="Calibri"/>
                <a:sym typeface="Calibri"/>
              </a:defRPr>
            </a:lvl1pPr>
            <a:lvl2pPr marL="457200" marR="0" indent="0" algn="ctr" defTabSz="457200">
              <a:spcBef>
                <a:spcPts val="600"/>
              </a:spcBef>
              <a:buClr>
                <a:srgbClr val="9A9A9A"/>
              </a:buClr>
              <a:buSzTx/>
              <a:buNone/>
              <a:defRPr sz="2600">
                <a:solidFill>
                  <a:srgbClr val="9A9A9A"/>
                </a:solidFill>
                <a:uFill>
                  <a:solidFill>
                    <a:srgbClr val="9A9A9A"/>
                  </a:solidFill>
                </a:uFill>
                <a:latin typeface="Calibri"/>
                <a:ea typeface="Calibri"/>
                <a:cs typeface="Calibri"/>
                <a:sym typeface="Calibri"/>
              </a:defRPr>
            </a:lvl2pPr>
            <a:lvl3pPr marL="914400" marR="0" indent="0" algn="ctr" defTabSz="457200">
              <a:spcBef>
                <a:spcPts val="500"/>
              </a:spcBef>
              <a:buClr>
                <a:srgbClr val="9A9A9A"/>
              </a:buClr>
              <a:buSzTx/>
              <a:buNone/>
              <a:defRPr sz="2200">
                <a:solidFill>
                  <a:srgbClr val="9A9A9A"/>
                </a:solidFill>
                <a:uFill>
                  <a:solidFill>
                    <a:srgbClr val="9A9A9A"/>
                  </a:solidFill>
                </a:uFill>
                <a:latin typeface="Calibri"/>
                <a:ea typeface="Calibri"/>
                <a:cs typeface="Calibri"/>
                <a:sym typeface="Calibri"/>
              </a:defRPr>
            </a:lvl3pPr>
            <a:lvl4pPr marL="1371600" marR="0" indent="0" algn="ctr" defTabSz="457200">
              <a:spcBef>
                <a:spcPts val="400"/>
              </a:spcBef>
              <a:buClr>
                <a:srgbClr val="9A9A9A"/>
              </a:buClr>
              <a:buSzTx/>
              <a:buNone/>
              <a:defRPr sz="1800">
                <a:solidFill>
                  <a:srgbClr val="9A9A9A"/>
                </a:solidFill>
                <a:uFill>
                  <a:solidFill>
                    <a:srgbClr val="9A9A9A"/>
                  </a:solidFill>
                </a:uFill>
                <a:latin typeface="Calibri"/>
                <a:ea typeface="Calibri"/>
                <a:cs typeface="Calibri"/>
                <a:sym typeface="Calibri"/>
              </a:defRPr>
            </a:lvl4pPr>
            <a:lvl5pPr marL="1828800" marR="0" indent="0" algn="ctr" defTabSz="457200">
              <a:spcBef>
                <a:spcPts val="400"/>
              </a:spcBef>
              <a:buClr>
                <a:srgbClr val="9A9A9A"/>
              </a:buClr>
              <a:buSzTx/>
              <a:buNone/>
              <a:defRPr sz="1800">
                <a:solidFill>
                  <a:srgbClr val="9A9A9A"/>
                </a:solidFill>
                <a:uFill>
                  <a:solidFill>
                    <a:srgbClr val="9A9A9A"/>
                  </a:solidFill>
                </a:uFill>
                <a:latin typeface="Calibri"/>
                <a:ea typeface="Calibri"/>
                <a:cs typeface="Calibri"/>
                <a:sym typeface="Calibri"/>
              </a:defRPr>
            </a:lvl5pPr>
          </a:lstStyle>
          <a:p>
            <a:pPr lvl="0">
              <a:defRPr sz="1800">
                <a:solidFill>
                  <a:srgbClr val="000000"/>
                </a:solidFill>
                <a:uFillTx/>
              </a:defRPr>
            </a:pPr>
            <a:r>
              <a:rPr sz="3000">
                <a:solidFill>
                  <a:srgbClr val="9A9A9A"/>
                </a:solidFill>
                <a:uFill>
                  <a:solidFill>
                    <a:srgbClr val="9A9A9A"/>
                  </a:solidFill>
                </a:uFill>
              </a:rPr>
              <a:t>Body Level One</a:t>
            </a:r>
          </a:p>
          <a:p>
            <a:pPr lvl="1">
              <a:defRPr sz="1800">
                <a:solidFill>
                  <a:srgbClr val="000000"/>
                </a:solidFill>
                <a:uFillTx/>
              </a:defRPr>
            </a:pPr>
            <a:r>
              <a:rPr sz="2600">
                <a:solidFill>
                  <a:srgbClr val="9A9A9A"/>
                </a:solidFill>
                <a:uFill>
                  <a:solidFill>
                    <a:srgbClr val="9A9A9A"/>
                  </a:solidFill>
                </a:uFill>
              </a:rPr>
              <a:t>Body Level Two</a:t>
            </a:r>
          </a:p>
          <a:p>
            <a:pPr lvl="2">
              <a:defRPr sz="1800">
                <a:solidFill>
                  <a:srgbClr val="000000"/>
                </a:solidFill>
                <a:uFillTx/>
              </a:defRPr>
            </a:pPr>
            <a:r>
              <a:rPr sz="2200">
                <a:solidFill>
                  <a:srgbClr val="9A9A9A"/>
                </a:solidFill>
                <a:uFill>
                  <a:solidFill>
                    <a:srgbClr val="9A9A9A"/>
                  </a:solidFill>
                </a:uFill>
              </a:rPr>
              <a:t>Body Level Three</a:t>
            </a:r>
          </a:p>
          <a:p>
            <a:pPr lvl="3">
              <a:defRPr>
                <a:solidFill>
                  <a:srgbClr val="000000"/>
                </a:solidFill>
                <a:uFillTx/>
              </a:defRPr>
            </a:pPr>
            <a:r>
              <a:rPr>
                <a:solidFill>
                  <a:srgbClr val="9A9A9A"/>
                </a:solidFill>
                <a:uFill>
                  <a:solidFill>
                    <a:srgbClr val="9A9A9A"/>
                  </a:solidFill>
                </a:uFill>
              </a:rPr>
              <a:t>Body Level Four</a:t>
            </a:r>
          </a:p>
          <a:p>
            <a:pPr lvl="4">
              <a:defRPr>
                <a:solidFill>
                  <a:srgbClr val="000000"/>
                </a:solidFill>
                <a:uFillTx/>
              </a:defRPr>
            </a:pPr>
            <a:r>
              <a:rPr>
                <a:solidFill>
                  <a:srgbClr val="9A9A9A"/>
                </a:solidFill>
                <a:uFill>
                  <a:solidFill>
                    <a:srgbClr val="9A9A9A"/>
                  </a:solidFill>
                </a:uFill>
              </a:rPr>
              <a:t>Body Level Five</a:t>
            </a:r>
          </a:p>
        </p:txBody>
      </p:sp>
      <p:sp>
        <p:nvSpPr>
          <p:cNvPr id="24" name="Shape 24"/>
          <p:cNvSpPr>
            <a:spLocks noGrp="1"/>
          </p:cNvSpPr>
          <p:nvPr>
            <p:ph type="sldNum" sz="quarter" idx="2"/>
          </p:nvPr>
        </p:nvSpPr>
        <p:spPr>
          <a:xfrm>
            <a:off x="8456290" y="6490493"/>
            <a:ext cx="230511" cy="241301"/>
          </a:xfrm>
          <a:prstGeom prst="rect">
            <a:avLst/>
          </a:prstGeom>
          <a:ln>
            <a:round/>
          </a:ln>
        </p:spPr>
        <p:txBody>
          <a:bodyPr lIns="38100" tIns="38100" rIns="38100" bIns="38100" anchor="ctr"/>
          <a:lstStyle>
            <a:lvl1pPr algn="r" defTabSz="457200">
              <a:defRPr sz="1100">
                <a:solidFill>
                  <a:srgbClr val="9A9A9A"/>
                </a:solidFill>
                <a:uFill>
                  <a:solidFill>
                    <a:srgbClr val="9A9A9A"/>
                  </a:solidFill>
                </a:uFill>
                <a:latin typeface="Calibri"/>
                <a:ea typeface="Calibri"/>
                <a:cs typeface="Calibri"/>
                <a:sym typeface="Calibri"/>
              </a:defRPr>
            </a:lvl1pPr>
          </a:lstStyle>
          <a:p>
            <a:pPr lvl="0"/>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Default - Title Slide">
    <p:spTree>
      <p:nvGrpSpPr>
        <p:cNvPr id="1" name=""/>
        <p:cNvGrpSpPr/>
        <p:nvPr/>
      </p:nvGrpSpPr>
      <p:grpSpPr>
        <a:xfrm>
          <a:off x="0" y="0"/>
          <a:ext cx="0" cy="0"/>
          <a:chOff x="0" y="0"/>
          <a:chExt cx="0" cy="0"/>
        </a:xfrm>
      </p:grpSpPr>
      <p:sp>
        <p:nvSpPr>
          <p:cNvPr id="22" name="Shape 22"/>
          <p:cNvSpPr>
            <a:spLocks noGrp="1"/>
          </p:cNvSpPr>
          <p:nvPr>
            <p:ph type="title"/>
          </p:nvPr>
        </p:nvSpPr>
        <p:spPr>
          <a:xfrm>
            <a:off x="685800" y="2130425"/>
            <a:ext cx="7772400" cy="1470026"/>
          </a:xfrm>
          <a:prstGeom prst="rect">
            <a:avLst/>
          </a:prstGeom>
          <a:ln>
            <a:round/>
          </a:ln>
        </p:spPr>
        <p:txBody>
          <a:bodyPr lIns="38100" tIns="38100" rIns="38100" bIns="38100"/>
          <a:lstStyle>
            <a:lvl1pPr marL="0" marR="0" defTabSz="457200">
              <a:defRPr sz="4200">
                <a:latin typeface="Calibri"/>
                <a:ea typeface="Calibri"/>
                <a:cs typeface="Calibri"/>
                <a:sym typeface="Calibri"/>
              </a:defRPr>
            </a:lvl1pPr>
          </a:lstStyle>
          <a:p>
            <a:pPr lvl="0"/>
            <a:r>
              <a:t>Title Text</a:t>
            </a:r>
          </a:p>
        </p:txBody>
      </p:sp>
      <p:sp>
        <p:nvSpPr>
          <p:cNvPr id="23" name="Shape 23"/>
          <p:cNvSpPr>
            <a:spLocks noGrp="1"/>
          </p:cNvSpPr>
          <p:nvPr>
            <p:ph type="body" idx="1"/>
          </p:nvPr>
        </p:nvSpPr>
        <p:spPr>
          <a:xfrm>
            <a:off x="1371600" y="3886200"/>
            <a:ext cx="6400800" cy="1752600"/>
          </a:xfrm>
          <a:prstGeom prst="rect">
            <a:avLst/>
          </a:prstGeom>
          <a:ln>
            <a:round/>
          </a:ln>
        </p:spPr>
        <p:txBody>
          <a:bodyPr lIns="38100" tIns="38100" rIns="38100" bIns="38100"/>
          <a:lstStyle>
            <a:lvl1pPr marL="0" marR="0" indent="0" algn="ctr" defTabSz="457200">
              <a:buClr>
                <a:srgbClr val="9A9A9A"/>
              </a:buClr>
              <a:buSzTx/>
              <a:buNone/>
              <a:defRPr sz="3000">
                <a:solidFill>
                  <a:srgbClr val="9A9A9A"/>
                </a:solidFill>
                <a:uFill>
                  <a:solidFill>
                    <a:srgbClr val="9A9A9A"/>
                  </a:solidFill>
                </a:uFill>
                <a:latin typeface="Calibri"/>
                <a:ea typeface="Calibri"/>
                <a:cs typeface="Calibri"/>
                <a:sym typeface="Calibri"/>
              </a:defRPr>
            </a:lvl1pPr>
            <a:lvl2pPr marL="457200" marR="0" indent="0" algn="ctr" defTabSz="457200">
              <a:spcBef>
                <a:spcPts val="600"/>
              </a:spcBef>
              <a:buClr>
                <a:srgbClr val="9A9A9A"/>
              </a:buClr>
              <a:buSzTx/>
              <a:buNone/>
              <a:defRPr sz="2600">
                <a:solidFill>
                  <a:srgbClr val="9A9A9A"/>
                </a:solidFill>
                <a:uFill>
                  <a:solidFill>
                    <a:srgbClr val="9A9A9A"/>
                  </a:solidFill>
                </a:uFill>
                <a:latin typeface="Calibri"/>
                <a:ea typeface="Calibri"/>
                <a:cs typeface="Calibri"/>
                <a:sym typeface="Calibri"/>
              </a:defRPr>
            </a:lvl2pPr>
            <a:lvl3pPr marL="914400" marR="0" indent="0" algn="ctr" defTabSz="457200">
              <a:spcBef>
                <a:spcPts val="500"/>
              </a:spcBef>
              <a:buClr>
                <a:srgbClr val="9A9A9A"/>
              </a:buClr>
              <a:buSzTx/>
              <a:buNone/>
              <a:defRPr sz="2200">
                <a:solidFill>
                  <a:srgbClr val="9A9A9A"/>
                </a:solidFill>
                <a:uFill>
                  <a:solidFill>
                    <a:srgbClr val="9A9A9A"/>
                  </a:solidFill>
                </a:uFill>
                <a:latin typeface="Calibri"/>
                <a:ea typeface="Calibri"/>
                <a:cs typeface="Calibri"/>
                <a:sym typeface="Calibri"/>
              </a:defRPr>
            </a:lvl3pPr>
            <a:lvl4pPr marL="1371600" marR="0" indent="0" algn="ctr" defTabSz="457200">
              <a:spcBef>
                <a:spcPts val="400"/>
              </a:spcBef>
              <a:buClr>
                <a:srgbClr val="9A9A9A"/>
              </a:buClr>
              <a:buSzTx/>
              <a:buNone/>
              <a:defRPr sz="1800">
                <a:solidFill>
                  <a:srgbClr val="9A9A9A"/>
                </a:solidFill>
                <a:uFill>
                  <a:solidFill>
                    <a:srgbClr val="9A9A9A"/>
                  </a:solidFill>
                </a:uFill>
                <a:latin typeface="Calibri"/>
                <a:ea typeface="Calibri"/>
                <a:cs typeface="Calibri"/>
                <a:sym typeface="Calibri"/>
              </a:defRPr>
            </a:lvl4pPr>
            <a:lvl5pPr marL="1828800" marR="0" indent="0" algn="ctr" defTabSz="457200">
              <a:spcBef>
                <a:spcPts val="400"/>
              </a:spcBef>
              <a:buClr>
                <a:srgbClr val="9A9A9A"/>
              </a:buClr>
              <a:buSzTx/>
              <a:buNone/>
              <a:defRPr sz="1800">
                <a:solidFill>
                  <a:srgbClr val="9A9A9A"/>
                </a:solidFill>
                <a:uFill>
                  <a:solidFill>
                    <a:srgbClr val="9A9A9A"/>
                  </a:solidFill>
                </a:uFill>
                <a:latin typeface="Calibri"/>
                <a:ea typeface="Calibri"/>
                <a:cs typeface="Calibri"/>
                <a:sym typeface="Calibri"/>
              </a:defRPr>
            </a:lvl5pPr>
          </a:lstStyle>
          <a:p>
            <a:pPr lvl="0"/>
            <a:r>
              <a:t>Body Level One</a:t>
            </a:r>
          </a:p>
          <a:p>
            <a:pPr lvl="1"/>
            <a:r>
              <a:t>Body Level Two</a:t>
            </a:r>
          </a:p>
          <a:p>
            <a:pPr lvl="2"/>
            <a:r>
              <a:t>Body Level Three</a:t>
            </a:r>
          </a:p>
          <a:p>
            <a:pPr lvl="3"/>
            <a:r>
              <a:t>Body Level Four</a:t>
            </a:r>
          </a:p>
          <a:p>
            <a:pPr lvl="4"/>
            <a:r>
              <a:t>Body Level Five</a:t>
            </a:r>
          </a:p>
        </p:txBody>
      </p:sp>
      <p:sp>
        <p:nvSpPr>
          <p:cNvPr id="4" name="Shape 24"/>
          <p:cNvSpPr>
            <a:spLocks noGrp="1"/>
          </p:cNvSpPr>
          <p:nvPr>
            <p:ph type="sldNum" sz="quarter" idx="10"/>
          </p:nvPr>
        </p:nvSpPr>
        <p:spPr>
          <a:xfrm>
            <a:off x="8456613" y="6489700"/>
            <a:ext cx="230187" cy="242888"/>
          </a:xfrm>
          <a:ln>
            <a:round/>
          </a:ln>
        </p:spPr>
        <p:txBody>
          <a:bodyPr lIns="38100" tIns="38100" rIns="38100" bIns="38100" anchor="ctr"/>
          <a:lstStyle>
            <a:lvl1pPr algn="r" defTabSz="457200">
              <a:defRPr sz="1100" smtClean="0">
                <a:solidFill>
                  <a:srgbClr val="9A9A9A"/>
                </a:solidFill>
                <a:latin typeface="Calibri" charset="0"/>
                <a:cs typeface="Calibri" charset="0"/>
                <a:sym typeface="Calibri" charset="0"/>
              </a:defRPr>
            </a:lvl1pPr>
          </a:lstStyle>
          <a:p>
            <a:pPr>
              <a:defRPr/>
            </a:pPr>
            <a:fld id="{67D571AA-30C7-9541-BA0B-59FD27E22A13}" type="slidenum">
              <a:rPr lang="en-US" altLang="ja-JP">
                <a:ea typeface="Arial"/>
              </a:rPr>
              <a:pPr>
                <a:defRPr/>
              </a:pPr>
              <a:t>‹#›</a:t>
            </a:fld>
            <a:endParaRPr lang="en-US" altLang="ja-JP">
              <a:ea typeface="Arial"/>
            </a:endParaRPr>
          </a:p>
        </p:txBody>
      </p:sp>
    </p:spTree>
    <p:extLst>
      <p:ext uri="{BB962C8B-B14F-4D97-AF65-F5344CB8AC3E}">
        <p14:creationId xmlns:p14="http://schemas.microsoft.com/office/powerpoint/2010/main" val="42658671"/>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Bullets copy 9">
    <p:spTree>
      <p:nvGrpSpPr>
        <p:cNvPr id="1" name=""/>
        <p:cNvGrpSpPr/>
        <p:nvPr/>
      </p:nvGrpSpPr>
      <p:grpSpPr>
        <a:xfrm>
          <a:off x="0" y="0"/>
          <a:ext cx="0" cy="0"/>
          <a:chOff x="0" y="0"/>
          <a:chExt cx="0" cy="0"/>
        </a:xfrm>
      </p:grpSpPr>
      <p:sp>
        <p:nvSpPr>
          <p:cNvPr id="26" name="Shape 26"/>
          <p:cNvSpPr>
            <a:spLocks noGrp="1"/>
          </p:cNvSpPr>
          <p:nvPr>
            <p:ph type="title"/>
          </p:nvPr>
        </p:nvSpPr>
        <p:spPr>
          <a:prstGeom prst="rect">
            <a:avLst/>
          </a:prstGeom>
        </p:spPr>
        <p:txBody>
          <a:bodyPr/>
          <a:lstStyle>
            <a:lvl1pPr marL="40640" marR="40640">
              <a:defRPr sz="4200"/>
            </a:lvl1pPr>
          </a:lstStyle>
          <a:p>
            <a:pPr lvl="0"/>
            <a:r>
              <a:t>Title Text</a:t>
            </a:r>
          </a:p>
        </p:txBody>
      </p:sp>
      <p:sp>
        <p:nvSpPr>
          <p:cNvPr id="27" name="Shape 27"/>
          <p:cNvSpPr>
            <a:spLocks noGrp="1"/>
          </p:cNvSpPr>
          <p:nvPr>
            <p:ph type="body" idx="1"/>
          </p:nvPr>
        </p:nvSpPr>
        <p:spPr>
          <a:prstGeom prst="rect">
            <a:avLst/>
          </a:prstGeom>
        </p:spPr>
        <p:txBody>
          <a:bodyPr/>
          <a:lstStyle>
            <a:lvl1pPr marR="40640">
              <a:defRPr sz="3000"/>
            </a:lvl1pPr>
            <a:lvl2pPr marL="783590" marR="40640" indent="-285750">
              <a:spcBef>
                <a:spcPts val="600"/>
              </a:spcBef>
              <a:buChar char="–"/>
              <a:defRPr sz="2600"/>
            </a:lvl2pPr>
            <a:lvl3pPr marL="1183639" marR="40640" indent="-228600">
              <a:spcBef>
                <a:spcPts val="500"/>
              </a:spcBef>
              <a:defRPr sz="2200"/>
            </a:lvl3pPr>
            <a:lvl4pPr marL="1640839" marR="40640" indent="-228600">
              <a:spcBef>
                <a:spcPts val="400"/>
              </a:spcBef>
              <a:buChar char="–"/>
              <a:defRPr sz="1800"/>
            </a:lvl4pPr>
            <a:lvl5pPr marL="2098039" marR="40640" indent="-228600">
              <a:spcBef>
                <a:spcPts val="400"/>
              </a:spcBef>
              <a:buChar char="»"/>
              <a:defRPr sz="1800"/>
            </a:lvl5pPr>
          </a:lstStyle>
          <a:p>
            <a:pPr lvl="0"/>
            <a:r>
              <a:t>Body Level One</a:t>
            </a:r>
          </a:p>
          <a:p>
            <a:pPr lvl="1"/>
            <a:r>
              <a:t>Body Level Two</a:t>
            </a:r>
          </a:p>
          <a:p>
            <a:pPr lvl="2"/>
            <a:r>
              <a:t>Body Level Three</a:t>
            </a:r>
          </a:p>
          <a:p>
            <a:pPr lvl="3"/>
            <a:r>
              <a:t>Body Level Four</a:t>
            </a:r>
          </a:p>
          <a:p>
            <a:pPr lvl="4"/>
            <a:r>
              <a:t>Body Level Five</a:t>
            </a:r>
          </a:p>
        </p:txBody>
      </p:sp>
      <p:sp>
        <p:nvSpPr>
          <p:cNvPr id="4" name="Shape 28"/>
          <p:cNvSpPr>
            <a:spLocks noGrp="1"/>
          </p:cNvSpPr>
          <p:nvPr>
            <p:ph type="sldNum" sz="quarter" idx="10"/>
          </p:nvPr>
        </p:nvSpPr>
        <p:spPr>
          <a:xfrm>
            <a:off x="7478713" y="6245225"/>
            <a:ext cx="282575" cy="274638"/>
          </a:xfrm>
        </p:spPr>
        <p:txBody>
          <a:bodyPr/>
          <a:lstStyle>
            <a:lvl1pPr>
              <a:defRPr sz="1200" smtClean="0"/>
            </a:lvl1pPr>
          </a:lstStyle>
          <a:p>
            <a:pPr>
              <a:defRPr/>
            </a:pPr>
            <a:fld id="{446F6D64-6DC4-D441-AB36-576523D181FF}" type="slidenum">
              <a:rPr lang="en-US" altLang="ja-JP">
                <a:solidFill>
                  <a:srgbClr val="000000"/>
                </a:solidFill>
                <a:latin typeface="Arial"/>
                <a:ea typeface="Arial"/>
              </a:rPr>
              <a:pPr>
                <a:defRPr/>
              </a:pPr>
              <a:t>‹#›</a:t>
            </a:fld>
            <a:endParaRPr lang="en-US" altLang="ja-JP">
              <a:solidFill>
                <a:srgbClr val="000000"/>
              </a:solidFill>
              <a:latin typeface="Arial"/>
              <a:ea typeface="Arial"/>
            </a:endParaRPr>
          </a:p>
        </p:txBody>
      </p:sp>
    </p:spTree>
    <p:extLst>
      <p:ext uri="{BB962C8B-B14F-4D97-AF65-F5344CB8AC3E}">
        <p14:creationId xmlns:p14="http://schemas.microsoft.com/office/powerpoint/2010/main" val="93271993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Bullets copy 10">
    <p:spTree>
      <p:nvGrpSpPr>
        <p:cNvPr id="1" name=""/>
        <p:cNvGrpSpPr/>
        <p:nvPr/>
      </p:nvGrpSpPr>
      <p:grpSpPr>
        <a:xfrm>
          <a:off x="0" y="0"/>
          <a:ext cx="0" cy="0"/>
          <a:chOff x="0" y="0"/>
          <a:chExt cx="0" cy="0"/>
        </a:xfrm>
      </p:grpSpPr>
      <p:sp>
        <p:nvSpPr>
          <p:cNvPr id="30" name="Shape 30"/>
          <p:cNvSpPr>
            <a:spLocks noGrp="1"/>
          </p:cNvSpPr>
          <p:nvPr>
            <p:ph type="title"/>
          </p:nvPr>
        </p:nvSpPr>
        <p:spPr>
          <a:prstGeom prst="rect">
            <a:avLst/>
          </a:prstGeom>
        </p:spPr>
        <p:txBody>
          <a:bodyPr/>
          <a:lstStyle>
            <a:lvl1pPr marL="40640" marR="40640">
              <a:defRPr sz="4200"/>
            </a:lvl1pPr>
          </a:lstStyle>
          <a:p>
            <a:pPr lvl="0"/>
            <a:r>
              <a:t>Title Text</a:t>
            </a:r>
          </a:p>
        </p:txBody>
      </p:sp>
      <p:sp>
        <p:nvSpPr>
          <p:cNvPr id="31" name="Shape 31"/>
          <p:cNvSpPr>
            <a:spLocks noGrp="1"/>
          </p:cNvSpPr>
          <p:nvPr>
            <p:ph type="body" idx="1"/>
          </p:nvPr>
        </p:nvSpPr>
        <p:spPr>
          <a:prstGeom prst="rect">
            <a:avLst/>
          </a:prstGeom>
        </p:spPr>
        <p:txBody>
          <a:bodyPr/>
          <a:lstStyle>
            <a:lvl1pPr marR="40640">
              <a:defRPr sz="3000"/>
            </a:lvl1pPr>
            <a:lvl2pPr marL="783590" marR="40640" indent="-285750">
              <a:spcBef>
                <a:spcPts val="600"/>
              </a:spcBef>
              <a:buChar char="–"/>
              <a:defRPr sz="2600"/>
            </a:lvl2pPr>
            <a:lvl3pPr marL="1183639" marR="40640" indent="-228600">
              <a:spcBef>
                <a:spcPts val="500"/>
              </a:spcBef>
              <a:defRPr sz="2200"/>
            </a:lvl3pPr>
            <a:lvl4pPr marL="1640839" marR="40640" indent="-228600">
              <a:spcBef>
                <a:spcPts val="400"/>
              </a:spcBef>
              <a:buChar char="–"/>
              <a:defRPr sz="1800"/>
            </a:lvl4pPr>
            <a:lvl5pPr marL="2098039" marR="40640" indent="-228600">
              <a:spcBef>
                <a:spcPts val="400"/>
              </a:spcBef>
              <a:buChar char="»"/>
              <a:defRPr sz="1800"/>
            </a:lvl5pPr>
          </a:lstStyle>
          <a:p>
            <a:pPr lvl="0"/>
            <a:r>
              <a:t>Body Level One</a:t>
            </a:r>
          </a:p>
          <a:p>
            <a:pPr lvl="1"/>
            <a:r>
              <a:t>Body Level Two</a:t>
            </a:r>
          </a:p>
          <a:p>
            <a:pPr lvl="2"/>
            <a:r>
              <a:t>Body Level Three</a:t>
            </a:r>
          </a:p>
          <a:p>
            <a:pPr lvl="3"/>
            <a:r>
              <a:t>Body Level Four</a:t>
            </a:r>
          </a:p>
          <a:p>
            <a:pPr lvl="4"/>
            <a:r>
              <a:t>Body Level Five</a:t>
            </a:r>
          </a:p>
        </p:txBody>
      </p:sp>
      <p:sp>
        <p:nvSpPr>
          <p:cNvPr id="4" name="Shape 32"/>
          <p:cNvSpPr>
            <a:spLocks noGrp="1"/>
          </p:cNvSpPr>
          <p:nvPr>
            <p:ph type="sldNum" sz="quarter" idx="10"/>
          </p:nvPr>
        </p:nvSpPr>
        <p:spPr>
          <a:xfrm>
            <a:off x="7478713" y="6245225"/>
            <a:ext cx="282575" cy="274638"/>
          </a:xfrm>
        </p:spPr>
        <p:txBody>
          <a:bodyPr/>
          <a:lstStyle>
            <a:lvl1pPr>
              <a:defRPr sz="1200" smtClean="0"/>
            </a:lvl1pPr>
          </a:lstStyle>
          <a:p>
            <a:pPr>
              <a:defRPr/>
            </a:pPr>
            <a:fld id="{795B71A8-509F-8A47-B4F5-1DA3CC7D4038}" type="slidenum">
              <a:rPr lang="en-US" altLang="ja-JP">
                <a:solidFill>
                  <a:srgbClr val="000000"/>
                </a:solidFill>
                <a:latin typeface="Arial"/>
                <a:ea typeface="Arial"/>
              </a:rPr>
              <a:pPr>
                <a:defRPr/>
              </a:pPr>
              <a:t>‹#›</a:t>
            </a:fld>
            <a:endParaRPr lang="en-US" altLang="ja-JP">
              <a:solidFill>
                <a:srgbClr val="000000"/>
              </a:solidFill>
              <a:latin typeface="Arial"/>
              <a:ea typeface="Arial"/>
            </a:endParaRPr>
          </a:p>
        </p:txBody>
      </p:sp>
    </p:spTree>
    <p:extLst>
      <p:ext uri="{BB962C8B-B14F-4D97-AF65-F5344CB8AC3E}">
        <p14:creationId xmlns:p14="http://schemas.microsoft.com/office/powerpoint/2010/main" val="238896125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1_Title &amp; Bullets copy">
    <p:spTree>
      <p:nvGrpSpPr>
        <p:cNvPr id="1" name=""/>
        <p:cNvGrpSpPr/>
        <p:nvPr/>
      </p:nvGrpSpPr>
      <p:grpSpPr>
        <a:xfrm>
          <a:off x="0" y="0"/>
          <a:ext cx="0" cy="0"/>
          <a:chOff x="0" y="0"/>
          <a:chExt cx="0" cy="0"/>
        </a:xfrm>
      </p:grpSpPr>
      <p:sp>
        <p:nvSpPr>
          <p:cNvPr id="34" name="Shape 34"/>
          <p:cNvSpPr>
            <a:spLocks noGrp="1"/>
          </p:cNvSpPr>
          <p:nvPr>
            <p:ph type="title"/>
          </p:nvPr>
        </p:nvSpPr>
        <p:spPr>
          <a:prstGeom prst="rect">
            <a:avLst/>
          </a:prstGeom>
        </p:spPr>
        <p:txBody>
          <a:bodyPr/>
          <a:lstStyle>
            <a:lvl1pPr marL="40640" marR="40640">
              <a:defRPr sz="4000"/>
            </a:lvl1pPr>
          </a:lstStyle>
          <a:p>
            <a:pPr lvl="0"/>
            <a:r>
              <a:t>Title Text</a:t>
            </a:r>
          </a:p>
        </p:txBody>
      </p:sp>
      <p:sp>
        <p:nvSpPr>
          <p:cNvPr id="35" name="Shape 35"/>
          <p:cNvSpPr>
            <a:spLocks noGrp="1"/>
          </p:cNvSpPr>
          <p:nvPr>
            <p:ph type="body" idx="1"/>
          </p:nvPr>
        </p:nvSpPr>
        <p:spPr>
          <a:prstGeom prst="rect">
            <a:avLst/>
          </a:prstGeom>
        </p:spPr>
        <p:txBody>
          <a:bodyPr/>
          <a:lstStyle>
            <a:lvl1pPr marR="40640">
              <a:defRPr sz="2800"/>
            </a:lvl1pPr>
            <a:lvl2pPr marL="783590" marR="40640" indent="-285750">
              <a:spcBef>
                <a:spcPts val="600"/>
              </a:spcBef>
              <a:buChar char="–"/>
              <a:defRPr sz="2400"/>
            </a:lvl2pPr>
            <a:lvl3pPr marL="1183639" marR="40640" indent="-228600">
              <a:spcBef>
                <a:spcPts val="500"/>
              </a:spcBef>
              <a:defRPr sz="2000"/>
            </a:lvl3pPr>
            <a:lvl4pPr marL="1640839" marR="40640" indent="-228600">
              <a:spcBef>
                <a:spcPts val="400"/>
              </a:spcBef>
              <a:buChar char="–"/>
              <a:defRPr sz="1600"/>
            </a:lvl4pPr>
            <a:lvl5pPr marL="2098039" marR="40640" indent="-228600">
              <a:spcBef>
                <a:spcPts val="400"/>
              </a:spcBef>
              <a:buChar char="»"/>
              <a:defRPr sz="1600"/>
            </a:lvl5pPr>
          </a:lstStyle>
          <a:p>
            <a:pPr lvl="0"/>
            <a:r>
              <a:t>Body Level One</a:t>
            </a:r>
          </a:p>
          <a:p>
            <a:pPr lvl="1"/>
            <a:r>
              <a:t>Body Level Two</a:t>
            </a:r>
          </a:p>
          <a:p>
            <a:pPr lvl="2"/>
            <a:r>
              <a:t>Body Level Three</a:t>
            </a:r>
          </a:p>
          <a:p>
            <a:pPr lvl="3"/>
            <a:r>
              <a:t>Body Level Four</a:t>
            </a:r>
          </a:p>
          <a:p>
            <a:pPr lvl="4"/>
            <a:r>
              <a:t>Body Level Five</a:t>
            </a:r>
          </a:p>
        </p:txBody>
      </p:sp>
      <p:sp>
        <p:nvSpPr>
          <p:cNvPr id="4" name="Shape 36"/>
          <p:cNvSpPr>
            <a:spLocks noGrp="1"/>
          </p:cNvSpPr>
          <p:nvPr>
            <p:ph type="sldNum" sz="quarter" idx="10"/>
          </p:nvPr>
        </p:nvSpPr>
        <p:spPr>
          <a:xfrm>
            <a:off x="7485063" y="6245225"/>
            <a:ext cx="269875" cy="249238"/>
          </a:xfrm>
        </p:spPr>
        <p:txBody>
          <a:bodyPr/>
          <a:lstStyle>
            <a:lvl1pPr>
              <a:defRPr sz="1100" smtClean="0"/>
            </a:lvl1pPr>
          </a:lstStyle>
          <a:p>
            <a:pPr>
              <a:defRPr/>
            </a:pPr>
            <a:fld id="{DC44D0B4-6D5C-2B44-A7C1-456EDEEE7C71}" type="slidenum">
              <a:rPr lang="en-US" altLang="ja-JP">
                <a:solidFill>
                  <a:srgbClr val="000000"/>
                </a:solidFill>
                <a:latin typeface="Arial"/>
                <a:ea typeface="Arial"/>
              </a:rPr>
              <a:pPr>
                <a:defRPr/>
              </a:pPr>
              <a:t>‹#›</a:t>
            </a:fld>
            <a:endParaRPr lang="en-US" altLang="ja-JP">
              <a:solidFill>
                <a:srgbClr val="000000"/>
              </a:solidFill>
              <a:latin typeface="Arial"/>
              <a:ea typeface="Arial"/>
            </a:endParaRPr>
          </a:p>
        </p:txBody>
      </p:sp>
    </p:spTree>
    <p:extLst>
      <p:ext uri="{BB962C8B-B14F-4D97-AF65-F5344CB8AC3E}">
        <p14:creationId xmlns:p14="http://schemas.microsoft.com/office/powerpoint/2010/main" val="671562004"/>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_Title &amp; Bullets copy">
    <p:spTree>
      <p:nvGrpSpPr>
        <p:cNvPr id="1" name=""/>
        <p:cNvGrpSpPr/>
        <p:nvPr/>
      </p:nvGrpSpPr>
      <p:grpSpPr>
        <a:xfrm>
          <a:off x="0" y="0"/>
          <a:ext cx="0" cy="0"/>
          <a:chOff x="0" y="0"/>
          <a:chExt cx="0" cy="0"/>
        </a:xfrm>
      </p:grpSpPr>
      <p:sp>
        <p:nvSpPr>
          <p:cNvPr id="42" name="Shape 42"/>
          <p:cNvSpPr>
            <a:spLocks noGrp="1"/>
          </p:cNvSpPr>
          <p:nvPr>
            <p:ph type="title"/>
          </p:nvPr>
        </p:nvSpPr>
        <p:spPr>
          <a:prstGeom prst="rect">
            <a:avLst/>
          </a:prstGeom>
        </p:spPr>
        <p:txBody>
          <a:bodyPr/>
          <a:lstStyle>
            <a:lvl1pPr marL="40640" marR="40640">
              <a:defRPr sz="4200"/>
            </a:lvl1pPr>
          </a:lstStyle>
          <a:p>
            <a:pPr lvl="0"/>
            <a:r>
              <a:t>Title Text</a:t>
            </a:r>
          </a:p>
        </p:txBody>
      </p:sp>
      <p:sp>
        <p:nvSpPr>
          <p:cNvPr id="43" name="Shape 43"/>
          <p:cNvSpPr>
            <a:spLocks noGrp="1"/>
          </p:cNvSpPr>
          <p:nvPr>
            <p:ph type="body" idx="1"/>
          </p:nvPr>
        </p:nvSpPr>
        <p:spPr>
          <a:prstGeom prst="rect">
            <a:avLst/>
          </a:prstGeom>
        </p:spPr>
        <p:txBody>
          <a:bodyPr/>
          <a:lstStyle>
            <a:lvl1pPr marR="40640">
              <a:defRPr sz="3000"/>
            </a:lvl1pPr>
            <a:lvl2pPr marL="783590" marR="40640" indent="-285750">
              <a:spcBef>
                <a:spcPts val="600"/>
              </a:spcBef>
              <a:buChar char="–"/>
              <a:defRPr sz="2600"/>
            </a:lvl2pPr>
            <a:lvl3pPr marL="1183639" marR="40640" indent="-228600">
              <a:spcBef>
                <a:spcPts val="500"/>
              </a:spcBef>
              <a:defRPr sz="2200"/>
            </a:lvl3pPr>
            <a:lvl4pPr marL="1640839" marR="40640" indent="-228600">
              <a:spcBef>
                <a:spcPts val="400"/>
              </a:spcBef>
              <a:buChar char="–"/>
              <a:defRPr sz="1800"/>
            </a:lvl4pPr>
            <a:lvl5pPr marL="2098039" marR="40640" indent="-228600">
              <a:spcBef>
                <a:spcPts val="400"/>
              </a:spcBef>
              <a:buChar char="»"/>
              <a:defRPr sz="1800"/>
            </a:lvl5pPr>
          </a:lstStyle>
          <a:p>
            <a:pPr lvl="0"/>
            <a:r>
              <a:t>Body Level One</a:t>
            </a:r>
          </a:p>
          <a:p>
            <a:pPr lvl="1"/>
            <a:r>
              <a:t>Body Level Two</a:t>
            </a:r>
          </a:p>
          <a:p>
            <a:pPr lvl="2"/>
            <a:r>
              <a:t>Body Level Three</a:t>
            </a:r>
          </a:p>
          <a:p>
            <a:pPr lvl="3"/>
            <a:r>
              <a:t>Body Level Four</a:t>
            </a:r>
          </a:p>
          <a:p>
            <a:pPr lvl="4"/>
            <a:r>
              <a:t>Body Level Five</a:t>
            </a:r>
          </a:p>
        </p:txBody>
      </p:sp>
      <p:sp>
        <p:nvSpPr>
          <p:cNvPr id="4" name="Shape 44"/>
          <p:cNvSpPr>
            <a:spLocks noGrp="1"/>
          </p:cNvSpPr>
          <p:nvPr>
            <p:ph type="sldNum" sz="quarter" idx="10"/>
          </p:nvPr>
        </p:nvSpPr>
        <p:spPr>
          <a:xfrm>
            <a:off x="7478713" y="6245225"/>
            <a:ext cx="282575" cy="274638"/>
          </a:xfrm>
        </p:spPr>
        <p:txBody>
          <a:bodyPr/>
          <a:lstStyle>
            <a:lvl1pPr>
              <a:defRPr sz="1200" smtClean="0"/>
            </a:lvl1pPr>
          </a:lstStyle>
          <a:p>
            <a:pPr>
              <a:defRPr/>
            </a:pPr>
            <a:fld id="{CCF78B6E-8692-D44C-814C-F4712828049F}" type="slidenum">
              <a:rPr lang="en-US" altLang="ja-JP">
                <a:solidFill>
                  <a:srgbClr val="000000"/>
                </a:solidFill>
                <a:latin typeface="Arial"/>
                <a:ea typeface="Arial"/>
              </a:rPr>
              <a:pPr>
                <a:defRPr/>
              </a:pPr>
              <a:t>‹#›</a:t>
            </a:fld>
            <a:endParaRPr lang="en-US" altLang="ja-JP">
              <a:solidFill>
                <a:srgbClr val="000000"/>
              </a:solidFill>
              <a:latin typeface="Arial"/>
              <a:ea typeface="Arial"/>
            </a:endParaRPr>
          </a:p>
        </p:txBody>
      </p:sp>
    </p:spTree>
    <p:extLst>
      <p:ext uri="{BB962C8B-B14F-4D97-AF65-F5344CB8AC3E}">
        <p14:creationId xmlns:p14="http://schemas.microsoft.com/office/powerpoint/2010/main" val="1081935167"/>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copy 2">
    <p:spTree>
      <p:nvGrpSpPr>
        <p:cNvPr id="1" name=""/>
        <p:cNvGrpSpPr/>
        <p:nvPr/>
      </p:nvGrpSpPr>
      <p:grpSpPr>
        <a:xfrm>
          <a:off x="0" y="0"/>
          <a:ext cx="0" cy="0"/>
          <a:chOff x="0" y="0"/>
          <a:chExt cx="0" cy="0"/>
        </a:xfrm>
      </p:grpSpPr>
      <p:sp>
        <p:nvSpPr>
          <p:cNvPr id="50" name="Shape 50"/>
          <p:cNvSpPr>
            <a:spLocks noGrp="1"/>
          </p:cNvSpPr>
          <p:nvPr>
            <p:ph type="title"/>
          </p:nvPr>
        </p:nvSpPr>
        <p:spPr>
          <a:prstGeom prst="rect">
            <a:avLst/>
          </a:prstGeom>
        </p:spPr>
        <p:txBody>
          <a:bodyPr/>
          <a:lstStyle>
            <a:lvl1pPr marL="40640" marR="40640">
              <a:defRPr sz="4200"/>
            </a:lvl1pPr>
          </a:lstStyle>
          <a:p>
            <a:pPr lvl="0"/>
            <a:r>
              <a:t>Title Text</a:t>
            </a:r>
          </a:p>
        </p:txBody>
      </p:sp>
      <p:sp>
        <p:nvSpPr>
          <p:cNvPr id="51" name="Shape 51"/>
          <p:cNvSpPr>
            <a:spLocks noGrp="1"/>
          </p:cNvSpPr>
          <p:nvPr>
            <p:ph type="body" idx="1"/>
          </p:nvPr>
        </p:nvSpPr>
        <p:spPr>
          <a:prstGeom prst="rect">
            <a:avLst/>
          </a:prstGeom>
        </p:spPr>
        <p:txBody>
          <a:bodyPr/>
          <a:lstStyle>
            <a:lvl1pPr marR="40640">
              <a:defRPr sz="3000"/>
            </a:lvl1pPr>
            <a:lvl2pPr marL="783590" marR="40640" indent="-285750">
              <a:spcBef>
                <a:spcPts val="600"/>
              </a:spcBef>
              <a:buChar char="–"/>
              <a:defRPr sz="2600"/>
            </a:lvl2pPr>
            <a:lvl3pPr marL="1183639" marR="40640" indent="-228600">
              <a:spcBef>
                <a:spcPts val="500"/>
              </a:spcBef>
              <a:defRPr sz="2200"/>
            </a:lvl3pPr>
            <a:lvl4pPr marL="1640839" marR="40640" indent="-228600">
              <a:spcBef>
                <a:spcPts val="400"/>
              </a:spcBef>
              <a:buChar char="–"/>
              <a:defRPr sz="1800"/>
            </a:lvl4pPr>
            <a:lvl5pPr marL="2098039" marR="40640" indent="-228600">
              <a:spcBef>
                <a:spcPts val="400"/>
              </a:spcBef>
              <a:buChar char="»"/>
              <a:defRPr sz="1800"/>
            </a:lvl5pPr>
          </a:lstStyle>
          <a:p>
            <a:pPr lvl="0"/>
            <a:r>
              <a:t>Body Level One</a:t>
            </a:r>
          </a:p>
          <a:p>
            <a:pPr lvl="1"/>
            <a:r>
              <a:t>Body Level Two</a:t>
            </a:r>
          </a:p>
          <a:p>
            <a:pPr lvl="2"/>
            <a:r>
              <a:t>Body Level Three</a:t>
            </a:r>
          </a:p>
          <a:p>
            <a:pPr lvl="3"/>
            <a:r>
              <a:t>Body Level Four</a:t>
            </a:r>
          </a:p>
          <a:p>
            <a:pPr lvl="4"/>
            <a:r>
              <a:t>Body Level Five</a:t>
            </a:r>
          </a:p>
        </p:txBody>
      </p:sp>
      <p:sp>
        <p:nvSpPr>
          <p:cNvPr id="4" name="Shape 52"/>
          <p:cNvSpPr>
            <a:spLocks noGrp="1"/>
          </p:cNvSpPr>
          <p:nvPr>
            <p:ph type="sldNum" sz="quarter" idx="10"/>
          </p:nvPr>
        </p:nvSpPr>
        <p:spPr>
          <a:xfrm>
            <a:off x="7478713" y="6245225"/>
            <a:ext cx="282575" cy="274638"/>
          </a:xfrm>
        </p:spPr>
        <p:txBody>
          <a:bodyPr/>
          <a:lstStyle>
            <a:lvl1pPr>
              <a:defRPr sz="1200" smtClean="0"/>
            </a:lvl1pPr>
          </a:lstStyle>
          <a:p>
            <a:pPr>
              <a:defRPr/>
            </a:pPr>
            <a:fld id="{A711FCB4-A5A2-4B41-AEF4-ECBF7FF44971}" type="slidenum">
              <a:rPr lang="en-US" altLang="ja-JP">
                <a:solidFill>
                  <a:srgbClr val="000000"/>
                </a:solidFill>
                <a:latin typeface="Arial"/>
                <a:ea typeface="Arial"/>
              </a:rPr>
              <a:pPr>
                <a:defRPr/>
              </a:pPr>
              <a:t>‹#›</a:t>
            </a:fld>
            <a:endParaRPr lang="en-US" altLang="ja-JP">
              <a:solidFill>
                <a:srgbClr val="000000"/>
              </a:solidFill>
              <a:latin typeface="Arial"/>
              <a:ea typeface="Arial"/>
            </a:endParaRPr>
          </a:p>
        </p:txBody>
      </p:sp>
    </p:spTree>
    <p:extLst>
      <p:ext uri="{BB962C8B-B14F-4D97-AF65-F5344CB8AC3E}">
        <p14:creationId xmlns:p14="http://schemas.microsoft.com/office/powerpoint/2010/main" val="296430638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FFFB399-A90B-2141-AE9D-0060A21E9B29}" type="slidenum">
              <a:rPr lang="en-US">
                <a:solidFill>
                  <a:srgbClr val="000000"/>
                </a:solidFill>
                <a:ea typeface="ヒラギノ角ゴ ProN W3"/>
              </a:rPr>
              <a:pPr>
                <a:defRPr/>
              </a:pPr>
              <a:t>‹#›</a:t>
            </a:fld>
            <a:endParaRPr lang="en-US">
              <a:solidFill>
                <a:srgbClr val="000000"/>
              </a:solidFill>
              <a:ea typeface="ヒラギノ角ゴ ProN W3"/>
            </a:endParaRPr>
          </a:p>
        </p:txBody>
      </p:sp>
    </p:spTree>
    <p:extLst>
      <p:ext uri="{BB962C8B-B14F-4D97-AF65-F5344CB8AC3E}">
        <p14:creationId xmlns:p14="http://schemas.microsoft.com/office/powerpoint/2010/main" val="112099627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Template">
    <p:spTree>
      <p:nvGrpSpPr>
        <p:cNvPr id="1" name=""/>
        <p:cNvGrpSpPr/>
        <p:nvPr/>
      </p:nvGrpSpPr>
      <p:grpSpPr>
        <a:xfrm>
          <a:off x="0" y="0"/>
          <a:ext cx="0" cy="0"/>
          <a:chOff x="0" y="0"/>
          <a:chExt cx="0" cy="0"/>
        </a:xfrm>
      </p:grpSpPr>
      <p:sp>
        <p:nvSpPr>
          <p:cNvPr id="22" name="Shape 22"/>
          <p:cNvSpPr>
            <a:spLocks noGrp="1"/>
          </p:cNvSpPr>
          <p:nvPr>
            <p:ph type="title"/>
          </p:nvPr>
        </p:nvSpPr>
        <p:spPr>
          <a:xfrm>
            <a:off x="304800" y="0"/>
            <a:ext cx="7696200" cy="1066800"/>
          </a:xfrm>
          <a:prstGeom prst="rect">
            <a:avLst/>
          </a:prstGeom>
        </p:spPr>
        <p:txBody>
          <a:bodyPr/>
          <a:lstStyle>
            <a:lvl1pPr algn="l">
              <a:defRPr sz="2600" b="1">
                <a:solidFill>
                  <a:srgbClr val="FFFFFF"/>
                </a:solidFill>
                <a:uFill>
                  <a:solidFill>
                    <a:srgbClr val="FFFFFF"/>
                  </a:solidFill>
                </a:uFill>
                <a:latin typeface="+mj-lt"/>
                <a:ea typeface="+mj-ea"/>
                <a:cs typeface="+mj-cs"/>
                <a:sym typeface="Century Gothic"/>
              </a:defRPr>
            </a:lvl1pPr>
          </a:lstStyle>
          <a:p>
            <a:pPr lvl="0"/>
            <a:r>
              <a:t>Title Text</a:t>
            </a:r>
          </a:p>
        </p:txBody>
      </p:sp>
      <p:sp>
        <p:nvSpPr>
          <p:cNvPr id="23" name="Shape 23"/>
          <p:cNvSpPr>
            <a:spLocks noGrp="1"/>
          </p:cNvSpPr>
          <p:nvPr>
            <p:ph type="body" idx="1"/>
          </p:nvPr>
        </p:nvSpPr>
        <p:spPr>
          <a:xfrm>
            <a:off x="609600" y="1600200"/>
            <a:ext cx="7848600" cy="5257800"/>
          </a:xfrm>
          <a:prstGeom prst="rect">
            <a:avLst/>
          </a:prstGeom>
        </p:spPr>
        <p:txBody>
          <a:bodyPr/>
          <a:lstStyle>
            <a:lvl1pPr>
              <a:spcBef>
                <a:spcPts val="600"/>
              </a:spcBef>
              <a:buClr>
                <a:srgbClr val="0B4096"/>
              </a:buClr>
              <a:buFont typeface="Century Gothic"/>
              <a:defRPr sz="2600" b="1">
                <a:latin typeface="+mj-lt"/>
                <a:ea typeface="+mj-ea"/>
                <a:cs typeface="+mj-cs"/>
                <a:sym typeface="Century Gothic"/>
              </a:defRPr>
            </a:lvl1pPr>
            <a:lvl2pPr marL="731837" indent="-285750">
              <a:spcBef>
                <a:spcPts val="600"/>
              </a:spcBef>
              <a:buClr>
                <a:srgbClr val="0B4096"/>
              </a:buClr>
              <a:buFont typeface="Century Gothic"/>
              <a:buChar char="–"/>
              <a:defRPr sz="2400">
                <a:latin typeface="+mj-lt"/>
                <a:ea typeface="+mj-ea"/>
                <a:cs typeface="+mj-cs"/>
                <a:sym typeface="Century Gothic"/>
              </a:defRPr>
            </a:lvl2pPr>
            <a:lvl3pPr marL="1131887" indent="-228600">
              <a:spcBef>
                <a:spcPts val="500"/>
              </a:spcBef>
              <a:buClr>
                <a:srgbClr val="0B4096"/>
              </a:buClr>
              <a:buFont typeface="Century Gothic"/>
              <a:defRPr sz="2000">
                <a:latin typeface="+mj-lt"/>
                <a:ea typeface="+mj-ea"/>
                <a:cs typeface="+mj-cs"/>
                <a:sym typeface="Century Gothic"/>
              </a:defRPr>
            </a:lvl3pPr>
            <a:lvl4pPr marL="1360487" indent="11112">
              <a:spcBef>
                <a:spcPts val="500"/>
              </a:spcBef>
              <a:buClr>
                <a:srgbClr val="0B4096"/>
              </a:buClr>
              <a:buSzTx/>
              <a:buFont typeface="Century Gothic"/>
              <a:buNone/>
              <a:defRPr sz="2000">
                <a:latin typeface="+mj-lt"/>
                <a:ea typeface="+mj-ea"/>
                <a:cs typeface="+mj-cs"/>
                <a:sym typeface="Century Gothic"/>
              </a:defRPr>
            </a:lvl4pPr>
            <a:lvl5pPr marL="2046287" indent="-228600">
              <a:spcBef>
                <a:spcPts val="500"/>
              </a:spcBef>
              <a:buFont typeface="Century Gothic"/>
              <a:buChar char="»"/>
              <a:defRPr sz="2000">
                <a:latin typeface="+mj-lt"/>
                <a:ea typeface="+mj-ea"/>
                <a:cs typeface="+mj-cs"/>
                <a:sym typeface="Century Gothic"/>
              </a:defRPr>
            </a:lvl5pPr>
          </a:lstStyle>
          <a:p>
            <a:pPr lvl="0"/>
            <a:r>
              <a:t>Body Level One</a:t>
            </a:r>
          </a:p>
          <a:p>
            <a:pPr lvl="1"/>
            <a:r>
              <a:t>Body Level Two</a:t>
            </a:r>
          </a:p>
          <a:p>
            <a:pPr lvl="2"/>
            <a:r>
              <a:t>Body Level Three</a:t>
            </a:r>
          </a:p>
          <a:p>
            <a:pPr lvl="3"/>
            <a:r>
              <a:t>Body Level Four</a:t>
            </a:r>
          </a:p>
          <a:p>
            <a:pPr lvl="4"/>
            <a:r>
              <a:t>Body Level Five</a:t>
            </a:r>
          </a:p>
        </p:txBody>
      </p:sp>
      <p:sp>
        <p:nvSpPr>
          <p:cNvPr id="4" name="Shape 24"/>
          <p:cNvSpPr>
            <a:spLocks noGrp="1"/>
          </p:cNvSpPr>
          <p:nvPr>
            <p:ph type="sldNum" sz="quarter" idx="10"/>
          </p:nvPr>
        </p:nvSpPr>
        <p:spPr>
          <a:xfrm>
            <a:off x="4543425" y="6324600"/>
            <a:ext cx="284163" cy="292100"/>
          </a:xfrm>
        </p:spPr>
        <p:txBody>
          <a:bodyPr/>
          <a:lstStyle>
            <a:lvl1pPr>
              <a:defRPr sz="1200">
                <a:solidFill>
                  <a:srgbClr val="FFFFFF"/>
                </a:solidFill>
                <a:latin typeface="Century Gothic" charset="0"/>
                <a:cs typeface="Century Gothic" charset="0"/>
                <a:sym typeface="Century Gothic" charset="0"/>
              </a:defRPr>
            </a:lvl1pPr>
          </a:lstStyle>
          <a:p>
            <a:pPr>
              <a:defRPr/>
            </a:pPr>
            <a:fld id="{288AE29C-8A3D-FC42-9A22-602ABE56EE87}" type="slidenum">
              <a:rPr lang="en-US" altLang="ja-JP"/>
              <a:pPr>
                <a:defRPr/>
              </a:pPr>
              <a:t>‹#›</a:t>
            </a:fld>
            <a:endParaRPr lang="en-US" altLang="ja-JP"/>
          </a:p>
        </p:txBody>
      </p:sp>
    </p:spTree>
    <p:extLst>
      <p:ext uri="{BB962C8B-B14F-4D97-AF65-F5344CB8AC3E}">
        <p14:creationId xmlns:p14="http://schemas.microsoft.com/office/powerpoint/2010/main" val="82234773"/>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1_Blank Presentation">
    <p:spTree>
      <p:nvGrpSpPr>
        <p:cNvPr id="1" name=""/>
        <p:cNvGrpSpPr/>
        <p:nvPr/>
      </p:nvGrpSpPr>
      <p:grpSpPr>
        <a:xfrm>
          <a:off x="0" y="0"/>
          <a:ext cx="0" cy="0"/>
          <a:chOff x="0" y="0"/>
          <a:chExt cx="0" cy="0"/>
        </a:xfrm>
      </p:grpSpPr>
      <p:sp>
        <p:nvSpPr>
          <p:cNvPr id="26" name="Shape 26"/>
          <p:cNvSpPr>
            <a:spLocks noGrp="1"/>
          </p:cNvSpPr>
          <p:nvPr>
            <p:ph type="title"/>
          </p:nvPr>
        </p:nvSpPr>
        <p:spPr>
          <a:xfrm>
            <a:off x="685800" y="381000"/>
            <a:ext cx="7772400" cy="1600200"/>
          </a:xfrm>
          <a:prstGeom prst="rect">
            <a:avLst/>
          </a:prstGeom>
        </p:spPr>
        <p:txBody>
          <a:bodyPr/>
          <a:lstStyle>
            <a:lvl1pPr marR="40629">
              <a:defRPr>
                <a:latin typeface="+mn-lt"/>
                <a:ea typeface="+mn-ea"/>
                <a:cs typeface="+mn-cs"/>
                <a:sym typeface="Times New Roman"/>
              </a:defRPr>
            </a:lvl1pPr>
          </a:lstStyle>
          <a:p>
            <a:pPr lvl="0"/>
            <a:r>
              <a:t>Title Text</a:t>
            </a:r>
          </a:p>
        </p:txBody>
      </p:sp>
      <p:sp>
        <p:nvSpPr>
          <p:cNvPr id="27" name="Shape 27"/>
          <p:cNvSpPr>
            <a:spLocks noGrp="1"/>
          </p:cNvSpPr>
          <p:nvPr>
            <p:ph type="body" idx="1"/>
          </p:nvPr>
        </p:nvSpPr>
        <p:spPr>
          <a:xfrm>
            <a:off x="685800" y="1981200"/>
            <a:ext cx="7772400" cy="4876800"/>
          </a:xfrm>
          <a:prstGeom prst="rect">
            <a:avLst/>
          </a:prstGeom>
        </p:spPr>
        <p:txBody>
          <a:bodyPr/>
          <a:lstStyle>
            <a:lvl1pPr marR="40629">
              <a:buFont typeface="Times New Roman"/>
              <a:defRPr>
                <a:latin typeface="+mn-lt"/>
                <a:ea typeface="+mn-ea"/>
                <a:cs typeface="+mn-cs"/>
                <a:sym typeface="Times New Roman"/>
              </a:defRPr>
            </a:lvl1pPr>
            <a:lvl2pPr marL="731837" marR="40629" indent="-285750">
              <a:spcBef>
                <a:spcPts val="600"/>
              </a:spcBef>
              <a:buFont typeface="Times New Roman"/>
              <a:buChar char="–"/>
              <a:defRPr sz="2800">
                <a:latin typeface="+mn-lt"/>
                <a:ea typeface="+mn-ea"/>
                <a:cs typeface="+mn-cs"/>
                <a:sym typeface="Times New Roman"/>
              </a:defRPr>
            </a:lvl2pPr>
            <a:lvl3pPr marL="1131887" marR="40629" indent="-228600">
              <a:spcBef>
                <a:spcPts val="500"/>
              </a:spcBef>
              <a:buFont typeface="Times New Roman"/>
              <a:defRPr sz="2400">
                <a:latin typeface="+mn-lt"/>
                <a:ea typeface="+mn-ea"/>
                <a:cs typeface="+mn-cs"/>
                <a:sym typeface="Times New Roman"/>
              </a:defRPr>
            </a:lvl3pPr>
            <a:lvl4pPr marL="1589087" marR="40629" indent="-228600">
              <a:spcBef>
                <a:spcPts val="500"/>
              </a:spcBef>
              <a:buFont typeface="Times New Roman"/>
              <a:buChar char="–"/>
              <a:defRPr sz="2000">
                <a:latin typeface="+mn-lt"/>
                <a:ea typeface="+mn-ea"/>
                <a:cs typeface="+mn-cs"/>
                <a:sym typeface="Times New Roman"/>
              </a:defRPr>
            </a:lvl4pPr>
            <a:lvl5pPr marL="2046287" marR="40629" indent="-228600">
              <a:spcBef>
                <a:spcPts val="500"/>
              </a:spcBef>
              <a:buFont typeface="Times New Roman"/>
              <a:buChar char="»"/>
              <a:defRPr sz="2000">
                <a:latin typeface="+mn-lt"/>
                <a:ea typeface="+mn-ea"/>
                <a:cs typeface="+mn-cs"/>
                <a:sym typeface="Times New Roman"/>
              </a:defRPr>
            </a:lvl5pPr>
          </a:lstStyle>
          <a:p>
            <a:pPr lvl="0"/>
            <a:r>
              <a:t>Body Level One</a:t>
            </a:r>
          </a:p>
          <a:p>
            <a:pPr lvl="1"/>
            <a:r>
              <a:t>Body Level Two</a:t>
            </a:r>
          </a:p>
          <a:p>
            <a:pPr lvl="2"/>
            <a:r>
              <a:t>Body Level Three</a:t>
            </a:r>
          </a:p>
          <a:p>
            <a:pPr lvl="3"/>
            <a:r>
              <a:t>Body Level Four</a:t>
            </a:r>
          </a:p>
          <a:p>
            <a:pPr lvl="4"/>
            <a:r>
              <a:t>Body Level Five</a:t>
            </a:r>
          </a:p>
        </p:txBody>
      </p:sp>
      <p:sp>
        <p:nvSpPr>
          <p:cNvPr id="4" name="Shape 28"/>
          <p:cNvSpPr>
            <a:spLocks noGrp="1"/>
          </p:cNvSpPr>
          <p:nvPr>
            <p:ph type="sldNum" sz="quarter" idx="10"/>
          </p:nvPr>
        </p:nvSpPr>
        <p:spPr>
          <a:xfrm>
            <a:off x="8845550" y="6553200"/>
            <a:ext cx="292100" cy="296863"/>
          </a:xfrm>
        </p:spPr>
        <p:txBody>
          <a:bodyPr/>
          <a:lstStyle>
            <a:lvl1pPr>
              <a:defRPr>
                <a:latin typeface="Times New Roman" charset="0"/>
                <a:cs typeface="Times New Roman" charset="0"/>
                <a:sym typeface="Times New Roman" charset="0"/>
              </a:defRPr>
            </a:lvl1pPr>
          </a:lstStyle>
          <a:p>
            <a:pPr>
              <a:defRPr/>
            </a:pPr>
            <a:fld id="{5180012B-A704-4B4E-B1D4-8D0449BFD187}" type="slidenum">
              <a:rPr lang="en-US" altLang="ja-JP"/>
              <a:pPr>
                <a:defRPr/>
              </a:pPr>
              <a:t>‹#›</a:t>
            </a:fld>
            <a:endParaRPr lang="en-US" altLang="ja-JP"/>
          </a:p>
        </p:txBody>
      </p:sp>
    </p:spTree>
    <p:extLst>
      <p:ext uri="{BB962C8B-B14F-4D97-AF65-F5344CB8AC3E}">
        <p14:creationId xmlns:p14="http://schemas.microsoft.com/office/powerpoint/2010/main" val="133639470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_Default Design">
    <p:spTree>
      <p:nvGrpSpPr>
        <p:cNvPr id="1" name=""/>
        <p:cNvGrpSpPr/>
        <p:nvPr/>
      </p:nvGrpSpPr>
      <p:grpSpPr>
        <a:xfrm>
          <a:off x="0" y="0"/>
          <a:ext cx="0" cy="0"/>
          <a:chOff x="0" y="0"/>
          <a:chExt cx="0" cy="0"/>
        </a:xfrm>
      </p:grpSpPr>
      <p:sp>
        <p:nvSpPr>
          <p:cNvPr id="30" name="Shape 30"/>
          <p:cNvSpPr>
            <a:spLocks noGrp="1"/>
          </p:cNvSpPr>
          <p:nvPr>
            <p:ph type="title"/>
          </p:nvPr>
        </p:nvSpPr>
        <p:spPr>
          <a:xfrm>
            <a:off x="685800" y="381000"/>
            <a:ext cx="7772400" cy="1600200"/>
          </a:xfrm>
          <a:prstGeom prst="rect">
            <a:avLst/>
          </a:prstGeom>
        </p:spPr>
        <p:txBody>
          <a:bodyPr/>
          <a:lstStyle>
            <a:lvl1pPr>
              <a:defRPr>
                <a:latin typeface="+mn-lt"/>
                <a:ea typeface="+mn-ea"/>
                <a:cs typeface="+mn-cs"/>
                <a:sym typeface="Times New Roman"/>
              </a:defRPr>
            </a:lvl1pPr>
          </a:lstStyle>
          <a:p>
            <a:pPr lvl="0"/>
            <a:r>
              <a:t>Title Text</a:t>
            </a:r>
          </a:p>
        </p:txBody>
      </p:sp>
      <p:sp>
        <p:nvSpPr>
          <p:cNvPr id="31" name="Shape 31"/>
          <p:cNvSpPr>
            <a:spLocks noGrp="1"/>
          </p:cNvSpPr>
          <p:nvPr>
            <p:ph type="body" idx="1"/>
          </p:nvPr>
        </p:nvSpPr>
        <p:spPr>
          <a:xfrm>
            <a:off x="685800" y="1981200"/>
            <a:ext cx="7772400" cy="4876800"/>
          </a:xfrm>
          <a:prstGeom prst="rect">
            <a:avLst/>
          </a:prstGeom>
        </p:spPr>
        <p:txBody>
          <a:bodyPr/>
          <a:lstStyle>
            <a:lvl1pPr>
              <a:buFont typeface="Times New Roman"/>
              <a:defRPr>
                <a:latin typeface="+mn-lt"/>
                <a:ea typeface="+mn-ea"/>
                <a:cs typeface="+mn-cs"/>
                <a:sym typeface="Times New Roman"/>
              </a:defRPr>
            </a:lvl1pPr>
            <a:lvl2pPr marL="731837" indent="-285750">
              <a:spcBef>
                <a:spcPts val="600"/>
              </a:spcBef>
              <a:buFont typeface="Times New Roman"/>
              <a:buChar char="–"/>
              <a:defRPr sz="2800">
                <a:latin typeface="+mn-lt"/>
                <a:ea typeface="+mn-ea"/>
                <a:cs typeface="+mn-cs"/>
                <a:sym typeface="Times New Roman"/>
              </a:defRPr>
            </a:lvl2pPr>
            <a:lvl3pPr marL="1131887" indent="-228600">
              <a:spcBef>
                <a:spcPts val="500"/>
              </a:spcBef>
              <a:buFont typeface="Times New Roman"/>
              <a:defRPr sz="2400">
                <a:latin typeface="+mn-lt"/>
                <a:ea typeface="+mn-ea"/>
                <a:cs typeface="+mn-cs"/>
                <a:sym typeface="Times New Roman"/>
              </a:defRPr>
            </a:lvl3pPr>
            <a:lvl4pPr marL="1589087" indent="-228600">
              <a:spcBef>
                <a:spcPts val="500"/>
              </a:spcBef>
              <a:buFont typeface="Times New Roman"/>
              <a:buChar char="–"/>
              <a:defRPr sz="2000">
                <a:latin typeface="+mn-lt"/>
                <a:ea typeface="+mn-ea"/>
                <a:cs typeface="+mn-cs"/>
                <a:sym typeface="Times New Roman"/>
              </a:defRPr>
            </a:lvl4pPr>
            <a:lvl5pPr marL="2046287" indent="-228600">
              <a:spcBef>
                <a:spcPts val="500"/>
              </a:spcBef>
              <a:buFont typeface="Times New Roman"/>
              <a:buChar char="»"/>
              <a:defRPr sz="2000">
                <a:latin typeface="+mn-lt"/>
                <a:ea typeface="+mn-ea"/>
                <a:cs typeface="+mn-cs"/>
                <a:sym typeface="Times New Roman"/>
              </a:defRPr>
            </a:lvl5pPr>
          </a:lstStyle>
          <a:p>
            <a:pPr lvl="0"/>
            <a:r>
              <a:t>Body Level One</a:t>
            </a:r>
          </a:p>
          <a:p>
            <a:pPr lvl="1"/>
            <a:r>
              <a:t>Body Level Two</a:t>
            </a:r>
          </a:p>
          <a:p>
            <a:pPr lvl="2"/>
            <a:r>
              <a:t>Body Level Three</a:t>
            </a:r>
          </a:p>
          <a:p>
            <a:pPr lvl="3"/>
            <a:r>
              <a:t>Body Level Four</a:t>
            </a:r>
          </a:p>
          <a:p>
            <a:pPr lvl="4"/>
            <a:r>
              <a:t>Body Level Five</a:t>
            </a:r>
          </a:p>
        </p:txBody>
      </p:sp>
      <p:sp>
        <p:nvSpPr>
          <p:cNvPr id="4" name="Shape 32"/>
          <p:cNvSpPr>
            <a:spLocks noGrp="1"/>
          </p:cNvSpPr>
          <p:nvPr>
            <p:ph type="sldNum" sz="quarter" idx="10"/>
          </p:nvPr>
        </p:nvSpPr>
        <p:spPr>
          <a:xfrm>
            <a:off x="8845550" y="6553200"/>
            <a:ext cx="292100" cy="296863"/>
          </a:xfrm>
        </p:spPr>
        <p:txBody>
          <a:bodyPr/>
          <a:lstStyle>
            <a:lvl1pPr>
              <a:defRPr>
                <a:latin typeface="Times New Roman" charset="0"/>
                <a:cs typeface="Times New Roman" charset="0"/>
                <a:sym typeface="Times New Roman" charset="0"/>
              </a:defRPr>
            </a:lvl1pPr>
          </a:lstStyle>
          <a:p>
            <a:pPr>
              <a:defRPr/>
            </a:pPr>
            <a:fld id="{22F3F549-EC49-1446-AAEA-C25CC9F8AFF7}" type="slidenum">
              <a:rPr lang="en-US" altLang="ja-JP"/>
              <a:pPr>
                <a:defRPr/>
              </a:pPr>
              <a:t>‹#›</a:t>
            </a:fld>
            <a:endParaRPr lang="en-US" altLang="ja-JP"/>
          </a:p>
        </p:txBody>
      </p:sp>
    </p:spTree>
    <p:extLst>
      <p:ext uri="{BB962C8B-B14F-4D97-AF65-F5344CB8AC3E}">
        <p14:creationId xmlns:p14="http://schemas.microsoft.com/office/powerpoint/2010/main" val="334955564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copy 10">
    <p:spTree>
      <p:nvGrpSpPr>
        <p:cNvPr id="1" name=""/>
        <p:cNvGrpSpPr/>
        <p:nvPr/>
      </p:nvGrpSpPr>
      <p:grpSpPr>
        <a:xfrm>
          <a:off x="0" y="0"/>
          <a:ext cx="0" cy="0"/>
          <a:chOff x="0" y="0"/>
          <a:chExt cx="0" cy="0"/>
        </a:xfrm>
      </p:grpSpPr>
      <p:sp>
        <p:nvSpPr>
          <p:cNvPr id="30" name="Shape 30"/>
          <p:cNvSpPr>
            <a:spLocks noGrp="1"/>
          </p:cNvSpPr>
          <p:nvPr>
            <p:ph type="title"/>
          </p:nvPr>
        </p:nvSpPr>
        <p:spPr>
          <a:prstGeom prst="rect">
            <a:avLst/>
          </a:prstGeom>
        </p:spPr>
        <p:txBody>
          <a:bodyPr/>
          <a:lstStyle>
            <a:lvl1pPr marL="40640" marR="40640">
              <a:defRPr sz="4200"/>
            </a:lvl1pPr>
          </a:lstStyle>
          <a:p>
            <a:pPr lvl="0">
              <a:defRPr sz="1800">
                <a:uFillTx/>
              </a:defRPr>
            </a:pPr>
            <a:r>
              <a:rPr sz="4200">
                <a:uFill>
                  <a:solidFill/>
                </a:uFill>
              </a:rPr>
              <a:t>Title Text</a:t>
            </a:r>
          </a:p>
        </p:txBody>
      </p:sp>
      <p:sp>
        <p:nvSpPr>
          <p:cNvPr id="31" name="Shape 31"/>
          <p:cNvSpPr>
            <a:spLocks noGrp="1"/>
          </p:cNvSpPr>
          <p:nvPr>
            <p:ph type="body" idx="1"/>
          </p:nvPr>
        </p:nvSpPr>
        <p:spPr>
          <a:prstGeom prst="rect">
            <a:avLst/>
          </a:prstGeom>
        </p:spPr>
        <p:txBody>
          <a:bodyPr/>
          <a:lstStyle>
            <a:lvl1pPr marR="40640">
              <a:defRPr sz="3000"/>
            </a:lvl1pPr>
            <a:lvl2pPr marL="783590" marR="40640" indent="-285750">
              <a:spcBef>
                <a:spcPts val="600"/>
              </a:spcBef>
              <a:buChar char="–"/>
              <a:defRPr sz="2600"/>
            </a:lvl2pPr>
            <a:lvl3pPr marL="1183639" marR="40640" indent="-228600">
              <a:spcBef>
                <a:spcPts val="500"/>
              </a:spcBef>
              <a:defRPr sz="2200"/>
            </a:lvl3pPr>
            <a:lvl4pPr marL="1640839" marR="40640" indent="-228600">
              <a:spcBef>
                <a:spcPts val="400"/>
              </a:spcBef>
              <a:buChar char="–"/>
              <a:defRPr sz="1800"/>
            </a:lvl4pPr>
            <a:lvl5pPr marL="2098039" marR="40640" indent="-228600">
              <a:spcBef>
                <a:spcPts val="400"/>
              </a:spcBef>
              <a:buChar char="»"/>
              <a:defRPr sz="1800"/>
            </a:lvl5pPr>
          </a:lstStyle>
          <a:p>
            <a:pPr lvl="0">
              <a:defRPr sz="1800">
                <a:uFillTx/>
              </a:defRPr>
            </a:pPr>
            <a:r>
              <a:rPr sz="3000">
                <a:uFill>
                  <a:solidFill/>
                </a:uFill>
              </a:rPr>
              <a:t>Body Level One</a:t>
            </a:r>
          </a:p>
          <a:p>
            <a:pPr lvl="1">
              <a:defRPr sz="1800">
                <a:uFillTx/>
              </a:defRPr>
            </a:pPr>
            <a:r>
              <a:rPr sz="2600">
                <a:uFill>
                  <a:solidFill/>
                </a:uFill>
              </a:rPr>
              <a:t>Body Level Two</a:t>
            </a:r>
          </a:p>
          <a:p>
            <a:pPr lvl="2">
              <a:defRPr sz="1800">
                <a:uFillTx/>
              </a:defRPr>
            </a:pPr>
            <a:r>
              <a:rPr sz="2200">
                <a:uFill>
                  <a:solidFill/>
                </a:uFill>
              </a:rPr>
              <a:t>Body Level Three</a:t>
            </a:r>
          </a:p>
          <a:p>
            <a:pPr lvl="3">
              <a:defRPr>
                <a:uFillTx/>
              </a:defRPr>
            </a:pPr>
            <a:r>
              <a:rPr>
                <a:uFill>
                  <a:solidFill/>
                </a:uFill>
              </a:rPr>
              <a:t>Body Level Four</a:t>
            </a:r>
          </a:p>
          <a:p>
            <a:pPr lvl="4">
              <a:defRPr>
                <a:uFillTx/>
              </a:defRPr>
            </a:pPr>
            <a:r>
              <a:rPr>
                <a:uFill>
                  <a:solidFill/>
                </a:uFill>
              </a:rPr>
              <a:t>Body Level Five</a:t>
            </a:r>
          </a:p>
        </p:txBody>
      </p:sp>
      <p:sp>
        <p:nvSpPr>
          <p:cNvPr id="32" name="Shape 32"/>
          <p:cNvSpPr>
            <a:spLocks noGrp="1"/>
          </p:cNvSpPr>
          <p:nvPr>
            <p:ph type="sldNum" sz="quarter" idx="2"/>
          </p:nvPr>
        </p:nvSpPr>
        <p:spPr>
          <a:xfrm>
            <a:off x="7478093" y="6245225"/>
            <a:ext cx="283816" cy="274415"/>
          </a:xfrm>
          <a:prstGeom prst="rect">
            <a:avLst/>
          </a:prstGeom>
        </p:spPr>
        <p:txBody>
          <a:bodyPr/>
          <a:lstStyle>
            <a:lvl1pPr>
              <a:defRPr sz="1200"/>
            </a:lvl1pPr>
          </a:lstStyle>
          <a:p>
            <a:pPr lvl="0"/>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685800" y="6248400"/>
            <a:ext cx="1905000" cy="457200"/>
          </a:xfrm>
          <a:prstGeom prst="rect">
            <a:avLst/>
          </a:prstGeom>
        </p:spPr>
        <p:txBody>
          <a:bodyPr vert="horz" wrap="square" lIns="91440" tIns="45720" rIns="91440" bIns="45720" numCol="1" anchor="t" anchorCtr="0" compatLnSpc="1">
            <a:prstTxWarp prst="textNoShape">
              <a:avLst/>
            </a:prstTxWarp>
          </a:bodyPr>
          <a:lstStyle>
            <a:lvl1pPr marL="39688">
              <a:defRPr sz="2400" smtClean="0">
                <a:latin typeface="Times New Roman" charset="0"/>
                <a:cs typeface="Arial" charset="0"/>
              </a:defRPr>
            </a:lvl1pPr>
          </a:lstStyle>
          <a:p>
            <a:pPr marR="0" algn="l" rtl="0" fontAlgn="base">
              <a:spcBef>
                <a:spcPct val="0"/>
              </a:spcBef>
              <a:spcAft>
                <a:spcPct val="0"/>
              </a:spcAft>
              <a:defRPr/>
            </a:pPr>
            <a:endParaRPr lang="ja-JP" altLang="en-US" kern="1200">
              <a:solidFill>
                <a:srgbClr val="000000"/>
              </a:solidFill>
              <a:uFillTx/>
              <a:ea typeface="ヒラギノ角ゴ ProN W3" charset="0"/>
              <a:sym typeface="Arial" charset="0"/>
            </a:endParaRPr>
          </a:p>
        </p:txBody>
      </p:sp>
      <p:sp>
        <p:nvSpPr>
          <p:cNvPr id="7" name="Footer Placeholder 6"/>
          <p:cNvSpPr>
            <a:spLocks noGrp="1" noChangeArrowheads="1"/>
          </p:cNvSpPr>
          <p:nvPr>
            <p:ph type="ftr" sz="quarter" idx="11"/>
          </p:nvPr>
        </p:nvSpPr>
        <p:spPr>
          <a:xfrm>
            <a:off x="3124200" y="6248400"/>
            <a:ext cx="2895600" cy="457200"/>
          </a:xfrm>
          <a:prstGeom prst="rect">
            <a:avLst/>
          </a:prstGeom>
        </p:spPr>
        <p:txBody>
          <a:bodyPr vert="horz" wrap="square" lIns="91440" tIns="45720" rIns="91440" bIns="45720" numCol="1" anchor="t" anchorCtr="0" compatLnSpc="1">
            <a:prstTxWarp prst="textNoShape">
              <a:avLst/>
            </a:prstTxWarp>
          </a:bodyPr>
          <a:lstStyle>
            <a:lvl1pPr marL="39688">
              <a:defRPr sz="2400" smtClean="0">
                <a:latin typeface="Times New Roman" charset="0"/>
                <a:cs typeface="Arial" charset="0"/>
              </a:defRPr>
            </a:lvl1pPr>
          </a:lstStyle>
          <a:p>
            <a:pPr marR="0" algn="l" rtl="0" fontAlgn="base">
              <a:spcBef>
                <a:spcPct val="0"/>
              </a:spcBef>
              <a:spcAft>
                <a:spcPct val="0"/>
              </a:spcAft>
              <a:defRPr/>
            </a:pPr>
            <a:endParaRPr lang="ja-JP" altLang="en-US" kern="1200">
              <a:solidFill>
                <a:srgbClr val="000000"/>
              </a:solidFill>
              <a:uFillTx/>
              <a:ea typeface="ヒラギノ角ゴ ProN W3" charset="0"/>
              <a:sym typeface="Arial" charset="0"/>
            </a:endParaRPr>
          </a:p>
        </p:txBody>
      </p:sp>
      <p:sp>
        <p:nvSpPr>
          <p:cNvPr id="8" name="Rectangle 7"/>
          <p:cNvSpPr>
            <a:spLocks noGrp="1" noChangeArrowheads="1"/>
          </p:cNvSpPr>
          <p:nvPr>
            <p:ph type="sldNum" sz="quarter" idx="12"/>
          </p:nvPr>
        </p:nvSpPr>
        <p:spPr/>
        <p:txBody>
          <a:bodyPr/>
          <a:lstStyle>
            <a:lvl1pPr>
              <a:defRPr>
                <a:cs typeface="ヒラギノ角ゴ ProN W3" charset="0"/>
              </a:defRPr>
            </a:lvl1pPr>
          </a:lstStyle>
          <a:p>
            <a:pPr>
              <a:defRPr/>
            </a:pPr>
            <a:fld id="{AF62CDF0-8766-BF47-BA39-1662C657829C}" type="slidenum">
              <a:rPr lang="en-US"/>
              <a:pPr>
                <a:defRPr/>
              </a:pPr>
              <a:t>‹#›</a:t>
            </a:fld>
            <a:endParaRPr lang="en-US"/>
          </a:p>
        </p:txBody>
      </p:sp>
    </p:spTree>
    <p:extLst>
      <p:ext uri="{BB962C8B-B14F-4D97-AF65-F5344CB8AC3E}">
        <p14:creationId xmlns:p14="http://schemas.microsoft.com/office/powerpoint/2010/main" val="39897350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21" indent="0" algn="ctr">
              <a:buNone/>
              <a:defRPr/>
            </a:lvl2pPr>
            <a:lvl3pPr marL="913437" indent="0" algn="ctr">
              <a:buNone/>
              <a:defRPr/>
            </a:lvl3pPr>
            <a:lvl4pPr marL="1370158" indent="0" algn="ctr">
              <a:buNone/>
              <a:defRPr/>
            </a:lvl4pPr>
            <a:lvl5pPr marL="1826876" indent="0" algn="ctr">
              <a:buNone/>
              <a:defRPr/>
            </a:lvl5pPr>
            <a:lvl6pPr marL="2283597" indent="0" algn="ctr">
              <a:buNone/>
              <a:defRPr/>
            </a:lvl6pPr>
            <a:lvl7pPr marL="2740313" indent="0" algn="ctr">
              <a:buNone/>
              <a:defRPr/>
            </a:lvl7pPr>
            <a:lvl8pPr marL="3197034" indent="0" algn="ctr">
              <a:buNone/>
              <a:defRPr/>
            </a:lvl8pPr>
            <a:lvl9pPr marL="3653752"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F499A75-3759-BB4E-A8E1-8C00858AF9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484576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FFFB399-A90B-2141-AE9D-0060A21E9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93247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721" indent="0">
              <a:buNone/>
              <a:defRPr sz="1800"/>
            </a:lvl2pPr>
            <a:lvl3pPr marL="913437" indent="0">
              <a:buNone/>
              <a:defRPr sz="1600"/>
            </a:lvl3pPr>
            <a:lvl4pPr marL="1370158" indent="0">
              <a:buNone/>
              <a:defRPr sz="1400"/>
            </a:lvl4pPr>
            <a:lvl5pPr marL="1826876" indent="0">
              <a:buNone/>
              <a:defRPr sz="1400"/>
            </a:lvl5pPr>
            <a:lvl6pPr marL="2283597" indent="0">
              <a:buNone/>
              <a:defRPr sz="1400"/>
            </a:lvl6pPr>
            <a:lvl7pPr marL="2740313" indent="0">
              <a:buNone/>
              <a:defRPr sz="1400"/>
            </a:lvl7pPr>
            <a:lvl8pPr marL="3197034" indent="0">
              <a:buNone/>
              <a:defRPr sz="1400"/>
            </a:lvl8pPr>
            <a:lvl9pPr marL="3653752"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C597BDB-5B57-CA4F-827A-6E1C821DD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82469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F10A7304-8D7E-4244-B3EF-65D24CDA7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03906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723EFE9-8F7F-E843-B071-84B0C14F5D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254760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C2B22884-D31B-9444-922D-A280CE0277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05096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72433EB-8C49-F245-9783-DE232BE641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34274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D264D60-F201-AD40-8DC2-DC19B15C9B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229212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1" indent="0">
              <a:buNone/>
              <a:defRPr sz="2800"/>
            </a:lvl2pPr>
            <a:lvl3pPr marL="913437" indent="0">
              <a:buNone/>
              <a:defRPr sz="2400"/>
            </a:lvl3pPr>
            <a:lvl4pPr marL="1370158" indent="0">
              <a:buNone/>
              <a:defRPr sz="2000"/>
            </a:lvl4pPr>
            <a:lvl5pPr marL="1826876" indent="0">
              <a:buNone/>
              <a:defRPr sz="2000"/>
            </a:lvl5pPr>
            <a:lvl6pPr marL="2283597" indent="0">
              <a:buNone/>
              <a:defRPr sz="2000"/>
            </a:lvl6pPr>
            <a:lvl7pPr marL="2740313" indent="0">
              <a:buNone/>
              <a:defRPr sz="2000"/>
            </a:lvl7pPr>
            <a:lvl8pPr marL="3197034" indent="0">
              <a:buNone/>
              <a:defRPr sz="2000"/>
            </a:lvl8pPr>
            <a:lvl9pPr marL="3653752"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F56FD23-9083-CF4C-975A-FF7E8A07CF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816997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34" name="Shape 34"/>
          <p:cNvSpPr>
            <a:spLocks noGrp="1"/>
          </p:cNvSpPr>
          <p:nvPr>
            <p:ph type="title"/>
          </p:nvPr>
        </p:nvSpPr>
        <p:spPr>
          <a:prstGeom prst="rect">
            <a:avLst/>
          </a:prstGeom>
        </p:spPr>
        <p:txBody>
          <a:bodyPr/>
          <a:lstStyle>
            <a:lvl1pPr marL="40640" marR="40640">
              <a:defRPr sz="4000"/>
            </a:lvl1pPr>
          </a:lstStyle>
          <a:p>
            <a:pPr lvl="0">
              <a:defRPr sz="1800">
                <a:uFillTx/>
              </a:defRPr>
            </a:pPr>
            <a:r>
              <a:rPr sz="4000">
                <a:uFill>
                  <a:solidFill/>
                </a:uFill>
              </a:rPr>
              <a:t>Title Text</a:t>
            </a:r>
          </a:p>
        </p:txBody>
      </p:sp>
      <p:sp>
        <p:nvSpPr>
          <p:cNvPr id="35" name="Shape 35"/>
          <p:cNvSpPr>
            <a:spLocks noGrp="1"/>
          </p:cNvSpPr>
          <p:nvPr>
            <p:ph type="body" idx="1"/>
          </p:nvPr>
        </p:nvSpPr>
        <p:spPr>
          <a:prstGeom prst="rect">
            <a:avLst/>
          </a:prstGeom>
        </p:spPr>
        <p:txBody>
          <a:bodyPr/>
          <a:lstStyle>
            <a:lvl1pPr marR="40640">
              <a:defRPr sz="2800"/>
            </a:lvl1pPr>
            <a:lvl2pPr marL="783590" marR="40640" indent="-285750">
              <a:spcBef>
                <a:spcPts val="600"/>
              </a:spcBef>
              <a:buChar char="–"/>
              <a:defRPr sz="2400"/>
            </a:lvl2pPr>
            <a:lvl3pPr marL="1183639" marR="40640" indent="-228600">
              <a:spcBef>
                <a:spcPts val="500"/>
              </a:spcBef>
              <a:defRPr sz="2000"/>
            </a:lvl3pPr>
            <a:lvl4pPr marL="1640839" marR="40640" indent="-228600">
              <a:spcBef>
                <a:spcPts val="400"/>
              </a:spcBef>
              <a:buChar char="–"/>
              <a:defRPr sz="1600"/>
            </a:lvl4pPr>
            <a:lvl5pPr marL="2098039" marR="40640" indent="-228600">
              <a:spcBef>
                <a:spcPts val="400"/>
              </a:spcBef>
              <a:buChar char="»"/>
              <a:defRPr sz="1600"/>
            </a:lvl5pPr>
          </a:lstStyle>
          <a:p>
            <a:pPr lvl="0">
              <a:defRPr sz="1800">
                <a:uFillTx/>
              </a:defRPr>
            </a:pPr>
            <a:r>
              <a:rPr sz="2800">
                <a:uFill>
                  <a:solidFill/>
                </a:uFill>
              </a:rPr>
              <a:t>Body Level One</a:t>
            </a:r>
          </a:p>
          <a:p>
            <a:pPr lvl="1">
              <a:defRPr sz="1800">
                <a:uFillTx/>
              </a:defRPr>
            </a:pPr>
            <a:r>
              <a:rPr sz="2400">
                <a:uFill>
                  <a:solidFill/>
                </a:uFill>
              </a:rPr>
              <a:t>Body Level Two</a:t>
            </a:r>
          </a:p>
          <a:p>
            <a:pPr lvl="2">
              <a:defRPr sz="1800">
                <a:uFillTx/>
              </a:defRPr>
            </a:pPr>
            <a:r>
              <a:rPr sz="2000">
                <a:uFill>
                  <a:solidFill/>
                </a:uFill>
              </a:rPr>
              <a:t>Body Level Three</a:t>
            </a:r>
          </a:p>
          <a:p>
            <a:pPr lvl="3">
              <a:defRPr sz="1800">
                <a:uFillTx/>
              </a:defRPr>
            </a:pPr>
            <a:r>
              <a:rPr sz="1600">
                <a:uFill>
                  <a:solidFill/>
                </a:uFill>
              </a:rPr>
              <a:t>Body Level Four</a:t>
            </a:r>
          </a:p>
          <a:p>
            <a:pPr lvl="4">
              <a:defRPr sz="1800">
                <a:uFillTx/>
              </a:defRPr>
            </a:pPr>
            <a:r>
              <a:rPr sz="1600">
                <a:uFill>
                  <a:solidFill/>
                </a:uFill>
              </a:rPr>
              <a:t>Body Level Five</a:t>
            </a:r>
          </a:p>
        </p:txBody>
      </p:sp>
      <p:sp>
        <p:nvSpPr>
          <p:cNvPr id="36" name="Shape 36"/>
          <p:cNvSpPr>
            <a:spLocks noGrp="1"/>
          </p:cNvSpPr>
          <p:nvPr>
            <p:ph type="sldNum" sz="quarter" idx="2"/>
          </p:nvPr>
        </p:nvSpPr>
        <p:spPr>
          <a:xfrm>
            <a:off x="7485156" y="6245225"/>
            <a:ext cx="269690" cy="249431"/>
          </a:xfrm>
          <a:prstGeom prst="rect">
            <a:avLst/>
          </a:prstGeom>
        </p:spPr>
        <p:txBody>
          <a:bodyPr/>
          <a:lstStyle>
            <a:lvl1pPr>
              <a:defRPr sz="1100"/>
            </a:lvl1pPr>
          </a:lstStyle>
          <a:p>
            <a:pPr lvl="0"/>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525BCF6-5152-2640-ADD5-04357C13F3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69527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BEDB1FE-89CE-714E-ACB5-906221865C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633821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21" indent="0" algn="ctr">
              <a:buNone/>
              <a:defRPr/>
            </a:lvl2pPr>
            <a:lvl3pPr marL="913437" indent="0" algn="ctr">
              <a:buNone/>
              <a:defRPr/>
            </a:lvl3pPr>
            <a:lvl4pPr marL="1370158" indent="0" algn="ctr">
              <a:buNone/>
              <a:defRPr/>
            </a:lvl4pPr>
            <a:lvl5pPr marL="1826876" indent="0" algn="ctr">
              <a:buNone/>
              <a:defRPr/>
            </a:lvl5pPr>
            <a:lvl6pPr marL="2283597" indent="0" algn="ctr">
              <a:buNone/>
              <a:defRPr/>
            </a:lvl6pPr>
            <a:lvl7pPr marL="2740313" indent="0" algn="ctr">
              <a:buNone/>
              <a:defRPr/>
            </a:lvl7pPr>
            <a:lvl8pPr marL="3197034" indent="0" algn="ctr">
              <a:buNone/>
              <a:defRPr/>
            </a:lvl8pPr>
            <a:lvl9pPr marL="3653752"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F499A75-3759-BB4E-A8E1-8C00858AF9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301677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FFFB399-A90B-2141-AE9D-0060A21E9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705380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721" indent="0">
              <a:buNone/>
              <a:defRPr sz="1800"/>
            </a:lvl2pPr>
            <a:lvl3pPr marL="913437" indent="0">
              <a:buNone/>
              <a:defRPr sz="1600"/>
            </a:lvl3pPr>
            <a:lvl4pPr marL="1370158" indent="0">
              <a:buNone/>
              <a:defRPr sz="1400"/>
            </a:lvl4pPr>
            <a:lvl5pPr marL="1826876" indent="0">
              <a:buNone/>
              <a:defRPr sz="1400"/>
            </a:lvl5pPr>
            <a:lvl6pPr marL="2283597" indent="0">
              <a:buNone/>
              <a:defRPr sz="1400"/>
            </a:lvl6pPr>
            <a:lvl7pPr marL="2740313" indent="0">
              <a:buNone/>
              <a:defRPr sz="1400"/>
            </a:lvl7pPr>
            <a:lvl8pPr marL="3197034" indent="0">
              <a:buNone/>
              <a:defRPr sz="1400"/>
            </a:lvl8pPr>
            <a:lvl9pPr marL="3653752"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C597BDB-5B57-CA4F-827A-6E1C821DD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486360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F10A7304-8D7E-4244-B3EF-65D24CDA7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805523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723EFE9-8F7F-E843-B071-84B0C14F5D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108939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C2B22884-D31B-9444-922D-A280CE0277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4453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72433EB-8C49-F245-9783-DE232BE641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133082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D264D60-F201-AD40-8DC2-DC19B15C9B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51630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14" name="Shape 14"/>
          <p:cNvSpPr>
            <a:spLocks noGrp="1"/>
          </p:cNvSpPr>
          <p:nvPr>
            <p:ph type="title"/>
          </p:nvPr>
        </p:nvSpPr>
        <p:spPr>
          <a:xfrm>
            <a:off x="457200" y="0"/>
            <a:ext cx="8229600" cy="1692275"/>
          </a:xfrm>
          <a:prstGeom prst="rect">
            <a:avLst/>
          </a:prstGeom>
        </p:spPr>
        <p:txBody>
          <a:bodyPr/>
          <a:lstStyle/>
          <a:p>
            <a:pPr lvl="0">
              <a:defRPr sz="1800">
                <a:uFillTx/>
              </a:defRPr>
            </a:pPr>
            <a:r>
              <a:rPr sz="4400">
                <a:uFill>
                  <a:solidFill/>
                </a:uFill>
              </a:rPr>
              <a:t>Title Text</a:t>
            </a:r>
          </a:p>
        </p:txBody>
      </p:sp>
      <p:sp>
        <p:nvSpPr>
          <p:cNvPr id="15" name="Shape 15"/>
          <p:cNvSpPr>
            <a:spLocks noGrp="1"/>
          </p:cNvSpPr>
          <p:nvPr>
            <p:ph type="body" idx="1"/>
          </p:nvPr>
        </p:nvSpPr>
        <p:spPr>
          <a:prstGeom prst="rect">
            <a:avLst/>
          </a:prstGeom>
        </p:spPr>
        <p:txBody>
          <a:bodyPr/>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16" name="Shape 16"/>
          <p:cNvSpPr>
            <a:spLocks noGrp="1"/>
          </p:cNvSpPr>
          <p:nvPr>
            <p:ph type="sldNum" sz="quarter" idx="2"/>
          </p:nvPr>
        </p:nvSpPr>
        <p:spPr>
          <a:prstGeom prst="rect">
            <a:avLst/>
          </a:prstGeom>
        </p:spPr>
        <p:txBody>
          <a:body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703373862"/>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1" indent="0">
              <a:buNone/>
              <a:defRPr sz="2800"/>
            </a:lvl2pPr>
            <a:lvl3pPr marL="913437" indent="0">
              <a:buNone/>
              <a:defRPr sz="2400"/>
            </a:lvl3pPr>
            <a:lvl4pPr marL="1370158" indent="0">
              <a:buNone/>
              <a:defRPr sz="2000"/>
            </a:lvl4pPr>
            <a:lvl5pPr marL="1826876" indent="0">
              <a:buNone/>
              <a:defRPr sz="2000"/>
            </a:lvl5pPr>
            <a:lvl6pPr marL="2283597" indent="0">
              <a:buNone/>
              <a:defRPr sz="2000"/>
            </a:lvl6pPr>
            <a:lvl7pPr marL="2740313" indent="0">
              <a:buNone/>
              <a:defRPr sz="2000"/>
            </a:lvl7pPr>
            <a:lvl8pPr marL="3197034" indent="0">
              <a:buNone/>
              <a:defRPr sz="2000"/>
            </a:lvl8pPr>
            <a:lvl9pPr marL="3653752"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F56FD23-9083-CF4C-975A-FF7E8A07CF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091405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525BCF6-5152-2640-ADD5-04357C13F3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59668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BEDB1FE-89CE-714E-ACB5-906221865C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57814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21" indent="0" algn="ctr">
              <a:buNone/>
              <a:defRPr/>
            </a:lvl2pPr>
            <a:lvl3pPr marL="913437" indent="0" algn="ctr">
              <a:buNone/>
              <a:defRPr/>
            </a:lvl3pPr>
            <a:lvl4pPr marL="1370158" indent="0" algn="ctr">
              <a:buNone/>
              <a:defRPr/>
            </a:lvl4pPr>
            <a:lvl5pPr marL="1826876" indent="0" algn="ctr">
              <a:buNone/>
              <a:defRPr/>
            </a:lvl5pPr>
            <a:lvl6pPr marL="2283597" indent="0" algn="ctr">
              <a:buNone/>
              <a:defRPr/>
            </a:lvl6pPr>
            <a:lvl7pPr marL="2740313" indent="0" algn="ctr">
              <a:buNone/>
              <a:defRPr/>
            </a:lvl7pPr>
            <a:lvl8pPr marL="3197034" indent="0" algn="ctr">
              <a:buNone/>
              <a:defRPr/>
            </a:lvl8pPr>
            <a:lvl9pPr marL="3653752"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F499A75-3759-BB4E-A8E1-8C00858AF9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256362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FFFB399-A90B-2141-AE9D-0060A21E9B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047309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721" indent="0">
              <a:buNone/>
              <a:defRPr sz="1800"/>
            </a:lvl2pPr>
            <a:lvl3pPr marL="913437" indent="0">
              <a:buNone/>
              <a:defRPr sz="1600"/>
            </a:lvl3pPr>
            <a:lvl4pPr marL="1370158" indent="0">
              <a:buNone/>
              <a:defRPr sz="1400"/>
            </a:lvl4pPr>
            <a:lvl5pPr marL="1826876" indent="0">
              <a:buNone/>
              <a:defRPr sz="1400"/>
            </a:lvl5pPr>
            <a:lvl6pPr marL="2283597" indent="0">
              <a:buNone/>
              <a:defRPr sz="1400"/>
            </a:lvl6pPr>
            <a:lvl7pPr marL="2740313" indent="0">
              <a:buNone/>
              <a:defRPr sz="1400"/>
            </a:lvl7pPr>
            <a:lvl8pPr marL="3197034" indent="0">
              <a:buNone/>
              <a:defRPr sz="1400"/>
            </a:lvl8pPr>
            <a:lvl9pPr marL="3653752"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C597BDB-5B57-CA4F-827A-6E1C821DD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51245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F10A7304-8D7E-4244-B3EF-65D24CDA7B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6590180"/>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723EFE9-8F7F-E843-B071-84B0C14F5D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115967"/>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C2B22884-D31B-9444-922D-A280CE0277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3631656"/>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72433EB-8C49-F245-9783-DE232BE641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445982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2_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lvl1pPr marL="40640" marR="40640">
              <a:defRPr sz="4200"/>
            </a:lvl1pPr>
          </a:lstStyle>
          <a:p>
            <a:pPr lvl="0">
              <a:defRPr sz="1800">
                <a:uFillTx/>
              </a:defRPr>
            </a:pPr>
            <a:r>
              <a:rPr sz="4200">
                <a:uFill>
                  <a:solidFill/>
                </a:uFill>
              </a:rPr>
              <a:t>Title Text</a:t>
            </a:r>
          </a:p>
        </p:txBody>
      </p:sp>
      <p:sp>
        <p:nvSpPr>
          <p:cNvPr id="19" name="Shape 19"/>
          <p:cNvSpPr>
            <a:spLocks noGrp="1"/>
          </p:cNvSpPr>
          <p:nvPr>
            <p:ph type="body" idx="1"/>
          </p:nvPr>
        </p:nvSpPr>
        <p:spPr>
          <a:prstGeom prst="rect">
            <a:avLst/>
          </a:prstGeom>
        </p:spPr>
        <p:txBody>
          <a:bodyPr/>
          <a:lstStyle>
            <a:lvl1pPr marR="40640">
              <a:defRPr sz="3000"/>
            </a:lvl1pPr>
            <a:lvl2pPr marL="783590" marR="40640" indent="-285750">
              <a:spcBef>
                <a:spcPts val="600"/>
              </a:spcBef>
              <a:buChar char="–"/>
              <a:defRPr sz="2600"/>
            </a:lvl2pPr>
            <a:lvl3pPr marL="1183639" marR="40640" indent="-228600">
              <a:spcBef>
                <a:spcPts val="500"/>
              </a:spcBef>
              <a:defRPr sz="2200"/>
            </a:lvl3pPr>
            <a:lvl4pPr marL="1640839" marR="40640" indent="-228600">
              <a:spcBef>
                <a:spcPts val="400"/>
              </a:spcBef>
              <a:buChar char="–"/>
              <a:defRPr sz="1800"/>
            </a:lvl4pPr>
            <a:lvl5pPr marL="2098039" marR="40640" indent="-228600">
              <a:spcBef>
                <a:spcPts val="400"/>
              </a:spcBef>
              <a:buChar char="»"/>
              <a:defRPr sz="1800"/>
            </a:lvl5pPr>
          </a:lstStyle>
          <a:p>
            <a:pPr lvl="0">
              <a:defRPr sz="1800">
                <a:uFillTx/>
              </a:defRPr>
            </a:pPr>
            <a:r>
              <a:rPr sz="3000">
                <a:uFill>
                  <a:solidFill/>
                </a:uFill>
              </a:rPr>
              <a:t>Body Level One</a:t>
            </a:r>
          </a:p>
          <a:p>
            <a:pPr lvl="1">
              <a:defRPr sz="1800">
                <a:uFillTx/>
              </a:defRPr>
            </a:pPr>
            <a:r>
              <a:rPr sz="2600">
                <a:uFill>
                  <a:solidFill/>
                </a:uFill>
              </a:rPr>
              <a:t>Body Level Two</a:t>
            </a:r>
          </a:p>
          <a:p>
            <a:pPr lvl="2">
              <a:defRPr sz="1800">
                <a:uFillTx/>
              </a:defRPr>
            </a:pPr>
            <a:r>
              <a:rPr sz="2200">
                <a:uFill>
                  <a:solidFill/>
                </a:uFill>
              </a:rPr>
              <a:t>Body Level Three</a:t>
            </a:r>
          </a:p>
          <a:p>
            <a:pPr lvl="3">
              <a:defRPr>
                <a:uFillTx/>
              </a:defRPr>
            </a:pPr>
            <a:r>
              <a:rPr>
                <a:uFill>
                  <a:solidFill/>
                </a:uFill>
              </a:rPr>
              <a:t>Body Level Four</a:t>
            </a:r>
          </a:p>
          <a:p>
            <a:pPr lvl="4">
              <a:defRPr>
                <a:uFillTx/>
              </a:defRPr>
            </a:pPr>
            <a:r>
              <a:rPr>
                <a:uFill>
                  <a:solidFill/>
                </a:uFill>
              </a:rPr>
              <a:t>Body Level Five</a:t>
            </a:r>
          </a:p>
        </p:txBody>
      </p:sp>
      <p:sp>
        <p:nvSpPr>
          <p:cNvPr id="20" name="Shape 20"/>
          <p:cNvSpPr>
            <a:spLocks noGrp="1"/>
          </p:cNvSpPr>
          <p:nvPr>
            <p:ph type="sldNum" sz="quarter" idx="2"/>
          </p:nvPr>
        </p:nvSpPr>
        <p:spPr>
          <a:xfrm>
            <a:off x="7478093" y="6245225"/>
            <a:ext cx="283816" cy="274415"/>
          </a:xfrm>
          <a:prstGeom prst="rect">
            <a:avLst/>
          </a:prstGeom>
        </p:spPr>
        <p:txBody>
          <a:bodyPr/>
          <a:lstStyle>
            <a:lvl1pPr>
              <a:defRPr sz="1200"/>
            </a:lvl1p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1800621523"/>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D264D60-F201-AD40-8DC2-DC19B15C9B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776063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1" indent="0">
              <a:buNone/>
              <a:defRPr sz="2800"/>
            </a:lvl2pPr>
            <a:lvl3pPr marL="913437" indent="0">
              <a:buNone/>
              <a:defRPr sz="2400"/>
            </a:lvl3pPr>
            <a:lvl4pPr marL="1370158" indent="0">
              <a:buNone/>
              <a:defRPr sz="2000"/>
            </a:lvl4pPr>
            <a:lvl5pPr marL="1826876" indent="0">
              <a:buNone/>
              <a:defRPr sz="2000"/>
            </a:lvl5pPr>
            <a:lvl6pPr marL="2283597" indent="0">
              <a:buNone/>
              <a:defRPr sz="2000"/>
            </a:lvl6pPr>
            <a:lvl7pPr marL="2740313" indent="0">
              <a:buNone/>
              <a:defRPr sz="2000"/>
            </a:lvl7pPr>
            <a:lvl8pPr marL="3197034" indent="0">
              <a:buNone/>
              <a:defRPr sz="2000"/>
            </a:lvl8pPr>
            <a:lvl9pPr marL="3653752"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F56FD23-9083-CF4C-975A-FF7E8A07CF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465143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525BCF6-5152-2640-ADD5-04357C13F3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053059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BEDB1FE-89CE-714E-ACB5-906221865C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582113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721" indent="0" algn="ctr">
              <a:buNone/>
              <a:defRPr/>
            </a:lvl2pPr>
            <a:lvl3pPr marL="913437" indent="0" algn="ctr">
              <a:buNone/>
              <a:defRPr/>
            </a:lvl3pPr>
            <a:lvl4pPr marL="1370158" indent="0" algn="ctr">
              <a:buNone/>
              <a:defRPr/>
            </a:lvl4pPr>
            <a:lvl5pPr marL="1826876" indent="0" algn="ctr">
              <a:buNone/>
              <a:defRPr/>
            </a:lvl5pPr>
            <a:lvl6pPr marL="2283597" indent="0" algn="ctr">
              <a:buNone/>
              <a:defRPr/>
            </a:lvl6pPr>
            <a:lvl7pPr marL="2740313" indent="0" algn="ctr">
              <a:buNone/>
              <a:defRPr/>
            </a:lvl7pPr>
            <a:lvl8pPr marL="3197034" indent="0" algn="ctr">
              <a:buNone/>
              <a:defRPr/>
            </a:lvl8pPr>
            <a:lvl9pPr marL="3653752"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F499A75-3759-BB4E-A8E1-8C00858AF973}" type="slidenum">
              <a:rPr lang="en-US">
                <a:solidFill>
                  <a:srgbClr val="000000"/>
                </a:solidFill>
                <a:ea typeface="ヒラギノ角ゴ ProN W3"/>
              </a:rPr>
              <a:pPr>
                <a:defRPr/>
              </a:pPr>
              <a:t>‹#›</a:t>
            </a:fld>
            <a:endParaRPr lang="en-US">
              <a:solidFill>
                <a:srgbClr val="000000"/>
              </a:solidFill>
              <a:ea typeface="ヒラギノ角ゴ ProN W3"/>
            </a:endParaRPr>
          </a:p>
        </p:txBody>
      </p:sp>
    </p:spTree>
    <p:extLst>
      <p:ext uri="{BB962C8B-B14F-4D97-AF65-F5344CB8AC3E}">
        <p14:creationId xmlns:p14="http://schemas.microsoft.com/office/powerpoint/2010/main" val="3928594251"/>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FFFB399-A90B-2141-AE9D-0060A21E9B29}" type="slidenum">
              <a:rPr lang="en-US">
                <a:solidFill>
                  <a:srgbClr val="000000"/>
                </a:solidFill>
                <a:ea typeface="ヒラギノ角ゴ ProN W3"/>
              </a:rPr>
              <a:pPr>
                <a:defRPr/>
              </a:pPr>
              <a:t>‹#›</a:t>
            </a:fld>
            <a:endParaRPr lang="en-US">
              <a:solidFill>
                <a:srgbClr val="000000"/>
              </a:solidFill>
              <a:ea typeface="ヒラギノ角ゴ ProN W3"/>
            </a:endParaRPr>
          </a:p>
        </p:txBody>
      </p:sp>
    </p:spTree>
    <p:extLst>
      <p:ext uri="{BB962C8B-B14F-4D97-AF65-F5344CB8AC3E}">
        <p14:creationId xmlns:p14="http://schemas.microsoft.com/office/powerpoint/2010/main" val="377632197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721" indent="0">
              <a:buNone/>
              <a:defRPr sz="1800"/>
            </a:lvl2pPr>
            <a:lvl3pPr marL="913437" indent="0">
              <a:buNone/>
              <a:defRPr sz="1600"/>
            </a:lvl3pPr>
            <a:lvl4pPr marL="1370158" indent="0">
              <a:buNone/>
              <a:defRPr sz="1400"/>
            </a:lvl4pPr>
            <a:lvl5pPr marL="1826876" indent="0">
              <a:buNone/>
              <a:defRPr sz="1400"/>
            </a:lvl5pPr>
            <a:lvl6pPr marL="2283597" indent="0">
              <a:buNone/>
              <a:defRPr sz="1400"/>
            </a:lvl6pPr>
            <a:lvl7pPr marL="2740313" indent="0">
              <a:buNone/>
              <a:defRPr sz="1400"/>
            </a:lvl7pPr>
            <a:lvl8pPr marL="3197034" indent="0">
              <a:buNone/>
              <a:defRPr sz="1400"/>
            </a:lvl8pPr>
            <a:lvl9pPr marL="3653752"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C597BDB-5B57-CA4F-827A-6E1C821DDD7F}" type="slidenum">
              <a:rPr lang="en-US">
                <a:solidFill>
                  <a:srgbClr val="000000"/>
                </a:solidFill>
                <a:ea typeface="ヒラギノ角ゴ ProN W3"/>
              </a:rPr>
              <a:pPr>
                <a:defRPr/>
              </a:pPr>
              <a:t>‹#›</a:t>
            </a:fld>
            <a:endParaRPr lang="en-US">
              <a:solidFill>
                <a:srgbClr val="000000"/>
              </a:solidFill>
              <a:ea typeface="ヒラギノ角ゴ ProN W3"/>
            </a:endParaRPr>
          </a:p>
        </p:txBody>
      </p:sp>
    </p:spTree>
    <p:extLst>
      <p:ext uri="{BB962C8B-B14F-4D97-AF65-F5344CB8AC3E}">
        <p14:creationId xmlns:p14="http://schemas.microsoft.com/office/powerpoint/2010/main" val="388611324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257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F10A7304-8D7E-4244-B3EF-65D24CDA7B74}" type="slidenum">
              <a:rPr lang="en-US">
                <a:solidFill>
                  <a:srgbClr val="000000"/>
                </a:solidFill>
                <a:ea typeface="ヒラギノ角ゴ ProN W3"/>
              </a:rPr>
              <a:pPr>
                <a:defRPr/>
              </a:pPr>
              <a:t>‹#›</a:t>
            </a:fld>
            <a:endParaRPr lang="en-US">
              <a:solidFill>
                <a:srgbClr val="000000"/>
              </a:solidFill>
              <a:ea typeface="ヒラギノ角ゴ ProN W3"/>
            </a:endParaRPr>
          </a:p>
        </p:txBody>
      </p:sp>
    </p:spTree>
    <p:extLst>
      <p:ext uri="{BB962C8B-B14F-4D97-AF65-F5344CB8AC3E}">
        <p14:creationId xmlns:p14="http://schemas.microsoft.com/office/powerpoint/2010/main" val="328827302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4" y="1535113"/>
            <a:ext cx="4041775" cy="639762"/>
          </a:xfrm>
        </p:spPr>
        <p:txBody>
          <a:bodyPr anchor="b"/>
          <a:lstStyle>
            <a:lvl1pPr marL="0" indent="0">
              <a:buNone/>
              <a:defRPr sz="2400" b="1"/>
            </a:lvl1pPr>
            <a:lvl2pPr marL="456721" indent="0">
              <a:buNone/>
              <a:defRPr sz="2000" b="1"/>
            </a:lvl2pPr>
            <a:lvl3pPr marL="913437" indent="0">
              <a:buNone/>
              <a:defRPr sz="1800" b="1"/>
            </a:lvl3pPr>
            <a:lvl4pPr marL="1370158" indent="0">
              <a:buNone/>
              <a:defRPr sz="1600" b="1"/>
            </a:lvl4pPr>
            <a:lvl5pPr marL="1826876" indent="0">
              <a:buNone/>
              <a:defRPr sz="1600" b="1"/>
            </a:lvl5pPr>
            <a:lvl6pPr marL="2283597" indent="0">
              <a:buNone/>
              <a:defRPr sz="1600" b="1"/>
            </a:lvl6pPr>
            <a:lvl7pPr marL="2740313" indent="0">
              <a:buNone/>
              <a:defRPr sz="1600" b="1"/>
            </a:lvl7pPr>
            <a:lvl8pPr marL="3197034" indent="0">
              <a:buNone/>
              <a:defRPr sz="1600" b="1"/>
            </a:lvl8pPr>
            <a:lvl9pPr marL="36537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723EFE9-8F7F-E843-B071-84B0C14F5DB2}" type="slidenum">
              <a:rPr lang="en-US">
                <a:solidFill>
                  <a:srgbClr val="000000"/>
                </a:solidFill>
                <a:ea typeface="ヒラギノ角ゴ ProN W3"/>
              </a:rPr>
              <a:pPr>
                <a:defRPr/>
              </a:pPr>
              <a:t>‹#›</a:t>
            </a:fld>
            <a:endParaRPr lang="en-US">
              <a:solidFill>
                <a:srgbClr val="000000"/>
              </a:solidFill>
              <a:ea typeface="ヒラギノ角ゴ ProN W3"/>
            </a:endParaRPr>
          </a:p>
        </p:txBody>
      </p:sp>
    </p:spTree>
    <p:extLst>
      <p:ext uri="{BB962C8B-B14F-4D97-AF65-F5344CB8AC3E}">
        <p14:creationId xmlns:p14="http://schemas.microsoft.com/office/powerpoint/2010/main" val="2914819010"/>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C2B22884-D31B-9444-922D-A280CE027768}" type="slidenum">
              <a:rPr lang="en-US">
                <a:solidFill>
                  <a:srgbClr val="000000"/>
                </a:solidFill>
                <a:ea typeface="ヒラギノ角ゴ ProN W3"/>
              </a:rPr>
              <a:pPr>
                <a:defRPr/>
              </a:pPr>
              <a:t>‹#›</a:t>
            </a:fld>
            <a:endParaRPr lang="en-US">
              <a:solidFill>
                <a:srgbClr val="000000"/>
              </a:solidFill>
              <a:ea typeface="ヒラギノ角ゴ ProN W3"/>
            </a:endParaRPr>
          </a:p>
        </p:txBody>
      </p:sp>
    </p:spTree>
    <p:extLst>
      <p:ext uri="{BB962C8B-B14F-4D97-AF65-F5344CB8AC3E}">
        <p14:creationId xmlns:p14="http://schemas.microsoft.com/office/powerpoint/2010/main" val="97028768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copy 9">
    <p:spTree>
      <p:nvGrpSpPr>
        <p:cNvPr id="1" name=""/>
        <p:cNvGrpSpPr/>
        <p:nvPr/>
      </p:nvGrpSpPr>
      <p:grpSpPr>
        <a:xfrm>
          <a:off x="0" y="0"/>
          <a:ext cx="0" cy="0"/>
          <a:chOff x="0" y="0"/>
          <a:chExt cx="0" cy="0"/>
        </a:xfrm>
      </p:grpSpPr>
      <p:sp>
        <p:nvSpPr>
          <p:cNvPr id="26" name="Shape 26"/>
          <p:cNvSpPr>
            <a:spLocks noGrp="1"/>
          </p:cNvSpPr>
          <p:nvPr>
            <p:ph type="title"/>
          </p:nvPr>
        </p:nvSpPr>
        <p:spPr>
          <a:prstGeom prst="rect">
            <a:avLst/>
          </a:prstGeom>
        </p:spPr>
        <p:txBody>
          <a:bodyPr/>
          <a:lstStyle>
            <a:lvl1pPr marL="40640" marR="40640">
              <a:defRPr sz="4200"/>
            </a:lvl1pPr>
          </a:lstStyle>
          <a:p>
            <a:pPr lvl="0">
              <a:defRPr sz="1800">
                <a:uFillTx/>
              </a:defRPr>
            </a:pPr>
            <a:r>
              <a:rPr sz="4200">
                <a:uFill>
                  <a:solidFill/>
                </a:uFill>
              </a:rPr>
              <a:t>Title Text</a:t>
            </a:r>
          </a:p>
        </p:txBody>
      </p:sp>
      <p:sp>
        <p:nvSpPr>
          <p:cNvPr id="27" name="Shape 27"/>
          <p:cNvSpPr>
            <a:spLocks noGrp="1"/>
          </p:cNvSpPr>
          <p:nvPr>
            <p:ph type="body" idx="1"/>
          </p:nvPr>
        </p:nvSpPr>
        <p:spPr>
          <a:prstGeom prst="rect">
            <a:avLst/>
          </a:prstGeom>
        </p:spPr>
        <p:txBody>
          <a:bodyPr/>
          <a:lstStyle>
            <a:lvl1pPr marR="40640">
              <a:defRPr sz="3000"/>
            </a:lvl1pPr>
            <a:lvl2pPr marL="783590" marR="40640" indent="-285750">
              <a:spcBef>
                <a:spcPts val="600"/>
              </a:spcBef>
              <a:buChar char="–"/>
              <a:defRPr sz="2600"/>
            </a:lvl2pPr>
            <a:lvl3pPr marL="1183639" marR="40640" indent="-228600">
              <a:spcBef>
                <a:spcPts val="500"/>
              </a:spcBef>
              <a:defRPr sz="2200"/>
            </a:lvl3pPr>
            <a:lvl4pPr marL="1640839" marR="40640" indent="-228600">
              <a:spcBef>
                <a:spcPts val="400"/>
              </a:spcBef>
              <a:buChar char="–"/>
              <a:defRPr sz="1800"/>
            </a:lvl4pPr>
            <a:lvl5pPr marL="2098039" marR="40640" indent="-228600">
              <a:spcBef>
                <a:spcPts val="400"/>
              </a:spcBef>
              <a:buChar char="»"/>
              <a:defRPr sz="1800"/>
            </a:lvl5pPr>
          </a:lstStyle>
          <a:p>
            <a:pPr lvl="0">
              <a:defRPr sz="1800">
                <a:uFillTx/>
              </a:defRPr>
            </a:pPr>
            <a:r>
              <a:rPr sz="3000">
                <a:uFill>
                  <a:solidFill/>
                </a:uFill>
              </a:rPr>
              <a:t>Body Level One</a:t>
            </a:r>
          </a:p>
          <a:p>
            <a:pPr lvl="1">
              <a:defRPr sz="1800">
                <a:uFillTx/>
              </a:defRPr>
            </a:pPr>
            <a:r>
              <a:rPr sz="2600">
                <a:uFill>
                  <a:solidFill/>
                </a:uFill>
              </a:rPr>
              <a:t>Body Level Two</a:t>
            </a:r>
          </a:p>
          <a:p>
            <a:pPr lvl="2">
              <a:defRPr sz="1800">
                <a:uFillTx/>
              </a:defRPr>
            </a:pPr>
            <a:r>
              <a:rPr sz="2200">
                <a:uFill>
                  <a:solidFill/>
                </a:uFill>
              </a:rPr>
              <a:t>Body Level Three</a:t>
            </a:r>
          </a:p>
          <a:p>
            <a:pPr lvl="3">
              <a:defRPr>
                <a:uFillTx/>
              </a:defRPr>
            </a:pPr>
            <a:r>
              <a:rPr>
                <a:uFill>
                  <a:solidFill/>
                </a:uFill>
              </a:rPr>
              <a:t>Body Level Four</a:t>
            </a:r>
          </a:p>
          <a:p>
            <a:pPr lvl="4">
              <a:defRPr>
                <a:uFillTx/>
              </a:defRPr>
            </a:pPr>
            <a:r>
              <a:rPr>
                <a:uFill>
                  <a:solidFill/>
                </a:uFill>
              </a:rPr>
              <a:t>Body Level Five</a:t>
            </a:r>
          </a:p>
        </p:txBody>
      </p:sp>
      <p:sp>
        <p:nvSpPr>
          <p:cNvPr id="28" name="Shape 28"/>
          <p:cNvSpPr>
            <a:spLocks noGrp="1"/>
          </p:cNvSpPr>
          <p:nvPr>
            <p:ph type="sldNum" sz="quarter" idx="2"/>
          </p:nvPr>
        </p:nvSpPr>
        <p:spPr>
          <a:xfrm>
            <a:off x="7478093" y="6245225"/>
            <a:ext cx="283816" cy="274415"/>
          </a:xfrm>
          <a:prstGeom prst="rect">
            <a:avLst/>
          </a:prstGeom>
        </p:spPr>
        <p:txBody>
          <a:bodyPr/>
          <a:lstStyle>
            <a:lvl1pPr>
              <a:defRPr sz="1200"/>
            </a:lvl1p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3643063017"/>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72433EB-8C49-F245-9783-DE232BE6414C}" type="slidenum">
              <a:rPr lang="en-US">
                <a:solidFill>
                  <a:srgbClr val="000000"/>
                </a:solidFill>
                <a:ea typeface="ヒラギノ角ゴ ProN W3"/>
              </a:rPr>
              <a:pPr>
                <a:defRPr/>
              </a:pPr>
              <a:t>‹#›</a:t>
            </a:fld>
            <a:endParaRPr lang="en-US">
              <a:solidFill>
                <a:srgbClr val="000000"/>
              </a:solidFill>
              <a:ea typeface="ヒラギノ角ゴ ProN W3"/>
            </a:endParaRPr>
          </a:p>
        </p:txBody>
      </p:sp>
    </p:spTree>
    <p:extLst>
      <p:ext uri="{BB962C8B-B14F-4D97-AF65-F5344CB8AC3E}">
        <p14:creationId xmlns:p14="http://schemas.microsoft.com/office/powerpoint/2010/main" val="117708080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D264D60-F201-AD40-8DC2-DC19B15C9B71}" type="slidenum">
              <a:rPr lang="en-US">
                <a:solidFill>
                  <a:srgbClr val="000000"/>
                </a:solidFill>
                <a:ea typeface="ヒラギノ角ゴ ProN W3"/>
              </a:rPr>
              <a:pPr>
                <a:defRPr/>
              </a:pPr>
              <a:t>‹#›</a:t>
            </a:fld>
            <a:endParaRPr lang="en-US">
              <a:solidFill>
                <a:srgbClr val="000000"/>
              </a:solidFill>
              <a:ea typeface="ヒラギノ角ゴ ProN W3"/>
            </a:endParaRPr>
          </a:p>
        </p:txBody>
      </p:sp>
    </p:spTree>
    <p:extLst>
      <p:ext uri="{BB962C8B-B14F-4D97-AF65-F5344CB8AC3E}">
        <p14:creationId xmlns:p14="http://schemas.microsoft.com/office/powerpoint/2010/main" val="6564823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1" indent="0">
              <a:buNone/>
              <a:defRPr sz="2800"/>
            </a:lvl2pPr>
            <a:lvl3pPr marL="913437" indent="0">
              <a:buNone/>
              <a:defRPr sz="2400"/>
            </a:lvl3pPr>
            <a:lvl4pPr marL="1370158" indent="0">
              <a:buNone/>
              <a:defRPr sz="2000"/>
            </a:lvl4pPr>
            <a:lvl5pPr marL="1826876" indent="0">
              <a:buNone/>
              <a:defRPr sz="2000"/>
            </a:lvl5pPr>
            <a:lvl6pPr marL="2283597" indent="0">
              <a:buNone/>
              <a:defRPr sz="2000"/>
            </a:lvl6pPr>
            <a:lvl7pPr marL="2740313" indent="0">
              <a:buNone/>
              <a:defRPr sz="2000"/>
            </a:lvl7pPr>
            <a:lvl8pPr marL="3197034" indent="0">
              <a:buNone/>
              <a:defRPr sz="2000"/>
            </a:lvl8pPr>
            <a:lvl9pPr marL="3653752"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1" indent="0">
              <a:buNone/>
              <a:defRPr sz="1200"/>
            </a:lvl2pPr>
            <a:lvl3pPr marL="913437" indent="0">
              <a:buNone/>
              <a:defRPr sz="1000"/>
            </a:lvl3pPr>
            <a:lvl4pPr marL="1370158" indent="0">
              <a:buNone/>
              <a:defRPr sz="900"/>
            </a:lvl4pPr>
            <a:lvl5pPr marL="1826876" indent="0">
              <a:buNone/>
              <a:defRPr sz="900"/>
            </a:lvl5pPr>
            <a:lvl6pPr marL="2283597" indent="0">
              <a:buNone/>
              <a:defRPr sz="900"/>
            </a:lvl6pPr>
            <a:lvl7pPr marL="2740313" indent="0">
              <a:buNone/>
              <a:defRPr sz="900"/>
            </a:lvl7pPr>
            <a:lvl8pPr marL="3197034" indent="0">
              <a:buNone/>
              <a:defRPr sz="900"/>
            </a:lvl8pPr>
            <a:lvl9pPr marL="3653752"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F56FD23-9083-CF4C-975A-FF7E8A07CF7E}" type="slidenum">
              <a:rPr lang="en-US">
                <a:solidFill>
                  <a:srgbClr val="000000"/>
                </a:solidFill>
                <a:ea typeface="ヒラギノ角ゴ ProN W3"/>
              </a:rPr>
              <a:pPr>
                <a:defRPr/>
              </a:pPr>
              <a:t>‹#›</a:t>
            </a:fld>
            <a:endParaRPr lang="en-US">
              <a:solidFill>
                <a:srgbClr val="000000"/>
              </a:solidFill>
              <a:ea typeface="ヒラギノ角ゴ ProN W3"/>
            </a:endParaRPr>
          </a:p>
        </p:txBody>
      </p:sp>
    </p:spTree>
    <p:extLst>
      <p:ext uri="{BB962C8B-B14F-4D97-AF65-F5344CB8AC3E}">
        <p14:creationId xmlns:p14="http://schemas.microsoft.com/office/powerpoint/2010/main" val="290493463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525BCF6-5152-2640-ADD5-04357C13F3E4}" type="slidenum">
              <a:rPr lang="en-US">
                <a:solidFill>
                  <a:srgbClr val="000000"/>
                </a:solidFill>
                <a:ea typeface="ヒラギノ角ゴ ProN W3"/>
              </a:rPr>
              <a:pPr>
                <a:defRPr/>
              </a:pPr>
              <a:t>‹#›</a:t>
            </a:fld>
            <a:endParaRPr lang="en-US">
              <a:solidFill>
                <a:srgbClr val="000000"/>
              </a:solidFill>
              <a:ea typeface="ヒラギノ角ゴ ProN W3"/>
            </a:endParaRPr>
          </a:p>
        </p:txBody>
      </p:sp>
    </p:spTree>
    <p:extLst>
      <p:ext uri="{BB962C8B-B14F-4D97-AF65-F5344CB8AC3E}">
        <p14:creationId xmlns:p14="http://schemas.microsoft.com/office/powerpoint/2010/main" val="193867435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198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BEDB1FE-89CE-714E-ACB5-906221865C4F}" type="slidenum">
              <a:rPr lang="en-US">
                <a:solidFill>
                  <a:srgbClr val="000000"/>
                </a:solidFill>
                <a:ea typeface="ヒラギノ角ゴ ProN W3"/>
              </a:rPr>
              <a:pPr>
                <a:defRPr/>
              </a:pPr>
              <a:t>‹#›</a:t>
            </a:fld>
            <a:endParaRPr lang="en-US">
              <a:solidFill>
                <a:srgbClr val="000000"/>
              </a:solidFill>
              <a:ea typeface="ヒラギノ角ゴ ProN W3"/>
            </a:endParaRPr>
          </a:p>
        </p:txBody>
      </p:sp>
    </p:spTree>
    <p:extLst>
      <p:ext uri="{BB962C8B-B14F-4D97-AF65-F5344CB8AC3E}">
        <p14:creationId xmlns:p14="http://schemas.microsoft.com/office/powerpoint/2010/main" val="332375773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copy 10">
    <p:spTree>
      <p:nvGrpSpPr>
        <p:cNvPr id="1" name=""/>
        <p:cNvGrpSpPr/>
        <p:nvPr/>
      </p:nvGrpSpPr>
      <p:grpSpPr>
        <a:xfrm>
          <a:off x="0" y="0"/>
          <a:ext cx="0" cy="0"/>
          <a:chOff x="0" y="0"/>
          <a:chExt cx="0" cy="0"/>
        </a:xfrm>
      </p:grpSpPr>
      <p:sp>
        <p:nvSpPr>
          <p:cNvPr id="30" name="Shape 30"/>
          <p:cNvSpPr>
            <a:spLocks noGrp="1"/>
          </p:cNvSpPr>
          <p:nvPr>
            <p:ph type="title"/>
          </p:nvPr>
        </p:nvSpPr>
        <p:spPr>
          <a:prstGeom prst="rect">
            <a:avLst/>
          </a:prstGeom>
        </p:spPr>
        <p:txBody>
          <a:bodyPr/>
          <a:lstStyle>
            <a:lvl1pPr marL="40640" marR="40640">
              <a:defRPr sz="4200"/>
            </a:lvl1pPr>
          </a:lstStyle>
          <a:p>
            <a:pPr lvl="0">
              <a:defRPr sz="1800">
                <a:uFillTx/>
              </a:defRPr>
            </a:pPr>
            <a:r>
              <a:rPr sz="4200">
                <a:uFill>
                  <a:solidFill/>
                </a:uFill>
              </a:rPr>
              <a:t>Title Text</a:t>
            </a:r>
          </a:p>
        </p:txBody>
      </p:sp>
      <p:sp>
        <p:nvSpPr>
          <p:cNvPr id="31" name="Shape 31"/>
          <p:cNvSpPr>
            <a:spLocks noGrp="1"/>
          </p:cNvSpPr>
          <p:nvPr>
            <p:ph type="body" idx="1"/>
          </p:nvPr>
        </p:nvSpPr>
        <p:spPr>
          <a:prstGeom prst="rect">
            <a:avLst/>
          </a:prstGeom>
        </p:spPr>
        <p:txBody>
          <a:bodyPr/>
          <a:lstStyle>
            <a:lvl1pPr marR="40640">
              <a:defRPr sz="3000"/>
            </a:lvl1pPr>
            <a:lvl2pPr marL="783590" marR="40640" indent="-285750">
              <a:spcBef>
                <a:spcPts val="600"/>
              </a:spcBef>
              <a:buChar char="–"/>
              <a:defRPr sz="2600"/>
            </a:lvl2pPr>
            <a:lvl3pPr marL="1183639" marR="40640" indent="-228600">
              <a:spcBef>
                <a:spcPts val="500"/>
              </a:spcBef>
              <a:defRPr sz="2200"/>
            </a:lvl3pPr>
            <a:lvl4pPr marL="1640839" marR="40640" indent="-228600">
              <a:spcBef>
                <a:spcPts val="400"/>
              </a:spcBef>
              <a:buChar char="–"/>
              <a:defRPr sz="1800"/>
            </a:lvl4pPr>
            <a:lvl5pPr marL="2098039" marR="40640" indent="-228600">
              <a:spcBef>
                <a:spcPts val="400"/>
              </a:spcBef>
              <a:buChar char="»"/>
              <a:defRPr sz="1800"/>
            </a:lvl5pPr>
          </a:lstStyle>
          <a:p>
            <a:pPr lvl="0">
              <a:defRPr sz="1800">
                <a:uFillTx/>
              </a:defRPr>
            </a:pPr>
            <a:r>
              <a:rPr sz="3000">
                <a:uFill>
                  <a:solidFill/>
                </a:uFill>
              </a:rPr>
              <a:t>Body Level One</a:t>
            </a:r>
          </a:p>
          <a:p>
            <a:pPr lvl="1">
              <a:defRPr sz="1800">
                <a:uFillTx/>
              </a:defRPr>
            </a:pPr>
            <a:r>
              <a:rPr sz="2600">
                <a:uFill>
                  <a:solidFill/>
                </a:uFill>
              </a:rPr>
              <a:t>Body Level Two</a:t>
            </a:r>
          </a:p>
          <a:p>
            <a:pPr lvl="2">
              <a:defRPr sz="1800">
                <a:uFillTx/>
              </a:defRPr>
            </a:pPr>
            <a:r>
              <a:rPr sz="2200">
                <a:uFill>
                  <a:solidFill/>
                </a:uFill>
              </a:rPr>
              <a:t>Body Level Three</a:t>
            </a:r>
          </a:p>
          <a:p>
            <a:pPr lvl="3">
              <a:defRPr>
                <a:uFillTx/>
              </a:defRPr>
            </a:pPr>
            <a:r>
              <a:rPr>
                <a:uFill>
                  <a:solidFill/>
                </a:uFill>
              </a:rPr>
              <a:t>Body Level Four</a:t>
            </a:r>
          </a:p>
          <a:p>
            <a:pPr lvl="4">
              <a:defRPr>
                <a:uFillTx/>
              </a:defRPr>
            </a:pPr>
            <a:r>
              <a:rPr>
                <a:uFill>
                  <a:solidFill/>
                </a:uFill>
              </a:rPr>
              <a:t>Body Level Five</a:t>
            </a:r>
          </a:p>
        </p:txBody>
      </p:sp>
      <p:sp>
        <p:nvSpPr>
          <p:cNvPr id="32" name="Shape 32"/>
          <p:cNvSpPr>
            <a:spLocks noGrp="1"/>
          </p:cNvSpPr>
          <p:nvPr>
            <p:ph type="sldNum" sz="quarter" idx="2"/>
          </p:nvPr>
        </p:nvSpPr>
        <p:spPr>
          <a:xfrm>
            <a:off x="7478093" y="6245225"/>
            <a:ext cx="283816" cy="274415"/>
          </a:xfrm>
          <a:prstGeom prst="rect">
            <a:avLst/>
          </a:prstGeom>
        </p:spPr>
        <p:txBody>
          <a:bodyPr/>
          <a:lstStyle>
            <a:lvl1pPr>
              <a:defRPr sz="1200"/>
            </a:lvl1p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1024602851"/>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1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4.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theme" Target="../theme/theme6.xml"/><Relationship Id="rId4"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9.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0">
              <a:defRPr sz="1800">
                <a:uFillTx/>
              </a:defRPr>
            </a:pPr>
            <a:r>
              <a:rPr sz="4400">
                <a:uFill>
                  <a:solidFill/>
                </a:uFill>
              </a:rPr>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4" name="Shape 4"/>
          <p:cNvSpPr>
            <a:spLocks noGrp="1"/>
          </p:cNvSpPr>
          <p:nvPr>
            <p:ph type="sldNum" sz="quarter" idx="2"/>
          </p:nvPr>
        </p:nvSpPr>
        <p:spPr>
          <a:xfrm>
            <a:off x="7463966" y="6245225"/>
            <a:ext cx="312068" cy="298984"/>
          </a:xfrm>
          <a:prstGeom prst="rect">
            <a:avLst/>
          </a:prstGeom>
          <a:ln w="12700">
            <a:miter lim="400000"/>
          </a:ln>
        </p:spPr>
        <p:txBody>
          <a:bodyPr wrap="none" lIns="0" tIns="0" rIns="0" bIns="0">
            <a:spAutoFit/>
          </a:bodyPr>
          <a:lstStyle>
            <a:lvl1pPr marL="0" marR="0" algn="ctr" defTabSz="584200">
              <a:defRPr sz="1400"/>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5" r:id="rId4"/>
    <p:sldLayoutId id="2147483656" r:id="rId5"/>
  </p:sldLayoutIdLst>
  <p:transition spd="med"/>
  <p:txStyles>
    <p:titleStyle>
      <a:lvl1pPr marL="40639" marR="40639" algn="ctr">
        <a:defRPr sz="4400">
          <a:uFill>
            <a:solidFill/>
          </a:uFill>
          <a:latin typeface="+mn-lt"/>
          <a:ea typeface="+mn-ea"/>
          <a:cs typeface="+mn-cs"/>
          <a:sym typeface="Arial"/>
        </a:defRPr>
      </a:lvl1pPr>
      <a:lvl2pPr marL="40639" marR="40639" indent="228600" algn="ctr">
        <a:defRPr sz="4400">
          <a:uFill>
            <a:solidFill/>
          </a:uFill>
          <a:latin typeface="+mn-lt"/>
          <a:ea typeface="+mn-ea"/>
          <a:cs typeface="+mn-cs"/>
          <a:sym typeface="Arial"/>
        </a:defRPr>
      </a:lvl2pPr>
      <a:lvl3pPr marL="40639" marR="40639" indent="457200" algn="ctr">
        <a:defRPr sz="4400">
          <a:uFill>
            <a:solidFill/>
          </a:uFill>
          <a:latin typeface="+mn-lt"/>
          <a:ea typeface="+mn-ea"/>
          <a:cs typeface="+mn-cs"/>
          <a:sym typeface="Arial"/>
        </a:defRPr>
      </a:lvl3pPr>
      <a:lvl4pPr marL="40639" marR="40639" indent="685800" algn="ctr">
        <a:defRPr sz="4400">
          <a:uFill>
            <a:solidFill/>
          </a:uFill>
          <a:latin typeface="+mn-lt"/>
          <a:ea typeface="+mn-ea"/>
          <a:cs typeface="+mn-cs"/>
          <a:sym typeface="Arial"/>
        </a:defRPr>
      </a:lvl4pPr>
      <a:lvl5pPr marL="40639" marR="40639" indent="914400" algn="ctr">
        <a:defRPr sz="4400">
          <a:uFill>
            <a:solidFill/>
          </a:uFill>
          <a:latin typeface="+mn-lt"/>
          <a:ea typeface="+mn-ea"/>
          <a:cs typeface="+mn-cs"/>
          <a:sym typeface="Arial"/>
        </a:defRPr>
      </a:lvl5pPr>
      <a:lvl6pPr marL="40639" marR="40639" indent="1143000" algn="ctr">
        <a:defRPr sz="4400">
          <a:uFill>
            <a:solidFill/>
          </a:uFill>
          <a:latin typeface="+mn-lt"/>
          <a:ea typeface="+mn-ea"/>
          <a:cs typeface="+mn-cs"/>
          <a:sym typeface="Arial"/>
        </a:defRPr>
      </a:lvl6pPr>
      <a:lvl7pPr marL="40639" marR="40639" indent="1371600" algn="ctr">
        <a:defRPr sz="4400">
          <a:uFill>
            <a:solidFill/>
          </a:uFill>
          <a:latin typeface="+mn-lt"/>
          <a:ea typeface="+mn-ea"/>
          <a:cs typeface="+mn-cs"/>
          <a:sym typeface="Arial"/>
        </a:defRPr>
      </a:lvl7pPr>
      <a:lvl8pPr marL="40639" marR="40639" indent="1600200" algn="ctr">
        <a:defRPr sz="4400">
          <a:uFill>
            <a:solidFill/>
          </a:uFill>
          <a:latin typeface="+mn-lt"/>
          <a:ea typeface="+mn-ea"/>
          <a:cs typeface="+mn-cs"/>
          <a:sym typeface="Arial"/>
        </a:defRPr>
      </a:lvl8pPr>
      <a:lvl9pPr marL="40639" marR="40639" indent="1828800" algn="ctr">
        <a:defRPr sz="4400">
          <a:uFill>
            <a:solidFill/>
          </a:uFill>
          <a:latin typeface="+mn-lt"/>
          <a:ea typeface="+mn-ea"/>
          <a:cs typeface="+mn-cs"/>
          <a:sym typeface="Arial"/>
        </a:defRPr>
      </a:lvl9pPr>
    </p:titleStyle>
    <p:bodyStyle>
      <a:lvl1pPr marL="383540" marR="40639" indent="-342900">
        <a:spcBef>
          <a:spcPts val="700"/>
        </a:spcBef>
        <a:buSzPct val="100000"/>
        <a:buChar char="•"/>
        <a:defRPr sz="3200">
          <a:uFill>
            <a:solidFill/>
          </a:uFill>
          <a:latin typeface="+mn-lt"/>
          <a:ea typeface="+mn-ea"/>
          <a:cs typeface="+mn-cs"/>
          <a:sym typeface="Arial"/>
        </a:defRPr>
      </a:lvl1pPr>
      <a:lvl2pPr marL="824411" marR="40639" indent="-326571">
        <a:spcBef>
          <a:spcPts val="700"/>
        </a:spcBef>
        <a:buSzPct val="100000"/>
        <a:buChar char="•"/>
        <a:defRPr sz="3200">
          <a:uFill>
            <a:solidFill/>
          </a:uFill>
          <a:latin typeface="+mn-lt"/>
          <a:ea typeface="+mn-ea"/>
          <a:cs typeface="+mn-cs"/>
          <a:sym typeface="Arial"/>
        </a:defRPr>
      </a:lvl2pPr>
      <a:lvl3pPr marL="1259839" marR="40639" indent="-304800">
        <a:spcBef>
          <a:spcPts val="700"/>
        </a:spcBef>
        <a:buSzPct val="100000"/>
        <a:buChar char="•"/>
        <a:defRPr sz="3200">
          <a:uFill>
            <a:solidFill/>
          </a:uFill>
          <a:latin typeface="+mn-lt"/>
          <a:ea typeface="+mn-ea"/>
          <a:cs typeface="+mn-cs"/>
          <a:sym typeface="Arial"/>
        </a:defRPr>
      </a:lvl3pPr>
      <a:lvl4pPr marL="1778000" marR="40639" indent="-365760">
        <a:spcBef>
          <a:spcPts val="700"/>
        </a:spcBef>
        <a:buSzPct val="100000"/>
        <a:buChar char="•"/>
        <a:defRPr sz="3200">
          <a:uFill>
            <a:solidFill/>
          </a:uFill>
          <a:latin typeface="+mn-lt"/>
          <a:ea typeface="+mn-ea"/>
          <a:cs typeface="+mn-cs"/>
          <a:sym typeface="Arial"/>
        </a:defRPr>
      </a:lvl4pPr>
      <a:lvl5pPr marL="2235200" marR="40639" indent="-365760">
        <a:spcBef>
          <a:spcPts val="700"/>
        </a:spcBef>
        <a:buSzPct val="100000"/>
        <a:buChar char="•"/>
        <a:defRPr sz="3200">
          <a:uFill>
            <a:solidFill/>
          </a:uFill>
          <a:latin typeface="+mn-lt"/>
          <a:ea typeface="+mn-ea"/>
          <a:cs typeface="+mn-cs"/>
          <a:sym typeface="Arial"/>
        </a:defRPr>
      </a:lvl5pPr>
      <a:lvl6pPr marL="2235200" marR="40639" indent="-365760">
        <a:spcBef>
          <a:spcPts val="700"/>
        </a:spcBef>
        <a:buSzPct val="100000"/>
        <a:buChar char="•"/>
        <a:defRPr sz="3200">
          <a:uFill>
            <a:solidFill/>
          </a:uFill>
          <a:latin typeface="+mn-lt"/>
          <a:ea typeface="+mn-ea"/>
          <a:cs typeface="+mn-cs"/>
          <a:sym typeface="Arial"/>
        </a:defRPr>
      </a:lvl6pPr>
      <a:lvl7pPr marL="2235200" marR="40639" indent="-365760">
        <a:spcBef>
          <a:spcPts val="700"/>
        </a:spcBef>
        <a:buSzPct val="100000"/>
        <a:buChar char="•"/>
        <a:defRPr sz="3200">
          <a:uFill>
            <a:solidFill/>
          </a:uFill>
          <a:latin typeface="+mn-lt"/>
          <a:ea typeface="+mn-ea"/>
          <a:cs typeface="+mn-cs"/>
          <a:sym typeface="Arial"/>
        </a:defRPr>
      </a:lvl7pPr>
      <a:lvl8pPr marL="2235200" marR="40639" indent="-365760">
        <a:spcBef>
          <a:spcPts val="700"/>
        </a:spcBef>
        <a:buSzPct val="100000"/>
        <a:buChar char="•"/>
        <a:defRPr sz="3200">
          <a:uFill>
            <a:solidFill/>
          </a:uFill>
          <a:latin typeface="+mn-lt"/>
          <a:ea typeface="+mn-ea"/>
          <a:cs typeface="+mn-cs"/>
          <a:sym typeface="Arial"/>
        </a:defRPr>
      </a:lvl8pPr>
      <a:lvl9pPr marL="2235200" marR="40639" indent="-365760">
        <a:spcBef>
          <a:spcPts val="700"/>
        </a:spcBef>
        <a:buSzPct val="100000"/>
        <a:buChar char="•"/>
        <a:defRPr sz="3200">
          <a:uFill>
            <a:solidFill/>
          </a:uFill>
          <a:latin typeface="+mn-lt"/>
          <a:ea typeface="+mn-ea"/>
          <a:cs typeface="+mn-cs"/>
          <a:sym typeface="Arial"/>
        </a:defRPr>
      </a:lvl9pPr>
    </p:bodyStyle>
    <p:otherStyle>
      <a:lvl1pPr algn="ctr" defTabSz="584200">
        <a:defRPr sz="1400">
          <a:solidFill>
            <a:schemeClr val="tx1"/>
          </a:solidFill>
          <a:uFill>
            <a:solidFill/>
          </a:uFill>
          <a:latin typeface="+mn-lt"/>
          <a:ea typeface="+mn-ea"/>
          <a:cs typeface="+mn-cs"/>
          <a:sym typeface="Arial"/>
        </a:defRPr>
      </a:lvl1pPr>
      <a:lvl2pPr indent="228600" algn="ctr" defTabSz="584200">
        <a:defRPr sz="1400">
          <a:solidFill>
            <a:schemeClr val="tx1"/>
          </a:solidFill>
          <a:uFill>
            <a:solidFill/>
          </a:uFill>
          <a:latin typeface="+mn-lt"/>
          <a:ea typeface="+mn-ea"/>
          <a:cs typeface="+mn-cs"/>
          <a:sym typeface="Arial"/>
        </a:defRPr>
      </a:lvl2pPr>
      <a:lvl3pPr indent="457200" algn="ctr" defTabSz="584200">
        <a:defRPr sz="1400">
          <a:solidFill>
            <a:schemeClr val="tx1"/>
          </a:solidFill>
          <a:uFill>
            <a:solidFill/>
          </a:uFill>
          <a:latin typeface="+mn-lt"/>
          <a:ea typeface="+mn-ea"/>
          <a:cs typeface="+mn-cs"/>
          <a:sym typeface="Arial"/>
        </a:defRPr>
      </a:lvl3pPr>
      <a:lvl4pPr indent="685800" algn="ctr" defTabSz="584200">
        <a:defRPr sz="1400">
          <a:solidFill>
            <a:schemeClr val="tx1"/>
          </a:solidFill>
          <a:uFill>
            <a:solidFill/>
          </a:uFill>
          <a:latin typeface="+mn-lt"/>
          <a:ea typeface="+mn-ea"/>
          <a:cs typeface="+mn-cs"/>
          <a:sym typeface="Arial"/>
        </a:defRPr>
      </a:lvl4pPr>
      <a:lvl5pPr indent="914400" algn="ctr" defTabSz="584200">
        <a:defRPr sz="1400">
          <a:solidFill>
            <a:schemeClr val="tx1"/>
          </a:solidFill>
          <a:uFill>
            <a:solidFill/>
          </a:uFill>
          <a:latin typeface="+mn-lt"/>
          <a:ea typeface="+mn-ea"/>
          <a:cs typeface="+mn-cs"/>
          <a:sym typeface="Arial"/>
        </a:defRPr>
      </a:lvl5pPr>
      <a:lvl6pPr indent="1143000" algn="ctr" defTabSz="584200">
        <a:defRPr sz="1400">
          <a:solidFill>
            <a:schemeClr val="tx1"/>
          </a:solidFill>
          <a:uFill>
            <a:solidFill/>
          </a:uFill>
          <a:latin typeface="+mn-lt"/>
          <a:ea typeface="+mn-ea"/>
          <a:cs typeface="+mn-cs"/>
          <a:sym typeface="Arial"/>
        </a:defRPr>
      </a:lvl6pPr>
      <a:lvl7pPr indent="1371600" algn="ctr" defTabSz="584200">
        <a:defRPr sz="1400">
          <a:solidFill>
            <a:schemeClr val="tx1"/>
          </a:solidFill>
          <a:uFill>
            <a:solidFill/>
          </a:uFill>
          <a:latin typeface="+mn-lt"/>
          <a:ea typeface="+mn-ea"/>
          <a:cs typeface="+mn-cs"/>
          <a:sym typeface="Arial"/>
        </a:defRPr>
      </a:lvl7pPr>
      <a:lvl8pPr indent="1600200" algn="ctr" defTabSz="584200">
        <a:defRPr sz="1400">
          <a:solidFill>
            <a:schemeClr val="tx1"/>
          </a:solidFill>
          <a:uFill>
            <a:solidFill/>
          </a:uFill>
          <a:latin typeface="+mn-lt"/>
          <a:ea typeface="+mn-ea"/>
          <a:cs typeface="+mn-cs"/>
          <a:sym typeface="Arial"/>
        </a:defRPr>
      </a:lvl8pPr>
      <a:lvl9pPr indent="1828800" algn="ctr" defTabSz="584200">
        <a:defRPr sz="1400">
          <a:solidFill>
            <a:schemeClr val="tx1"/>
          </a:solidFill>
          <a:uFill>
            <a:solidFill/>
          </a:uFill>
          <a:latin typeface="+mn-lt"/>
          <a:ea typeface="+mn-ea"/>
          <a:cs typeface="+mn-cs"/>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bwMode="auto">
          <a:xfrm>
            <a:off x="457200" y="0"/>
            <a:ext cx="82296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50746" tIns="50746" rIns="91344" bIns="50746" numCol="1" anchor="ctr" anchorCtr="0" compatLnSpc="1">
            <a:prstTxWarp prst="textNoShape">
              <a:avLst/>
            </a:prstTxWarp>
          </a:bodyPr>
          <a:lstStyle/>
          <a:p>
            <a:pPr lvl="0"/>
            <a:r>
              <a:rPr lang="en-US">
                <a:sym typeface="Arial" charset="0"/>
              </a:rPr>
              <a:t>Click to edit Master title style</a:t>
            </a:r>
          </a:p>
        </p:txBody>
      </p:sp>
      <p:sp>
        <p:nvSpPr>
          <p:cNvPr id="74755" name="Rectangle 2"/>
          <p:cNvSpPr>
            <a:spLocks noGrp="1" noChangeArrowheads="1"/>
          </p:cNvSpPr>
          <p:nvPr>
            <p:ph type="body" idx="1"/>
          </p:nvPr>
        </p:nvSpPr>
        <p:spPr bwMode="auto">
          <a:xfrm>
            <a:off x="457200" y="1600200"/>
            <a:ext cx="82296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50746" tIns="50746" rIns="91344" bIns="50746"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1267" name="Text Box 3"/>
          <p:cNvSpPr txBox="1">
            <a:spLocks noGrp="1" noChangeArrowheads="1"/>
          </p:cNvSpPr>
          <p:nvPr>
            <p:ph type="sldNum" sz="quarter" idx="4"/>
          </p:nvPr>
        </p:nvSpPr>
        <p:spPr bwMode="auto">
          <a:xfrm>
            <a:off x="7462841" y="6245225"/>
            <a:ext cx="312737" cy="304800"/>
          </a:xfrm>
          <a:prstGeom prst="rect">
            <a:avLst/>
          </a:prstGeom>
          <a:noFill/>
          <a:ln w="12700">
            <a:noFill/>
            <a:miter lim="800000"/>
            <a:headEnd/>
            <a:tailEnd/>
          </a:ln>
          <a:effectLst/>
        </p:spPr>
        <p:txBody>
          <a:bodyPr vert="horz" wrap="none" lIns="91344" tIns="45672" rIns="91344" bIns="45672" numCol="1" anchor="t" anchorCtr="0" compatLnSpc="1">
            <a:prstTxWarp prst="textNoShape">
              <a:avLst/>
            </a:prstTxWarp>
          </a:bodyPr>
          <a:lstStyle>
            <a:lvl1pPr algn="ctr">
              <a:defRPr sz="1400">
                <a:solidFill>
                  <a:schemeClr val="tx1"/>
                </a:solidFill>
                <a:latin typeface="Arial" charset="0"/>
                <a:cs typeface="Arial" charset="0"/>
                <a:sym typeface="Arial" charset="0"/>
              </a:defRPr>
            </a:lvl1pPr>
          </a:lstStyle>
          <a:p>
            <a:pPr marL="0" marR="0" rtl="0" fontAlgn="base">
              <a:spcBef>
                <a:spcPct val="0"/>
              </a:spcBef>
              <a:spcAft>
                <a:spcPct val="0"/>
              </a:spcAft>
              <a:defRPr/>
            </a:pPr>
            <a:fld id="{E9C24EA0-C2CB-9746-B8D1-D95146660637}" type="slidenum">
              <a:rPr lang="en-US" kern="1200">
                <a:solidFill>
                  <a:srgbClr val="000000"/>
                </a:solidFill>
                <a:uFillTx/>
                <a:ea typeface="ヒラギノ明朝 ProN W3" charset="0"/>
              </a:rPr>
              <a:pPr marL="0" marR="0" rtl="0" fontAlgn="base">
                <a:spcBef>
                  <a:spcPct val="0"/>
                </a:spcBef>
                <a:spcAft>
                  <a:spcPct val="0"/>
                </a:spcAft>
                <a:defRPr/>
              </a:pPr>
              <a:t>‹#›</a:t>
            </a:fld>
            <a:endParaRPr lang="en-US" kern="1200">
              <a:solidFill>
                <a:srgbClr val="000000"/>
              </a:solidFill>
              <a:uFillTx/>
              <a:ea typeface="ヒラギノ明朝 ProN W3" charset="0"/>
            </a:endParaRPr>
          </a:p>
        </p:txBody>
      </p:sp>
    </p:spTree>
    <p:extLst>
      <p:ext uri="{BB962C8B-B14F-4D97-AF65-F5344CB8AC3E}">
        <p14:creationId xmlns:p14="http://schemas.microsoft.com/office/powerpoint/2010/main" val="3472742793"/>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ransition/>
  <p:hf hdr="0" ftr="0" dt="0"/>
  <p:txStyles>
    <p:titleStyle>
      <a:lvl1pPr marL="38087" indent="-38087" algn="ctr" rtl="0" eaLnBrk="0" fontAlgn="base" hangingPunct="0">
        <a:spcBef>
          <a:spcPct val="0"/>
        </a:spcBef>
        <a:spcAft>
          <a:spcPct val="0"/>
        </a:spcAft>
        <a:defRPr sz="4400">
          <a:solidFill>
            <a:schemeClr val="tx1"/>
          </a:solidFill>
          <a:latin typeface="+mj-lt"/>
          <a:ea typeface="+mj-ea"/>
          <a:cs typeface="+mj-cs"/>
          <a:sym typeface="Arial" charset="0"/>
        </a:defRPr>
      </a:lvl1pPr>
      <a:lvl2pPr marL="38087" indent="-38087"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2pPr>
      <a:lvl3pPr marL="38087" indent="-38087"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3pPr>
      <a:lvl4pPr marL="38087" indent="-38087"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4pPr>
      <a:lvl5pPr marL="38087" indent="-38087"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5pPr>
      <a:lvl6pPr marL="496365"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6pPr>
      <a:lvl7pPr marL="953085"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7pPr>
      <a:lvl8pPr marL="1409803"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8pPr>
      <a:lvl9pPr marL="1866518"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9pPr>
    </p:titleStyle>
    <p:bodyStyle>
      <a:lvl1pPr marL="380866" indent="-341193" algn="l" rtl="0" eaLnBrk="0" fontAlgn="base" hangingPunct="0">
        <a:spcBef>
          <a:spcPts val="700"/>
        </a:spcBef>
        <a:spcAft>
          <a:spcPct val="0"/>
        </a:spcAft>
        <a:buSzPct val="100000"/>
        <a:buFont typeface="Arial" charset="0"/>
        <a:buChar char="•"/>
        <a:defRPr sz="3200">
          <a:solidFill>
            <a:schemeClr val="tx1"/>
          </a:solidFill>
          <a:latin typeface="+mn-lt"/>
          <a:ea typeface="+mn-ea"/>
          <a:cs typeface="+mn-cs"/>
          <a:sym typeface="Arial" charset="0"/>
        </a:defRPr>
      </a:lvl1pPr>
      <a:lvl2pPr marL="729995" indent="-284063" algn="l" rtl="0" eaLnBrk="0" fontAlgn="base" hangingPunct="0">
        <a:spcBef>
          <a:spcPts val="600"/>
        </a:spcBef>
        <a:spcAft>
          <a:spcPct val="0"/>
        </a:spcAft>
        <a:buSzPct val="100000"/>
        <a:buFont typeface="Arial" charset="0"/>
        <a:buChar char="–"/>
        <a:defRPr sz="2800">
          <a:solidFill>
            <a:schemeClr val="tx1"/>
          </a:solidFill>
          <a:latin typeface="+mn-lt"/>
          <a:ea typeface="+mn-ea"/>
          <a:cs typeface="+mn-cs"/>
          <a:sym typeface="Arial" charset="0"/>
        </a:defRPr>
      </a:lvl2pPr>
      <a:lvl3pPr marL="1129904" indent="-226935" algn="l" rtl="0" eaLnBrk="0" fontAlgn="base" hangingPunct="0">
        <a:spcBef>
          <a:spcPts val="600"/>
        </a:spcBef>
        <a:spcAft>
          <a:spcPct val="0"/>
        </a:spcAft>
        <a:buSzPct val="100000"/>
        <a:buFont typeface="Arial" charset="0"/>
        <a:buChar char="•"/>
        <a:defRPr sz="2400">
          <a:solidFill>
            <a:schemeClr val="tx1"/>
          </a:solidFill>
          <a:latin typeface="+mn-lt"/>
          <a:ea typeface="+mn-ea"/>
          <a:cs typeface="+mn-cs"/>
          <a:sym typeface="Arial" charset="0"/>
        </a:defRPr>
      </a:lvl3pPr>
      <a:lvl4pPr marL="1586943" indent="-226935" algn="l" rtl="0" eaLnBrk="0" fontAlgn="base" hangingPunct="0">
        <a:spcBef>
          <a:spcPts val="500"/>
        </a:spcBef>
        <a:spcAft>
          <a:spcPct val="0"/>
        </a:spcAft>
        <a:buSzPct val="100000"/>
        <a:buFont typeface="Arial" charset="0"/>
        <a:buChar char="–"/>
        <a:defRPr sz="2000">
          <a:solidFill>
            <a:schemeClr val="tx1"/>
          </a:solidFill>
          <a:latin typeface="+mn-lt"/>
          <a:ea typeface="+mn-ea"/>
          <a:cs typeface="+mn-cs"/>
          <a:sym typeface="Arial" charset="0"/>
        </a:defRPr>
      </a:lvl4pPr>
      <a:lvl5pPr marL="2043983" indent="-226935" algn="l" rtl="0" eaLnBrk="0" fontAlgn="base" hangingPunct="0">
        <a:spcBef>
          <a:spcPts val="500"/>
        </a:spcBef>
        <a:spcAft>
          <a:spcPct val="0"/>
        </a:spcAft>
        <a:buSzPct val="100000"/>
        <a:buFont typeface="Arial" charset="0"/>
        <a:buChar char="»"/>
        <a:defRPr sz="2000">
          <a:solidFill>
            <a:schemeClr val="tx1"/>
          </a:solidFill>
          <a:latin typeface="+mn-lt"/>
          <a:ea typeface="+mn-ea"/>
          <a:cs typeface="+mn-cs"/>
          <a:sym typeface="Arial" charset="0"/>
        </a:defRPr>
      </a:lvl5pPr>
      <a:lvl6pPr marL="2500853" indent="-22836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57574" indent="-22836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4294" indent="-22836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1012" indent="-22836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6721" rtl="0" eaLnBrk="1" latinLnBrk="0" hangingPunct="1">
        <a:defRPr sz="1800" kern="1200">
          <a:solidFill>
            <a:schemeClr val="tx1"/>
          </a:solidFill>
          <a:latin typeface="+mn-lt"/>
          <a:ea typeface="+mn-ea"/>
          <a:cs typeface="+mn-cs"/>
        </a:defRPr>
      </a:lvl1pPr>
      <a:lvl2pPr marL="456721" algn="l" defTabSz="456721" rtl="0" eaLnBrk="1" latinLnBrk="0" hangingPunct="1">
        <a:defRPr sz="1800" kern="1200">
          <a:solidFill>
            <a:schemeClr val="tx1"/>
          </a:solidFill>
          <a:latin typeface="+mn-lt"/>
          <a:ea typeface="+mn-ea"/>
          <a:cs typeface="+mn-cs"/>
        </a:defRPr>
      </a:lvl2pPr>
      <a:lvl3pPr marL="913437" algn="l" defTabSz="456721" rtl="0" eaLnBrk="1" latinLnBrk="0" hangingPunct="1">
        <a:defRPr sz="1800" kern="1200">
          <a:solidFill>
            <a:schemeClr val="tx1"/>
          </a:solidFill>
          <a:latin typeface="+mn-lt"/>
          <a:ea typeface="+mn-ea"/>
          <a:cs typeface="+mn-cs"/>
        </a:defRPr>
      </a:lvl3pPr>
      <a:lvl4pPr marL="1370158" algn="l" defTabSz="456721" rtl="0" eaLnBrk="1" latinLnBrk="0" hangingPunct="1">
        <a:defRPr sz="1800" kern="1200">
          <a:solidFill>
            <a:schemeClr val="tx1"/>
          </a:solidFill>
          <a:latin typeface="+mn-lt"/>
          <a:ea typeface="+mn-ea"/>
          <a:cs typeface="+mn-cs"/>
        </a:defRPr>
      </a:lvl4pPr>
      <a:lvl5pPr marL="1826876" algn="l" defTabSz="456721" rtl="0" eaLnBrk="1" latinLnBrk="0" hangingPunct="1">
        <a:defRPr sz="1800" kern="1200">
          <a:solidFill>
            <a:schemeClr val="tx1"/>
          </a:solidFill>
          <a:latin typeface="+mn-lt"/>
          <a:ea typeface="+mn-ea"/>
          <a:cs typeface="+mn-cs"/>
        </a:defRPr>
      </a:lvl5pPr>
      <a:lvl6pPr marL="2283597" algn="l" defTabSz="456721" rtl="0" eaLnBrk="1" latinLnBrk="0" hangingPunct="1">
        <a:defRPr sz="1800" kern="1200">
          <a:solidFill>
            <a:schemeClr val="tx1"/>
          </a:solidFill>
          <a:latin typeface="+mn-lt"/>
          <a:ea typeface="+mn-ea"/>
          <a:cs typeface="+mn-cs"/>
        </a:defRPr>
      </a:lvl6pPr>
      <a:lvl7pPr marL="2740313" algn="l" defTabSz="456721" rtl="0" eaLnBrk="1" latinLnBrk="0" hangingPunct="1">
        <a:defRPr sz="1800" kern="1200">
          <a:solidFill>
            <a:schemeClr val="tx1"/>
          </a:solidFill>
          <a:latin typeface="+mn-lt"/>
          <a:ea typeface="+mn-ea"/>
          <a:cs typeface="+mn-cs"/>
        </a:defRPr>
      </a:lvl7pPr>
      <a:lvl8pPr marL="3197034" algn="l" defTabSz="456721" rtl="0" eaLnBrk="1" latinLnBrk="0" hangingPunct="1">
        <a:defRPr sz="1800" kern="1200">
          <a:solidFill>
            <a:schemeClr val="tx1"/>
          </a:solidFill>
          <a:latin typeface="+mn-lt"/>
          <a:ea typeface="+mn-ea"/>
          <a:cs typeface="+mn-cs"/>
        </a:defRPr>
      </a:lvl8pPr>
      <a:lvl9pPr marL="3653752" algn="l" defTabSz="45672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lvl="0">
              <a:defRPr sz="1800">
                <a:uFillTx/>
              </a:defRPr>
            </a:pPr>
            <a:r>
              <a:rPr sz="4400">
                <a:uFill>
                  <a:solidFill/>
                </a:uFill>
              </a:rPr>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pPr lvl="0">
              <a:defRPr sz="1800">
                <a:uFillTx/>
              </a:defRPr>
            </a:pPr>
            <a:r>
              <a:rPr sz="3200">
                <a:uFill>
                  <a:solidFill/>
                </a:uFill>
              </a:rPr>
              <a:t>Body Level One</a:t>
            </a:r>
          </a:p>
          <a:p>
            <a:pPr lvl="1">
              <a:defRPr sz="1800">
                <a:uFillTx/>
              </a:defRPr>
            </a:pPr>
            <a:r>
              <a:rPr sz="2800">
                <a:uFill>
                  <a:solidFill/>
                </a:uFill>
              </a:rPr>
              <a:t>Body Level Two</a:t>
            </a:r>
          </a:p>
          <a:p>
            <a:pPr lvl="2">
              <a:defRPr sz="1800">
                <a:uFillTx/>
              </a:defRPr>
            </a:pPr>
            <a:r>
              <a:rPr sz="2400">
                <a:uFill>
                  <a:solidFill/>
                </a:uFill>
              </a:rPr>
              <a:t>Body Level Three</a:t>
            </a:r>
          </a:p>
          <a:p>
            <a:pPr lvl="3">
              <a:defRPr sz="1800">
                <a:uFillTx/>
              </a:defRPr>
            </a:pPr>
            <a:r>
              <a:rPr sz="2000">
                <a:uFill>
                  <a:solidFill/>
                </a:uFill>
              </a:rPr>
              <a:t>Body Level Four</a:t>
            </a:r>
          </a:p>
          <a:p>
            <a:pPr lvl="4">
              <a:defRPr sz="1800">
                <a:uFillTx/>
              </a:defRPr>
            </a:pPr>
            <a:r>
              <a:rPr sz="2000">
                <a:uFill>
                  <a:solidFill/>
                </a:uFill>
              </a:rPr>
              <a:t>Body Level Five</a:t>
            </a:r>
          </a:p>
        </p:txBody>
      </p:sp>
      <p:sp>
        <p:nvSpPr>
          <p:cNvPr id="4" name="Shape 4"/>
          <p:cNvSpPr>
            <a:spLocks noGrp="1"/>
          </p:cNvSpPr>
          <p:nvPr>
            <p:ph type="sldNum" sz="quarter" idx="2"/>
          </p:nvPr>
        </p:nvSpPr>
        <p:spPr>
          <a:xfrm>
            <a:off x="7463966" y="6245225"/>
            <a:ext cx="312068" cy="298984"/>
          </a:xfrm>
          <a:prstGeom prst="rect">
            <a:avLst/>
          </a:prstGeom>
          <a:ln w="12700">
            <a:miter lim="400000"/>
          </a:ln>
        </p:spPr>
        <p:txBody>
          <a:bodyPr wrap="none" lIns="0" tIns="0" rIns="0" bIns="0">
            <a:spAutoFit/>
          </a:bodyPr>
          <a:lstStyle>
            <a:lvl1pPr marL="0" marR="0" algn="ctr" defTabSz="584200">
              <a:defRPr sz="1400"/>
            </a:lvl1pPr>
          </a:lstStyle>
          <a:p>
            <a:fld id="{86CB4B4D-7CA3-9044-876B-883B54F8677D}" type="slidenum">
              <a:rPr>
                <a:latin typeface="Arial"/>
                <a:ea typeface="Arial"/>
                <a:cs typeface="Arial"/>
              </a:rPr>
              <a:pPr/>
              <a:t>‹#›</a:t>
            </a:fld>
            <a:endParaRPr>
              <a:latin typeface="Arial"/>
              <a:ea typeface="Arial"/>
              <a:cs typeface="Arial"/>
            </a:endParaRPr>
          </a:p>
        </p:txBody>
      </p:sp>
    </p:spTree>
    <p:extLst>
      <p:ext uri="{BB962C8B-B14F-4D97-AF65-F5344CB8AC3E}">
        <p14:creationId xmlns:p14="http://schemas.microsoft.com/office/powerpoint/2010/main" val="218189000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7" r:id="rId3"/>
    <p:sldLayoutId id="2147483698" r:id="rId4"/>
    <p:sldLayoutId id="2147483699" r:id="rId5"/>
    <p:sldLayoutId id="2147483701" r:id="rId6"/>
    <p:sldLayoutId id="2147483703" r:id="rId7"/>
  </p:sldLayoutIdLst>
  <p:transition spd="med"/>
  <p:txStyles>
    <p:titleStyle>
      <a:lvl1pPr marL="40639" marR="40639" algn="ctr">
        <a:defRPr sz="4400">
          <a:uFill>
            <a:solidFill/>
          </a:uFill>
          <a:latin typeface="+mn-lt"/>
          <a:ea typeface="+mn-ea"/>
          <a:cs typeface="+mn-cs"/>
          <a:sym typeface="Arial"/>
        </a:defRPr>
      </a:lvl1pPr>
      <a:lvl2pPr marL="40639" marR="40639" indent="228600" algn="ctr">
        <a:defRPr sz="4400">
          <a:uFill>
            <a:solidFill/>
          </a:uFill>
          <a:latin typeface="+mn-lt"/>
          <a:ea typeface="+mn-ea"/>
          <a:cs typeface="+mn-cs"/>
          <a:sym typeface="Arial"/>
        </a:defRPr>
      </a:lvl2pPr>
      <a:lvl3pPr marL="40639" marR="40639" indent="457200" algn="ctr">
        <a:defRPr sz="4400">
          <a:uFill>
            <a:solidFill/>
          </a:uFill>
          <a:latin typeface="+mn-lt"/>
          <a:ea typeface="+mn-ea"/>
          <a:cs typeface="+mn-cs"/>
          <a:sym typeface="Arial"/>
        </a:defRPr>
      </a:lvl3pPr>
      <a:lvl4pPr marL="40639" marR="40639" indent="685800" algn="ctr">
        <a:defRPr sz="4400">
          <a:uFill>
            <a:solidFill/>
          </a:uFill>
          <a:latin typeface="+mn-lt"/>
          <a:ea typeface="+mn-ea"/>
          <a:cs typeface="+mn-cs"/>
          <a:sym typeface="Arial"/>
        </a:defRPr>
      </a:lvl4pPr>
      <a:lvl5pPr marL="40639" marR="40639" indent="914400" algn="ctr">
        <a:defRPr sz="4400">
          <a:uFill>
            <a:solidFill/>
          </a:uFill>
          <a:latin typeface="+mn-lt"/>
          <a:ea typeface="+mn-ea"/>
          <a:cs typeface="+mn-cs"/>
          <a:sym typeface="Arial"/>
        </a:defRPr>
      </a:lvl5pPr>
      <a:lvl6pPr marL="40639" marR="40639" indent="1143000" algn="ctr">
        <a:defRPr sz="4400">
          <a:uFill>
            <a:solidFill/>
          </a:uFill>
          <a:latin typeface="+mn-lt"/>
          <a:ea typeface="+mn-ea"/>
          <a:cs typeface="+mn-cs"/>
          <a:sym typeface="Arial"/>
        </a:defRPr>
      </a:lvl6pPr>
      <a:lvl7pPr marL="40639" marR="40639" indent="1371600" algn="ctr">
        <a:defRPr sz="4400">
          <a:uFill>
            <a:solidFill/>
          </a:uFill>
          <a:latin typeface="+mn-lt"/>
          <a:ea typeface="+mn-ea"/>
          <a:cs typeface="+mn-cs"/>
          <a:sym typeface="Arial"/>
        </a:defRPr>
      </a:lvl7pPr>
      <a:lvl8pPr marL="40639" marR="40639" indent="1600200" algn="ctr">
        <a:defRPr sz="4400">
          <a:uFill>
            <a:solidFill/>
          </a:uFill>
          <a:latin typeface="+mn-lt"/>
          <a:ea typeface="+mn-ea"/>
          <a:cs typeface="+mn-cs"/>
          <a:sym typeface="Arial"/>
        </a:defRPr>
      </a:lvl8pPr>
      <a:lvl9pPr marL="40639" marR="40639" indent="1828800" algn="ctr">
        <a:defRPr sz="4400">
          <a:uFill>
            <a:solidFill/>
          </a:uFill>
          <a:latin typeface="+mn-lt"/>
          <a:ea typeface="+mn-ea"/>
          <a:cs typeface="+mn-cs"/>
          <a:sym typeface="Arial"/>
        </a:defRPr>
      </a:lvl9pPr>
    </p:titleStyle>
    <p:bodyStyle>
      <a:lvl1pPr marL="383540" marR="40639" indent="-342900">
        <a:spcBef>
          <a:spcPts val="700"/>
        </a:spcBef>
        <a:buSzPct val="100000"/>
        <a:buChar char="•"/>
        <a:defRPr sz="3200">
          <a:uFill>
            <a:solidFill/>
          </a:uFill>
          <a:latin typeface="+mn-lt"/>
          <a:ea typeface="+mn-ea"/>
          <a:cs typeface="+mn-cs"/>
          <a:sym typeface="Arial"/>
        </a:defRPr>
      </a:lvl1pPr>
      <a:lvl2pPr marL="824411" marR="40639" indent="-326571">
        <a:spcBef>
          <a:spcPts val="700"/>
        </a:spcBef>
        <a:buSzPct val="100000"/>
        <a:buChar char="•"/>
        <a:defRPr sz="3200">
          <a:uFill>
            <a:solidFill/>
          </a:uFill>
          <a:latin typeface="+mn-lt"/>
          <a:ea typeface="+mn-ea"/>
          <a:cs typeface="+mn-cs"/>
          <a:sym typeface="Arial"/>
        </a:defRPr>
      </a:lvl2pPr>
      <a:lvl3pPr marL="1259839" marR="40639" indent="-304800">
        <a:spcBef>
          <a:spcPts val="700"/>
        </a:spcBef>
        <a:buSzPct val="100000"/>
        <a:buChar char="•"/>
        <a:defRPr sz="3200">
          <a:uFill>
            <a:solidFill/>
          </a:uFill>
          <a:latin typeface="+mn-lt"/>
          <a:ea typeface="+mn-ea"/>
          <a:cs typeface="+mn-cs"/>
          <a:sym typeface="Arial"/>
        </a:defRPr>
      </a:lvl3pPr>
      <a:lvl4pPr marL="1778000" marR="40639" indent="-365760">
        <a:spcBef>
          <a:spcPts val="700"/>
        </a:spcBef>
        <a:buSzPct val="100000"/>
        <a:buChar char="•"/>
        <a:defRPr sz="3200">
          <a:uFill>
            <a:solidFill/>
          </a:uFill>
          <a:latin typeface="+mn-lt"/>
          <a:ea typeface="+mn-ea"/>
          <a:cs typeface="+mn-cs"/>
          <a:sym typeface="Arial"/>
        </a:defRPr>
      </a:lvl4pPr>
      <a:lvl5pPr marL="2235200" marR="40639" indent="-365760">
        <a:spcBef>
          <a:spcPts val="700"/>
        </a:spcBef>
        <a:buSzPct val="100000"/>
        <a:buChar char="•"/>
        <a:defRPr sz="3200">
          <a:uFill>
            <a:solidFill/>
          </a:uFill>
          <a:latin typeface="+mn-lt"/>
          <a:ea typeface="+mn-ea"/>
          <a:cs typeface="+mn-cs"/>
          <a:sym typeface="Arial"/>
        </a:defRPr>
      </a:lvl5pPr>
      <a:lvl6pPr marL="2235200" marR="40639" indent="-365760">
        <a:spcBef>
          <a:spcPts val="700"/>
        </a:spcBef>
        <a:buSzPct val="100000"/>
        <a:buChar char="•"/>
        <a:defRPr sz="3200">
          <a:uFill>
            <a:solidFill/>
          </a:uFill>
          <a:latin typeface="+mn-lt"/>
          <a:ea typeface="+mn-ea"/>
          <a:cs typeface="+mn-cs"/>
          <a:sym typeface="Arial"/>
        </a:defRPr>
      </a:lvl6pPr>
      <a:lvl7pPr marL="2235200" marR="40639" indent="-365760">
        <a:spcBef>
          <a:spcPts val="700"/>
        </a:spcBef>
        <a:buSzPct val="100000"/>
        <a:buChar char="•"/>
        <a:defRPr sz="3200">
          <a:uFill>
            <a:solidFill/>
          </a:uFill>
          <a:latin typeface="+mn-lt"/>
          <a:ea typeface="+mn-ea"/>
          <a:cs typeface="+mn-cs"/>
          <a:sym typeface="Arial"/>
        </a:defRPr>
      </a:lvl7pPr>
      <a:lvl8pPr marL="2235200" marR="40639" indent="-365760">
        <a:spcBef>
          <a:spcPts val="700"/>
        </a:spcBef>
        <a:buSzPct val="100000"/>
        <a:buChar char="•"/>
        <a:defRPr sz="3200">
          <a:uFill>
            <a:solidFill/>
          </a:uFill>
          <a:latin typeface="+mn-lt"/>
          <a:ea typeface="+mn-ea"/>
          <a:cs typeface="+mn-cs"/>
          <a:sym typeface="Arial"/>
        </a:defRPr>
      </a:lvl8pPr>
      <a:lvl9pPr marL="2235200" marR="40639" indent="-365760">
        <a:spcBef>
          <a:spcPts val="700"/>
        </a:spcBef>
        <a:buSzPct val="100000"/>
        <a:buChar char="•"/>
        <a:defRPr sz="3200">
          <a:uFill>
            <a:solidFill/>
          </a:uFill>
          <a:latin typeface="+mn-lt"/>
          <a:ea typeface="+mn-ea"/>
          <a:cs typeface="+mn-cs"/>
          <a:sym typeface="Arial"/>
        </a:defRPr>
      </a:lvl9pPr>
    </p:bodyStyle>
    <p:otherStyle>
      <a:lvl1pPr algn="ctr" defTabSz="584200">
        <a:defRPr sz="1400">
          <a:solidFill>
            <a:schemeClr val="tx1"/>
          </a:solidFill>
          <a:uFill>
            <a:solidFill/>
          </a:uFill>
          <a:latin typeface="+mn-lt"/>
          <a:ea typeface="+mn-ea"/>
          <a:cs typeface="+mn-cs"/>
          <a:sym typeface="Arial"/>
        </a:defRPr>
      </a:lvl1pPr>
      <a:lvl2pPr indent="228600" algn="ctr" defTabSz="584200">
        <a:defRPr sz="1400">
          <a:solidFill>
            <a:schemeClr val="tx1"/>
          </a:solidFill>
          <a:uFill>
            <a:solidFill/>
          </a:uFill>
          <a:latin typeface="+mn-lt"/>
          <a:ea typeface="+mn-ea"/>
          <a:cs typeface="+mn-cs"/>
          <a:sym typeface="Arial"/>
        </a:defRPr>
      </a:lvl2pPr>
      <a:lvl3pPr indent="457200" algn="ctr" defTabSz="584200">
        <a:defRPr sz="1400">
          <a:solidFill>
            <a:schemeClr val="tx1"/>
          </a:solidFill>
          <a:uFill>
            <a:solidFill/>
          </a:uFill>
          <a:latin typeface="+mn-lt"/>
          <a:ea typeface="+mn-ea"/>
          <a:cs typeface="+mn-cs"/>
          <a:sym typeface="Arial"/>
        </a:defRPr>
      </a:lvl3pPr>
      <a:lvl4pPr indent="685800" algn="ctr" defTabSz="584200">
        <a:defRPr sz="1400">
          <a:solidFill>
            <a:schemeClr val="tx1"/>
          </a:solidFill>
          <a:uFill>
            <a:solidFill/>
          </a:uFill>
          <a:latin typeface="+mn-lt"/>
          <a:ea typeface="+mn-ea"/>
          <a:cs typeface="+mn-cs"/>
          <a:sym typeface="Arial"/>
        </a:defRPr>
      </a:lvl4pPr>
      <a:lvl5pPr indent="914400" algn="ctr" defTabSz="584200">
        <a:defRPr sz="1400">
          <a:solidFill>
            <a:schemeClr val="tx1"/>
          </a:solidFill>
          <a:uFill>
            <a:solidFill/>
          </a:uFill>
          <a:latin typeface="+mn-lt"/>
          <a:ea typeface="+mn-ea"/>
          <a:cs typeface="+mn-cs"/>
          <a:sym typeface="Arial"/>
        </a:defRPr>
      </a:lvl5pPr>
      <a:lvl6pPr indent="1143000" algn="ctr" defTabSz="584200">
        <a:defRPr sz="1400">
          <a:solidFill>
            <a:schemeClr val="tx1"/>
          </a:solidFill>
          <a:uFill>
            <a:solidFill/>
          </a:uFill>
          <a:latin typeface="+mn-lt"/>
          <a:ea typeface="+mn-ea"/>
          <a:cs typeface="+mn-cs"/>
          <a:sym typeface="Arial"/>
        </a:defRPr>
      </a:lvl6pPr>
      <a:lvl7pPr indent="1371600" algn="ctr" defTabSz="584200">
        <a:defRPr sz="1400">
          <a:solidFill>
            <a:schemeClr val="tx1"/>
          </a:solidFill>
          <a:uFill>
            <a:solidFill/>
          </a:uFill>
          <a:latin typeface="+mn-lt"/>
          <a:ea typeface="+mn-ea"/>
          <a:cs typeface="+mn-cs"/>
          <a:sym typeface="Arial"/>
        </a:defRPr>
      </a:lvl7pPr>
      <a:lvl8pPr indent="1600200" algn="ctr" defTabSz="584200">
        <a:defRPr sz="1400">
          <a:solidFill>
            <a:schemeClr val="tx1"/>
          </a:solidFill>
          <a:uFill>
            <a:solidFill/>
          </a:uFill>
          <a:latin typeface="+mn-lt"/>
          <a:ea typeface="+mn-ea"/>
          <a:cs typeface="+mn-cs"/>
          <a:sym typeface="Arial"/>
        </a:defRPr>
      </a:lvl8pPr>
      <a:lvl9pPr indent="1828800" algn="ctr" defTabSz="584200">
        <a:defRPr sz="1400">
          <a:solidFill>
            <a:schemeClr val="tx1"/>
          </a:solidFill>
          <a:uFill>
            <a:solidFill/>
          </a:uFill>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a:solidFill>
                  <a:srgbClr val="000000"/>
                </a:solidFill>
                <a:latin typeface="+mn-lt"/>
                <a:ea typeface="+mn-ea"/>
                <a:cs typeface="+mn-cs"/>
              </a:defRPr>
            </a:lvl1pPr>
          </a:lstStyle>
          <a:p>
            <a:pPr marL="0" marR="0" algn="l" rtl="0" eaLnBrk="0" fontAlgn="base" hangingPunct="0">
              <a:spcBef>
                <a:spcPct val="0"/>
              </a:spcBef>
              <a:spcAft>
                <a:spcPct val="0"/>
              </a:spcAft>
              <a:defRPr/>
            </a:pPr>
            <a:endParaRPr lang="en-US" kern="1200">
              <a:uFillTx/>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a:solidFill>
                  <a:srgbClr val="000000"/>
                </a:solidFill>
                <a:latin typeface="+mn-lt"/>
                <a:ea typeface="+mn-ea"/>
                <a:cs typeface="+mn-cs"/>
              </a:defRPr>
            </a:lvl1pPr>
          </a:lstStyle>
          <a:p>
            <a:pPr marL="0" marR="0" rtl="0" eaLnBrk="0" fontAlgn="base" hangingPunct="0">
              <a:spcBef>
                <a:spcPct val="0"/>
              </a:spcBef>
              <a:spcAft>
                <a:spcPct val="0"/>
              </a:spcAft>
              <a:defRPr/>
            </a:pPr>
            <a:endParaRPr lang="en-US" kern="1200">
              <a:uFillTx/>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a:solidFill>
                  <a:srgbClr val="000000"/>
                </a:solidFill>
                <a:latin typeface="Times New Roman" charset="0"/>
              </a:defRPr>
            </a:lvl1pPr>
          </a:lstStyle>
          <a:p>
            <a:pPr marL="0" marR="0" rtl="0" eaLnBrk="0" fontAlgn="base" hangingPunct="0">
              <a:spcBef>
                <a:spcPct val="0"/>
              </a:spcBef>
              <a:spcAft>
                <a:spcPct val="0"/>
              </a:spcAft>
            </a:pPr>
            <a:fld id="{1261EFFC-68EA-5942-BF61-E9085137E24E}" type="slidenum">
              <a:rPr lang="en-US" kern="1200" smtClean="0">
                <a:uFillTx/>
                <a:ea typeface="ＭＳ Ｐゴシック" charset="0"/>
                <a:cs typeface="ＭＳ Ｐゴシック" charset="0"/>
              </a:rPr>
              <a:pPr marL="0" marR="0" rtl="0" eaLnBrk="0" fontAlgn="base" hangingPunct="0">
                <a:spcBef>
                  <a:spcPct val="0"/>
                </a:spcBef>
                <a:spcAft>
                  <a:spcPct val="0"/>
                </a:spcAft>
              </a:pPr>
              <a:t>‹#›</a:t>
            </a:fld>
            <a:endParaRPr lang="en-US" kern="1200">
              <a:uFillTx/>
              <a:ea typeface="ＭＳ Ｐゴシック" charset="0"/>
              <a:cs typeface="ＭＳ Ｐゴシック" charset="0"/>
            </a:endParaRPr>
          </a:p>
        </p:txBody>
      </p:sp>
    </p:spTree>
    <p:extLst>
      <p:ext uri="{BB962C8B-B14F-4D97-AF65-F5344CB8AC3E}">
        <p14:creationId xmlns:p14="http://schemas.microsoft.com/office/powerpoint/2010/main" val="1190331997"/>
      </p:ext>
    </p:extLst>
  </p:cSld>
  <p:clrMap bg1="lt1" tx1="dk1" bg2="lt2" tx2="dk2" accent1="accent1" accent2="accent2" accent3="accent3" accent4="accent4" accent5="accent5" accent6="accent6" hlink="hlink" folHlink="folHlink"/>
  <p:sldLayoutIdLst>
    <p:sldLayoutId id="2147483705" r:id="rId1"/>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1" charset="0"/>
        </a:defRPr>
      </a:lvl6pPr>
      <a:lvl7pPr marL="914400" algn="ctr" rtl="0" eaLnBrk="0" fontAlgn="base" hangingPunct="0">
        <a:spcBef>
          <a:spcPct val="0"/>
        </a:spcBef>
        <a:spcAft>
          <a:spcPct val="0"/>
        </a:spcAft>
        <a:defRPr sz="4400">
          <a:solidFill>
            <a:schemeClr val="tx2"/>
          </a:solidFill>
          <a:latin typeface="Times New Roman" pitchFamily="-111" charset="0"/>
        </a:defRPr>
      </a:lvl7pPr>
      <a:lvl8pPr marL="1371600" algn="ctr" rtl="0" eaLnBrk="0" fontAlgn="base" hangingPunct="0">
        <a:spcBef>
          <a:spcPct val="0"/>
        </a:spcBef>
        <a:spcAft>
          <a:spcPct val="0"/>
        </a:spcAft>
        <a:defRPr sz="4400">
          <a:solidFill>
            <a:schemeClr val="tx2"/>
          </a:solidFill>
          <a:latin typeface="Times New Roman" pitchFamily="-111" charset="0"/>
        </a:defRPr>
      </a:lvl8pPr>
      <a:lvl9pPr marL="1828800" algn="ctr" rtl="0" eaLnBrk="0" fontAlgn="base" hangingPunct="0">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defTabSz="457200" rtl="0"/>
            <a:fld id="{5020C251-1E27-2B4F-8176-BA9F92D9B78D}" type="datetimeFigureOut">
              <a:rPr lang="en-US" kern="1200" smtClean="0">
                <a:solidFill>
                  <a:prstClr val="black">
                    <a:tint val="75000"/>
                  </a:prstClr>
                </a:solidFill>
                <a:uFillTx/>
                <a:latin typeface="Calibri"/>
              </a:rPr>
              <a:pPr marL="0" marR="0" defTabSz="457200" rtl="0"/>
              <a:t>10/18/20</a:t>
            </a:fld>
            <a:endParaRPr lang="en-US" kern="1200">
              <a:solidFill>
                <a:prstClr val="black">
                  <a:tint val="75000"/>
                </a:prstClr>
              </a:solidFill>
              <a:uFillTx/>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defTabSz="457200" rtl="0"/>
            <a:endParaRPr lang="en-US" kern="1200">
              <a:solidFill>
                <a:prstClr val="black">
                  <a:tint val="75000"/>
                </a:prstClr>
              </a:solidFill>
              <a:uFillTx/>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defTabSz="457200" rtl="0"/>
            <a:fld id="{8138121C-286D-9449-AD39-4B11CE9449AD}" type="slidenum">
              <a:rPr lang="en-US" kern="1200" smtClean="0">
                <a:solidFill>
                  <a:prstClr val="black">
                    <a:tint val="75000"/>
                  </a:prstClr>
                </a:solidFill>
                <a:uFillTx/>
                <a:latin typeface="Calibri"/>
              </a:rPr>
              <a:pPr marL="0" marR="0" defTabSz="457200" rtl="0"/>
              <a:t>‹#›</a:t>
            </a:fld>
            <a:endParaRPr lang="en-US" kern="1200">
              <a:solidFill>
                <a:prstClr val="black">
                  <a:tint val="75000"/>
                </a:prstClr>
              </a:solidFill>
              <a:uFillTx/>
              <a:latin typeface="Calibri"/>
            </a:endParaRPr>
          </a:p>
        </p:txBody>
      </p:sp>
    </p:spTree>
    <p:extLst>
      <p:ext uri="{BB962C8B-B14F-4D97-AF65-F5344CB8AC3E}">
        <p14:creationId xmlns:p14="http://schemas.microsoft.com/office/powerpoint/2010/main" val="26580064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88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92075"/>
            <a:ext cx="8229600" cy="1508125"/>
          </a:xfrm>
          <a:prstGeom prst="rect">
            <a:avLst/>
          </a:prstGeom>
          <a:ln w="12700">
            <a:miter lim="400000"/>
          </a:ln>
          <a:extLst>
            <a:ext uri="{C572A759-6A51-4108-AA02-DFA0A04FC94B}">
              <ma14:wrappingTextBox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ja-JP">
                <a:sym typeface="Arial" charset="0"/>
              </a:rPr>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ja-JP">
                <a:sym typeface="Arial" charset="0"/>
              </a:rPr>
              <a:t>Body Level One</a:t>
            </a:r>
          </a:p>
          <a:p>
            <a:pPr lvl="1"/>
            <a:r>
              <a:rPr lang="en-US" altLang="ja-JP">
                <a:sym typeface="Arial" charset="0"/>
              </a:rPr>
              <a:t>Body Level Two</a:t>
            </a:r>
          </a:p>
          <a:p>
            <a:pPr lvl="2"/>
            <a:r>
              <a:rPr lang="en-US" altLang="ja-JP">
                <a:sym typeface="Arial" charset="0"/>
              </a:rPr>
              <a:t>Body Level Three</a:t>
            </a:r>
          </a:p>
          <a:p>
            <a:pPr lvl="3"/>
            <a:r>
              <a:rPr lang="en-US" altLang="ja-JP">
                <a:sym typeface="Arial" charset="0"/>
              </a:rPr>
              <a:t>Body Level Four</a:t>
            </a:r>
          </a:p>
          <a:p>
            <a:pPr lvl="4"/>
            <a:r>
              <a:rPr lang="en-US" altLang="ja-JP">
                <a:sym typeface="Arial" charset="0"/>
              </a:rPr>
              <a:t>Body Level Five</a:t>
            </a:r>
          </a:p>
        </p:txBody>
      </p:sp>
      <p:sp>
        <p:nvSpPr>
          <p:cNvPr id="4" name="Shape 4"/>
          <p:cNvSpPr>
            <a:spLocks noGrp="1"/>
          </p:cNvSpPr>
          <p:nvPr>
            <p:ph type="sldNum" sz="quarter" idx="2"/>
          </p:nvPr>
        </p:nvSpPr>
        <p:spPr>
          <a:xfrm>
            <a:off x="7464425" y="6245225"/>
            <a:ext cx="311150" cy="298450"/>
          </a:xfrm>
          <a:prstGeom prst="rect">
            <a:avLst/>
          </a:prstGeom>
          <a:ln w="12700">
            <a:miter lim="400000"/>
          </a:ln>
        </p:spPr>
        <p:txBody>
          <a:bodyPr vert="horz" wrap="none" lIns="0" tIns="0" rIns="0" bIns="0" numCol="1" anchor="t" anchorCtr="0" compatLnSpc="1">
            <a:prstTxWarp prst="textNoShape">
              <a:avLst/>
            </a:prstTxWarp>
            <a:spAutoFit/>
          </a:bodyPr>
          <a:lstStyle>
            <a:lvl1pPr algn="ctr" defTabSz="584200">
              <a:defRPr sz="1400" smtClean="0">
                <a:cs typeface="Arial" charset="0"/>
              </a:defRPr>
            </a:lvl1pPr>
          </a:lstStyle>
          <a:p>
            <a:pPr marL="0" marR="0" rtl="0" fontAlgn="base">
              <a:spcBef>
                <a:spcPct val="0"/>
              </a:spcBef>
              <a:spcAft>
                <a:spcPct val="0"/>
              </a:spcAft>
              <a:defRPr/>
            </a:pPr>
            <a:fld id="{ACBD233F-26FC-7D4D-B344-2793FE3460FC}" type="slidenum">
              <a:rPr lang="en-US" altLang="ja-JP" kern="1200">
                <a:solidFill>
                  <a:srgbClr val="000000"/>
                </a:solidFill>
                <a:uFillTx/>
                <a:latin typeface="Arial" charset="0"/>
                <a:ea typeface="ヒラギノ角ゴ ProN W3" charset="0"/>
                <a:sym typeface="Arial" charset="0"/>
              </a:rPr>
              <a:pPr marL="0" marR="0" rtl="0" fontAlgn="base">
                <a:spcBef>
                  <a:spcPct val="0"/>
                </a:spcBef>
                <a:spcAft>
                  <a:spcPct val="0"/>
                </a:spcAft>
                <a:defRPr/>
              </a:pPr>
              <a:t>‹#›</a:t>
            </a:fld>
            <a:endParaRPr lang="en-US" altLang="ja-JP" kern="1200">
              <a:solidFill>
                <a:srgbClr val="000000"/>
              </a:solidFill>
              <a:uFillTx/>
              <a:latin typeface="Arial" charset="0"/>
              <a:ea typeface="ヒラギノ角ゴ ProN W3" charset="0"/>
              <a:sym typeface="Arial" charset="0"/>
            </a:endParaRPr>
          </a:p>
        </p:txBody>
      </p:sp>
    </p:spTree>
    <p:extLst>
      <p:ext uri="{BB962C8B-B14F-4D97-AF65-F5344CB8AC3E}">
        <p14:creationId xmlns:p14="http://schemas.microsoft.com/office/powerpoint/2010/main" val="3870644016"/>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930" r:id="rId11"/>
  </p:sldLayoutIdLst>
  <p:transition spd="med"/>
  <p:txStyles>
    <p:titleStyle>
      <a:lvl1pPr marL="39688" indent="-39688" algn="ctr" rtl="0" eaLnBrk="0" fontAlgn="base" hangingPunct="0">
        <a:spcBef>
          <a:spcPct val="0"/>
        </a:spcBef>
        <a:spcAft>
          <a:spcPct val="0"/>
        </a:spcAft>
        <a:defRPr sz="4400">
          <a:solidFill>
            <a:schemeClr val="tx2"/>
          </a:solidFill>
          <a:uFill>
            <a:solidFill/>
          </a:uFill>
          <a:latin typeface="+mn-lt"/>
          <a:ea typeface="ＭＳ Ｐゴシック" charset="0"/>
          <a:cs typeface="+mn-cs"/>
          <a:sym typeface="Arial" charset="0"/>
        </a:defRPr>
      </a:lvl1pPr>
      <a:lvl2pPr marL="39688" indent="-39688" algn="ctr" rtl="0" eaLnBrk="0" fontAlgn="base" hangingPunct="0">
        <a:spcBef>
          <a:spcPct val="0"/>
        </a:spcBef>
        <a:spcAft>
          <a:spcPct val="0"/>
        </a:spcAft>
        <a:defRPr sz="4400">
          <a:solidFill>
            <a:schemeClr val="tx2"/>
          </a:solidFill>
          <a:uFill>
            <a:solidFill/>
          </a:uFill>
          <a:latin typeface="+mn-lt"/>
          <a:ea typeface="ＭＳ Ｐゴシック" charset="0"/>
          <a:cs typeface="+mn-cs"/>
          <a:sym typeface="Arial" charset="0"/>
        </a:defRPr>
      </a:lvl2pPr>
      <a:lvl3pPr marL="39688" indent="-39688" algn="ctr" rtl="0" eaLnBrk="0" fontAlgn="base" hangingPunct="0">
        <a:spcBef>
          <a:spcPct val="0"/>
        </a:spcBef>
        <a:spcAft>
          <a:spcPct val="0"/>
        </a:spcAft>
        <a:defRPr sz="4400">
          <a:solidFill>
            <a:schemeClr val="tx2"/>
          </a:solidFill>
          <a:uFill>
            <a:solidFill/>
          </a:uFill>
          <a:latin typeface="+mn-lt"/>
          <a:ea typeface="ＭＳ Ｐゴシック" charset="0"/>
          <a:cs typeface="+mn-cs"/>
          <a:sym typeface="Arial" charset="0"/>
        </a:defRPr>
      </a:lvl3pPr>
      <a:lvl4pPr marL="39688" indent="-39688" algn="ctr" rtl="0" eaLnBrk="0" fontAlgn="base" hangingPunct="0">
        <a:spcBef>
          <a:spcPct val="0"/>
        </a:spcBef>
        <a:spcAft>
          <a:spcPct val="0"/>
        </a:spcAft>
        <a:defRPr sz="4400">
          <a:solidFill>
            <a:schemeClr val="tx2"/>
          </a:solidFill>
          <a:uFill>
            <a:solidFill/>
          </a:uFill>
          <a:latin typeface="+mn-lt"/>
          <a:ea typeface="ＭＳ Ｐゴシック" charset="0"/>
          <a:cs typeface="+mn-cs"/>
          <a:sym typeface="Arial" charset="0"/>
        </a:defRPr>
      </a:lvl4pPr>
      <a:lvl5pPr marL="39688" indent="-39688" algn="ctr" rtl="0" eaLnBrk="0" fontAlgn="base" hangingPunct="0">
        <a:spcBef>
          <a:spcPct val="0"/>
        </a:spcBef>
        <a:spcAft>
          <a:spcPct val="0"/>
        </a:spcAft>
        <a:defRPr sz="4400">
          <a:solidFill>
            <a:schemeClr val="tx2"/>
          </a:solidFill>
          <a:uFill>
            <a:solidFill/>
          </a:uFill>
          <a:latin typeface="+mn-lt"/>
          <a:ea typeface="ＭＳ Ｐゴシック" charset="0"/>
          <a:cs typeface="+mn-cs"/>
          <a:sym typeface="Arial" charset="0"/>
        </a:defRPr>
      </a:lvl5pPr>
      <a:lvl6pPr marL="40639" marR="40639" indent="1143000" algn="ctr">
        <a:defRPr sz="4400">
          <a:uFill>
            <a:solidFill/>
          </a:uFill>
          <a:latin typeface="+mn-lt"/>
          <a:ea typeface="+mn-ea"/>
          <a:cs typeface="+mn-cs"/>
          <a:sym typeface="Arial"/>
        </a:defRPr>
      </a:lvl6pPr>
      <a:lvl7pPr marL="40639" marR="40639" indent="1371600" algn="ctr">
        <a:defRPr sz="4400">
          <a:uFill>
            <a:solidFill/>
          </a:uFill>
          <a:latin typeface="+mn-lt"/>
          <a:ea typeface="+mn-ea"/>
          <a:cs typeface="+mn-cs"/>
          <a:sym typeface="Arial"/>
        </a:defRPr>
      </a:lvl7pPr>
      <a:lvl8pPr marL="40639" marR="40639" indent="1600200" algn="ctr">
        <a:defRPr sz="4400">
          <a:uFill>
            <a:solidFill/>
          </a:uFill>
          <a:latin typeface="+mn-lt"/>
          <a:ea typeface="+mn-ea"/>
          <a:cs typeface="+mn-cs"/>
          <a:sym typeface="Arial"/>
        </a:defRPr>
      </a:lvl8pPr>
      <a:lvl9pPr marL="40639" marR="40639" indent="1828800" algn="ctr">
        <a:defRPr sz="4400">
          <a:uFill>
            <a:solidFill/>
          </a:uFill>
          <a:latin typeface="+mn-lt"/>
          <a:ea typeface="+mn-ea"/>
          <a:cs typeface="+mn-cs"/>
          <a:sym typeface="Arial"/>
        </a:defRPr>
      </a:lvl9pPr>
    </p:titleStyle>
    <p:bodyStyle>
      <a:lvl1pPr marL="382588" indent="-342900" algn="l" rtl="0" eaLnBrk="0" fontAlgn="base" hangingPunct="0">
        <a:spcBef>
          <a:spcPts val="700"/>
        </a:spcBef>
        <a:spcAft>
          <a:spcPct val="0"/>
        </a:spcAft>
        <a:buSzPct val="100000"/>
        <a:buChar char="•"/>
        <a:defRPr sz="3200">
          <a:solidFill>
            <a:schemeClr val="tx1"/>
          </a:solidFill>
          <a:uFill>
            <a:solidFill/>
          </a:uFill>
          <a:latin typeface="+mn-lt"/>
          <a:ea typeface="ＭＳ Ｐゴシック" charset="0"/>
          <a:cs typeface="+mn-cs"/>
          <a:sym typeface="Arial" charset="0"/>
        </a:defRPr>
      </a:lvl1pPr>
      <a:lvl2pPr marL="823913" indent="-325438" algn="l" rtl="0" eaLnBrk="0" fontAlgn="base" hangingPunct="0">
        <a:spcBef>
          <a:spcPts val="700"/>
        </a:spcBef>
        <a:spcAft>
          <a:spcPct val="0"/>
        </a:spcAft>
        <a:buSzPct val="100000"/>
        <a:buChar char="•"/>
        <a:defRPr sz="3200">
          <a:solidFill>
            <a:schemeClr val="tx1"/>
          </a:solidFill>
          <a:uFill>
            <a:solidFill/>
          </a:uFill>
          <a:latin typeface="+mn-lt"/>
          <a:ea typeface="+mn-ea"/>
          <a:cs typeface="+mn-cs"/>
          <a:sym typeface="Arial" charset="0"/>
        </a:defRPr>
      </a:lvl2pPr>
      <a:lvl3pPr marL="1258888" indent="-304800" algn="l" rtl="0" eaLnBrk="0" fontAlgn="base" hangingPunct="0">
        <a:spcBef>
          <a:spcPts val="700"/>
        </a:spcBef>
        <a:spcAft>
          <a:spcPct val="0"/>
        </a:spcAft>
        <a:buSzPct val="100000"/>
        <a:buChar char="•"/>
        <a:defRPr sz="3200">
          <a:solidFill>
            <a:schemeClr val="tx1"/>
          </a:solidFill>
          <a:uFill>
            <a:solidFill/>
          </a:uFill>
          <a:latin typeface="+mn-lt"/>
          <a:ea typeface="+mn-ea"/>
          <a:cs typeface="+mn-cs"/>
          <a:sym typeface="Arial" charset="0"/>
        </a:defRPr>
      </a:lvl3pPr>
      <a:lvl4pPr marL="1778000" indent="-365125" algn="l" rtl="0" eaLnBrk="0" fontAlgn="base" hangingPunct="0">
        <a:spcBef>
          <a:spcPts val="700"/>
        </a:spcBef>
        <a:spcAft>
          <a:spcPct val="0"/>
        </a:spcAft>
        <a:buSzPct val="100000"/>
        <a:buChar char="•"/>
        <a:defRPr sz="3200">
          <a:solidFill>
            <a:schemeClr val="tx1"/>
          </a:solidFill>
          <a:uFill>
            <a:solidFill/>
          </a:uFill>
          <a:latin typeface="+mn-lt"/>
          <a:ea typeface="+mn-ea"/>
          <a:cs typeface="+mn-cs"/>
          <a:sym typeface="Arial" charset="0"/>
        </a:defRPr>
      </a:lvl4pPr>
      <a:lvl5pPr marL="2235200" indent="-365125" algn="l" rtl="0" eaLnBrk="0" fontAlgn="base" hangingPunct="0">
        <a:spcBef>
          <a:spcPts val="700"/>
        </a:spcBef>
        <a:spcAft>
          <a:spcPct val="0"/>
        </a:spcAft>
        <a:buSzPct val="100000"/>
        <a:buChar char="•"/>
        <a:defRPr sz="3200">
          <a:solidFill>
            <a:schemeClr val="tx1"/>
          </a:solidFill>
          <a:uFill>
            <a:solidFill/>
          </a:uFill>
          <a:latin typeface="+mn-lt"/>
          <a:ea typeface="+mn-ea"/>
          <a:cs typeface="+mn-cs"/>
          <a:sym typeface="Arial" charset="0"/>
        </a:defRPr>
      </a:lvl5pPr>
      <a:lvl6pPr marL="2235200" marR="40639" indent="-365760">
        <a:spcBef>
          <a:spcPts val="700"/>
        </a:spcBef>
        <a:buSzPct val="100000"/>
        <a:buChar char="•"/>
        <a:defRPr sz="3200">
          <a:uFill>
            <a:solidFill/>
          </a:uFill>
          <a:latin typeface="+mn-lt"/>
          <a:ea typeface="+mn-ea"/>
          <a:cs typeface="+mn-cs"/>
          <a:sym typeface="Arial"/>
        </a:defRPr>
      </a:lvl6pPr>
      <a:lvl7pPr marL="2235200" marR="40639" indent="-365760">
        <a:spcBef>
          <a:spcPts val="700"/>
        </a:spcBef>
        <a:buSzPct val="100000"/>
        <a:buChar char="•"/>
        <a:defRPr sz="3200">
          <a:uFill>
            <a:solidFill/>
          </a:uFill>
          <a:latin typeface="+mn-lt"/>
          <a:ea typeface="+mn-ea"/>
          <a:cs typeface="+mn-cs"/>
          <a:sym typeface="Arial"/>
        </a:defRPr>
      </a:lvl7pPr>
      <a:lvl8pPr marL="2235200" marR="40639" indent="-365760">
        <a:spcBef>
          <a:spcPts val="700"/>
        </a:spcBef>
        <a:buSzPct val="100000"/>
        <a:buChar char="•"/>
        <a:defRPr sz="3200">
          <a:uFill>
            <a:solidFill/>
          </a:uFill>
          <a:latin typeface="+mn-lt"/>
          <a:ea typeface="+mn-ea"/>
          <a:cs typeface="+mn-cs"/>
          <a:sym typeface="Arial"/>
        </a:defRPr>
      </a:lvl8pPr>
      <a:lvl9pPr marL="2235200" marR="40639" indent="-365760">
        <a:spcBef>
          <a:spcPts val="700"/>
        </a:spcBef>
        <a:buSzPct val="100000"/>
        <a:buChar char="•"/>
        <a:defRPr sz="3200">
          <a:uFill>
            <a:solidFill/>
          </a:uFill>
          <a:latin typeface="+mn-lt"/>
          <a:ea typeface="+mn-ea"/>
          <a:cs typeface="+mn-cs"/>
          <a:sym typeface="Arial"/>
        </a:defRPr>
      </a:lvl9pPr>
    </p:bodyStyle>
    <p:otherStyle>
      <a:lvl1pPr algn="ctr" defTabSz="584200">
        <a:defRPr sz="1400">
          <a:solidFill>
            <a:schemeClr val="tx1"/>
          </a:solidFill>
          <a:uFill>
            <a:solidFill/>
          </a:uFill>
          <a:latin typeface="+mn-lt"/>
          <a:ea typeface="+mn-ea"/>
          <a:cs typeface="+mn-cs"/>
          <a:sym typeface="Arial"/>
        </a:defRPr>
      </a:lvl1pPr>
      <a:lvl2pPr indent="228600" algn="ctr" defTabSz="584200">
        <a:defRPr sz="1400">
          <a:solidFill>
            <a:schemeClr val="tx1"/>
          </a:solidFill>
          <a:uFill>
            <a:solidFill/>
          </a:uFill>
          <a:latin typeface="+mn-lt"/>
          <a:ea typeface="+mn-ea"/>
          <a:cs typeface="+mn-cs"/>
          <a:sym typeface="Arial"/>
        </a:defRPr>
      </a:lvl2pPr>
      <a:lvl3pPr indent="457200" algn="ctr" defTabSz="584200">
        <a:defRPr sz="1400">
          <a:solidFill>
            <a:schemeClr val="tx1"/>
          </a:solidFill>
          <a:uFill>
            <a:solidFill/>
          </a:uFill>
          <a:latin typeface="+mn-lt"/>
          <a:ea typeface="+mn-ea"/>
          <a:cs typeface="+mn-cs"/>
          <a:sym typeface="Arial"/>
        </a:defRPr>
      </a:lvl3pPr>
      <a:lvl4pPr indent="685800" algn="ctr" defTabSz="584200">
        <a:defRPr sz="1400">
          <a:solidFill>
            <a:schemeClr val="tx1"/>
          </a:solidFill>
          <a:uFill>
            <a:solidFill/>
          </a:uFill>
          <a:latin typeface="+mn-lt"/>
          <a:ea typeface="+mn-ea"/>
          <a:cs typeface="+mn-cs"/>
          <a:sym typeface="Arial"/>
        </a:defRPr>
      </a:lvl4pPr>
      <a:lvl5pPr indent="914400" algn="ctr" defTabSz="584200">
        <a:defRPr sz="1400">
          <a:solidFill>
            <a:schemeClr val="tx1"/>
          </a:solidFill>
          <a:uFill>
            <a:solidFill/>
          </a:uFill>
          <a:latin typeface="+mn-lt"/>
          <a:ea typeface="+mn-ea"/>
          <a:cs typeface="+mn-cs"/>
          <a:sym typeface="Arial"/>
        </a:defRPr>
      </a:lvl5pPr>
      <a:lvl6pPr indent="1143000" algn="ctr" defTabSz="584200">
        <a:defRPr sz="1400">
          <a:solidFill>
            <a:schemeClr val="tx1"/>
          </a:solidFill>
          <a:uFill>
            <a:solidFill/>
          </a:uFill>
          <a:latin typeface="+mn-lt"/>
          <a:ea typeface="+mn-ea"/>
          <a:cs typeface="+mn-cs"/>
          <a:sym typeface="Arial"/>
        </a:defRPr>
      </a:lvl6pPr>
      <a:lvl7pPr indent="1371600" algn="ctr" defTabSz="584200">
        <a:defRPr sz="1400">
          <a:solidFill>
            <a:schemeClr val="tx1"/>
          </a:solidFill>
          <a:uFill>
            <a:solidFill/>
          </a:uFill>
          <a:latin typeface="+mn-lt"/>
          <a:ea typeface="+mn-ea"/>
          <a:cs typeface="+mn-cs"/>
          <a:sym typeface="Arial"/>
        </a:defRPr>
      </a:lvl7pPr>
      <a:lvl8pPr indent="1600200" algn="ctr" defTabSz="584200">
        <a:defRPr sz="1400">
          <a:solidFill>
            <a:schemeClr val="tx1"/>
          </a:solidFill>
          <a:uFill>
            <a:solidFill/>
          </a:uFill>
          <a:latin typeface="+mn-lt"/>
          <a:ea typeface="+mn-ea"/>
          <a:cs typeface="+mn-cs"/>
          <a:sym typeface="Arial"/>
        </a:defRPr>
      </a:lvl8pPr>
      <a:lvl9pPr indent="1828800" algn="ctr" defTabSz="584200">
        <a:defRPr sz="1400">
          <a:solidFill>
            <a:schemeClr val="tx1"/>
          </a:solidFill>
          <a:uFill>
            <a:solidFill/>
          </a:uFill>
          <a:latin typeface="+mn-lt"/>
          <a:ea typeface="+mn-ea"/>
          <a:cs typeface="+mn-cs"/>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0"/>
            <a:ext cx="8229600" cy="1692275"/>
          </a:xfrm>
          <a:prstGeom prst="rect">
            <a:avLst/>
          </a:prstGeom>
          <a:ln w="12700">
            <a:miter lim="400000"/>
          </a:ln>
          <a:extLst>
            <a:ext uri="{C572A759-6A51-4108-AA02-DFA0A04FC94B}">
              <ma14:wrappingTextBoxFlag xmlns:ma14="http://schemas.microsoft.com/office/mac/drawingml/2011/main" xmlns="" val="1"/>
            </a:ext>
          </a:extLst>
        </p:spPr>
        <p:txBody>
          <a:bodyPr vert="horz" wrap="square" lIns="50800" tIns="50800" rIns="50800" bIns="50800" numCol="1" anchor="ctr" anchorCtr="0" compatLnSpc="1">
            <a:prstTxWarp prst="textNoShape">
              <a:avLst/>
            </a:prstTxWarp>
          </a:bodyPr>
          <a:lstStyle/>
          <a:p>
            <a:pPr lvl="0"/>
            <a:r>
              <a:rPr lang="en-US" altLang="ja-JP">
                <a:sym typeface="Arial" charset="0"/>
              </a:rPr>
              <a:t>Title Text</a:t>
            </a:r>
          </a:p>
        </p:txBody>
      </p:sp>
      <p:sp>
        <p:nvSpPr>
          <p:cNvPr id="3" name="Shape 3"/>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altLang="ja-JP">
                <a:sym typeface="Arial" charset="0"/>
              </a:rPr>
              <a:t>Body Level One</a:t>
            </a:r>
          </a:p>
          <a:p>
            <a:pPr lvl="1"/>
            <a:r>
              <a:rPr lang="en-US" altLang="ja-JP">
                <a:sym typeface="Arial" charset="0"/>
              </a:rPr>
              <a:t>Body Level Two</a:t>
            </a:r>
          </a:p>
          <a:p>
            <a:pPr lvl="2"/>
            <a:r>
              <a:rPr lang="en-US" altLang="ja-JP">
                <a:sym typeface="Arial" charset="0"/>
              </a:rPr>
              <a:t>Body Level Three</a:t>
            </a:r>
          </a:p>
          <a:p>
            <a:pPr lvl="3"/>
            <a:r>
              <a:rPr lang="en-US" altLang="ja-JP">
                <a:sym typeface="Arial" charset="0"/>
              </a:rPr>
              <a:t>Body Level Four</a:t>
            </a:r>
          </a:p>
          <a:p>
            <a:pPr lvl="4"/>
            <a:r>
              <a:rPr lang="en-US" altLang="ja-JP">
                <a:sym typeface="Arial" charset="0"/>
              </a:rPr>
              <a:t>Body Level Five</a:t>
            </a:r>
          </a:p>
        </p:txBody>
      </p:sp>
      <p:sp>
        <p:nvSpPr>
          <p:cNvPr id="4" name="Shape 4"/>
          <p:cNvSpPr>
            <a:spLocks noGrp="1"/>
          </p:cNvSpPr>
          <p:nvPr>
            <p:ph type="sldNum" sz="quarter" idx="2"/>
          </p:nvPr>
        </p:nvSpPr>
        <p:spPr>
          <a:xfrm>
            <a:off x="8770938" y="6537325"/>
            <a:ext cx="312737" cy="298450"/>
          </a:xfrm>
          <a:prstGeom prst="rect">
            <a:avLst/>
          </a:prstGeom>
          <a:ln w="12700">
            <a:miter lim="400000"/>
          </a:ln>
        </p:spPr>
        <p:txBody>
          <a:bodyPr vert="horz" wrap="none" lIns="0" tIns="0" rIns="0" bIns="0" numCol="1" anchor="t" anchorCtr="0" compatLnSpc="1">
            <a:prstTxWarp prst="textNoShape">
              <a:avLst/>
            </a:prstTxWarp>
            <a:spAutoFit/>
          </a:bodyPr>
          <a:lstStyle>
            <a:lvl1pPr algn="ctr" defTabSz="584200">
              <a:defRPr sz="1400">
                <a:cs typeface="Arial" charset="0"/>
              </a:defRPr>
            </a:lvl1pPr>
          </a:lstStyle>
          <a:p>
            <a:pPr marL="0" marR="0" rtl="0" fontAlgn="base">
              <a:spcBef>
                <a:spcPct val="0"/>
              </a:spcBef>
              <a:spcAft>
                <a:spcPct val="0"/>
              </a:spcAft>
              <a:defRPr/>
            </a:pPr>
            <a:fld id="{9BD16CAF-B7DA-9F4A-9BAC-6660F0E77E04}" type="slidenum">
              <a:rPr lang="en-US" altLang="ja-JP" kern="1200">
                <a:solidFill>
                  <a:srgbClr val="000000"/>
                </a:solidFill>
                <a:uFillTx/>
                <a:latin typeface="Arial" charset="0"/>
                <a:ea typeface="ヒラギノ角ゴ ProN W3" charset="0"/>
                <a:sym typeface="Arial" charset="0"/>
              </a:rPr>
              <a:pPr marL="0" marR="0" rtl="0" fontAlgn="base">
                <a:spcBef>
                  <a:spcPct val="0"/>
                </a:spcBef>
                <a:spcAft>
                  <a:spcPct val="0"/>
                </a:spcAft>
                <a:defRPr/>
              </a:pPr>
              <a:t>‹#›</a:t>
            </a:fld>
            <a:endParaRPr lang="en-US" altLang="ja-JP" kern="1200">
              <a:solidFill>
                <a:srgbClr val="000000"/>
              </a:solidFill>
              <a:uFillTx/>
              <a:latin typeface="Arial" charset="0"/>
              <a:ea typeface="ヒラギノ角ゴ ProN W3" charset="0"/>
              <a:sym typeface="Arial" charset="0"/>
            </a:endParaRPr>
          </a:p>
        </p:txBody>
      </p:sp>
    </p:spTree>
    <p:extLst>
      <p:ext uri="{BB962C8B-B14F-4D97-AF65-F5344CB8AC3E}">
        <p14:creationId xmlns:p14="http://schemas.microsoft.com/office/powerpoint/2010/main" val="242057085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Lst>
  <p:transition spd="med"/>
  <p:txStyles>
    <p:titleStyle>
      <a:lvl1pPr marL="38100" indent="-38100" algn="ctr" rtl="0" eaLnBrk="0" fontAlgn="base" hangingPunct="0">
        <a:spcBef>
          <a:spcPct val="0"/>
        </a:spcBef>
        <a:spcAft>
          <a:spcPct val="0"/>
        </a:spcAft>
        <a:defRPr sz="4400">
          <a:solidFill>
            <a:schemeClr val="tx2"/>
          </a:solidFill>
          <a:uFill>
            <a:solidFill/>
          </a:uFill>
          <a:latin typeface="Arial"/>
          <a:ea typeface="ＭＳ Ｐゴシック" charset="0"/>
          <a:cs typeface="Arial"/>
          <a:sym typeface="Arial" charset="0"/>
        </a:defRPr>
      </a:lvl1pPr>
      <a:lvl2pPr marL="38100" indent="-38100" algn="ctr" rtl="0" eaLnBrk="0" fontAlgn="base" hangingPunct="0">
        <a:spcBef>
          <a:spcPct val="0"/>
        </a:spcBef>
        <a:spcAft>
          <a:spcPct val="0"/>
        </a:spcAft>
        <a:defRPr sz="4400">
          <a:solidFill>
            <a:schemeClr val="tx2"/>
          </a:solidFill>
          <a:uFill>
            <a:solidFill/>
          </a:uFill>
          <a:latin typeface="Arial"/>
          <a:ea typeface="ＭＳ Ｐゴシック" charset="0"/>
          <a:cs typeface="Arial"/>
          <a:sym typeface="Arial" charset="0"/>
        </a:defRPr>
      </a:lvl2pPr>
      <a:lvl3pPr marL="38100" indent="-38100" algn="ctr" rtl="0" eaLnBrk="0" fontAlgn="base" hangingPunct="0">
        <a:spcBef>
          <a:spcPct val="0"/>
        </a:spcBef>
        <a:spcAft>
          <a:spcPct val="0"/>
        </a:spcAft>
        <a:defRPr sz="4400">
          <a:solidFill>
            <a:schemeClr val="tx2"/>
          </a:solidFill>
          <a:uFill>
            <a:solidFill/>
          </a:uFill>
          <a:latin typeface="Arial"/>
          <a:ea typeface="ＭＳ Ｐゴシック" charset="0"/>
          <a:cs typeface="Arial"/>
          <a:sym typeface="Arial" charset="0"/>
        </a:defRPr>
      </a:lvl3pPr>
      <a:lvl4pPr marL="38100" indent="-38100" algn="ctr" rtl="0" eaLnBrk="0" fontAlgn="base" hangingPunct="0">
        <a:spcBef>
          <a:spcPct val="0"/>
        </a:spcBef>
        <a:spcAft>
          <a:spcPct val="0"/>
        </a:spcAft>
        <a:defRPr sz="4400">
          <a:solidFill>
            <a:schemeClr val="tx2"/>
          </a:solidFill>
          <a:uFill>
            <a:solidFill/>
          </a:uFill>
          <a:latin typeface="Arial"/>
          <a:ea typeface="ＭＳ Ｐゴシック" charset="0"/>
          <a:cs typeface="Arial"/>
          <a:sym typeface="Arial" charset="0"/>
        </a:defRPr>
      </a:lvl4pPr>
      <a:lvl5pPr marL="38100" indent="-38100" algn="ctr" rtl="0" eaLnBrk="0" fontAlgn="base" hangingPunct="0">
        <a:spcBef>
          <a:spcPct val="0"/>
        </a:spcBef>
        <a:spcAft>
          <a:spcPct val="0"/>
        </a:spcAft>
        <a:defRPr sz="4400">
          <a:solidFill>
            <a:schemeClr val="tx2"/>
          </a:solidFill>
          <a:uFill>
            <a:solidFill/>
          </a:uFill>
          <a:latin typeface="Arial"/>
          <a:ea typeface="ＭＳ Ｐゴシック" charset="0"/>
          <a:cs typeface="Arial"/>
          <a:sym typeface="Arial" charset="0"/>
        </a:defRPr>
      </a:lvl5pPr>
      <a:lvl6pPr marL="39687" marR="40639" indent="1103312" algn="ctr">
        <a:defRPr sz="4400">
          <a:uFill>
            <a:solidFill/>
          </a:uFill>
          <a:latin typeface="Arial"/>
          <a:ea typeface="Arial"/>
          <a:cs typeface="Arial"/>
          <a:sym typeface="Arial"/>
        </a:defRPr>
      </a:lvl6pPr>
      <a:lvl7pPr marL="39687" marR="40639" indent="1331912" algn="ctr">
        <a:defRPr sz="4400">
          <a:uFill>
            <a:solidFill/>
          </a:uFill>
          <a:latin typeface="Arial"/>
          <a:ea typeface="Arial"/>
          <a:cs typeface="Arial"/>
          <a:sym typeface="Arial"/>
        </a:defRPr>
      </a:lvl7pPr>
      <a:lvl8pPr marL="39687" marR="40639" indent="1560512" algn="ctr">
        <a:defRPr sz="4400">
          <a:uFill>
            <a:solidFill/>
          </a:uFill>
          <a:latin typeface="Arial"/>
          <a:ea typeface="Arial"/>
          <a:cs typeface="Arial"/>
          <a:sym typeface="Arial"/>
        </a:defRPr>
      </a:lvl8pPr>
      <a:lvl9pPr marL="39687" marR="40639" indent="1789112" algn="ctr">
        <a:defRPr sz="4400">
          <a:uFill>
            <a:solidFill/>
          </a:uFill>
          <a:latin typeface="Arial"/>
          <a:ea typeface="Arial"/>
          <a:cs typeface="Arial"/>
          <a:sym typeface="Arial"/>
        </a:defRPr>
      </a:lvl9pPr>
    </p:titleStyle>
    <p:bodyStyle>
      <a:lvl1pPr marL="381000" indent="-342900" algn="l" rtl="0" eaLnBrk="0" fontAlgn="base" hangingPunct="0">
        <a:spcBef>
          <a:spcPts val="700"/>
        </a:spcBef>
        <a:spcAft>
          <a:spcPct val="0"/>
        </a:spcAft>
        <a:buClr>
          <a:srgbClr val="000000"/>
        </a:buClr>
        <a:buSzPct val="100000"/>
        <a:buFont typeface="Arial" charset="0"/>
        <a:buChar char="•"/>
        <a:defRPr sz="3200">
          <a:solidFill>
            <a:schemeClr val="tx1"/>
          </a:solidFill>
          <a:uFill>
            <a:solidFill/>
          </a:uFill>
          <a:latin typeface="Arial"/>
          <a:ea typeface="ＭＳ Ｐゴシック" charset="0"/>
          <a:cs typeface="Arial"/>
          <a:sym typeface="Arial" charset="0"/>
        </a:defRPr>
      </a:lvl1pPr>
      <a:lvl2pPr marL="771525" indent="-325438" algn="l" rtl="0" eaLnBrk="0" fontAlgn="base" hangingPunct="0">
        <a:spcBef>
          <a:spcPts val="700"/>
        </a:spcBef>
        <a:spcAft>
          <a:spcPct val="0"/>
        </a:spcAft>
        <a:buClr>
          <a:srgbClr val="000000"/>
        </a:buClr>
        <a:buSzPct val="100000"/>
        <a:buFont typeface="Arial" charset="0"/>
        <a:buChar char="•"/>
        <a:defRPr sz="3200">
          <a:solidFill>
            <a:schemeClr val="tx1"/>
          </a:solidFill>
          <a:uFill>
            <a:solidFill/>
          </a:uFill>
          <a:latin typeface="Arial"/>
          <a:ea typeface="Arial"/>
          <a:cs typeface="Arial"/>
          <a:sym typeface="Arial" charset="0"/>
        </a:defRPr>
      </a:lvl2pPr>
      <a:lvl3pPr marL="1206500" indent="-304800" algn="l" rtl="0" eaLnBrk="0" fontAlgn="base" hangingPunct="0">
        <a:spcBef>
          <a:spcPts val="700"/>
        </a:spcBef>
        <a:spcAft>
          <a:spcPct val="0"/>
        </a:spcAft>
        <a:buClr>
          <a:srgbClr val="000000"/>
        </a:buClr>
        <a:buSzPct val="100000"/>
        <a:buFont typeface="Arial" charset="0"/>
        <a:buChar char="•"/>
        <a:defRPr sz="3200">
          <a:solidFill>
            <a:schemeClr val="tx1"/>
          </a:solidFill>
          <a:uFill>
            <a:solidFill/>
          </a:uFill>
          <a:latin typeface="Arial"/>
          <a:ea typeface="Arial"/>
          <a:cs typeface="Arial"/>
          <a:sym typeface="Arial" charset="0"/>
        </a:defRPr>
      </a:lvl3pPr>
      <a:lvl4pPr marL="1725613" indent="-365125" algn="l" rtl="0" eaLnBrk="0" fontAlgn="base" hangingPunct="0">
        <a:spcBef>
          <a:spcPts val="700"/>
        </a:spcBef>
        <a:spcAft>
          <a:spcPct val="0"/>
        </a:spcAft>
        <a:buClr>
          <a:srgbClr val="000000"/>
        </a:buClr>
        <a:buSzPct val="100000"/>
        <a:buFont typeface="Arial" charset="0"/>
        <a:buChar char="•"/>
        <a:defRPr sz="3200">
          <a:solidFill>
            <a:schemeClr val="tx1"/>
          </a:solidFill>
          <a:uFill>
            <a:solidFill/>
          </a:uFill>
          <a:latin typeface="Arial"/>
          <a:ea typeface="Arial"/>
          <a:cs typeface="Arial"/>
          <a:sym typeface="Arial" charset="0"/>
        </a:defRPr>
      </a:lvl4pPr>
      <a:lvl5pPr marL="2182813" indent="-365125" algn="l" rtl="0" eaLnBrk="0" fontAlgn="base" hangingPunct="0">
        <a:spcBef>
          <a:spcPts val="700"/>
        </a:spcBef>
        <a:spcAft>
          <a:spcPct val="0"/>
        </a:spcAft>
        <a:buClr>
          <a:srgbClr val="000000"/>
        </a:buClr>
        <a:buSzPct val="100000"/>
        <a:buFont typeface="Arial" charset="0"/>
        <a:buChar char="•"/>
        <a:defRPr sz="3200">
          <a:solidFill>
            <a:schemeClr val="tx1"/>
          </a:solidFill>
          <a:uFill>
            <a:solidFill/>
          </a:uFill>
          <a:latin typeface="Arial"/>
          <a:ea typeface="Arial"/>
          <a:cs typeface="Arial"/>
          <a:sym typeface="Arial" charset="0"/>
        </a:defRPr>
      </a:lvl5pPr>
      <a:lvl6pPr marL="2183447" marR="40639" indent="-365760">
        <a:spcBef>
          <a:spcPts val="700"/>
        </a:spcBef>
        <a:buClr>
          <a:srgbClr val="000000"/>
        </a:buClr>
        <a:buSzPct val="100000"/>
        <a:buFont typeface="Arial"/>
        <a:buChar char="•"/>
        <a:defRPr sz="3200">
          <a:uFill>
            <a:solidFill/>
          </a:uFill>
          <a:latin typeface="Arial"/>
          <a:ea typeface="Arial"/>
          <a:cs typeface="Arial"/>
          <a:sym typeface="Arial"/>
        </a:defRPr>
      </a:lvl6pPr>
      <a:lvl7pPr marL="2183447" marR="40639" indent="-365760">
        <a:spcBef>
          <a:spcPts val="700"/>
        </a:spcBef>
        <a:buClr>
          <a:srgbClr val="000000"/>
        </a:buClr>
        <a:buSzPct val="100000"/>
        <a:buFont typeface="Arial"/>
        <a:buChar char="•"/>
        <a:defRPr sz="3200">
          <a:uFill>
            <a:solidFill/>
          </a:uFill>
          <a:latin typeface="Arial"/>
          <a:ea typeface="Arial"/>
          <a:cs typeface="Arial"/>
          <a:sym typeface="Arial"/>
        </a:defRPr>
      </a:lvl7pPr>
      <a:lvl8pPr marL="2183447" marR="40639" indent="-365760">
        <a:spcBef>
          <a:spcPts val="700"/>
        </a:spcBef>
        <a:buClr>
          <a:srgbClr val="000000"/>
        </a:buClr>
        <a:buSzPct val="100000"/>
        <a:buFont typeface="Arial"/>
        <a:buChar char="•"/>
        <a:defRPr sz="3200">
          <a:uFill>
            <a:solidFill/>
          </a:uFill>
          <a:latin typeface="Arial"/>
          <a:ea typeface="Arial"/>
          <a:cs typeface="Arial"/>
          <a:sym typeface="Arial"/>
        </a:defRPr>
      </a:lvl8pPr>
      <a:lvl9pPr marL="2183447" marR="40639" indent="-365760">
        <a:spcBef>
          <a:spcPts val="700"/>
        </a:spcBef>
        <a:buClr>
          <a:srgbClr val="000000"/>
        </a:buClr>
        <a:buSzPct val="100000"/>
        <a:buFont typeface="Arial"/>
        <a:buChar char="•"/>
        <a:defRPr sz="3200">
          <a:uFill>
            <a:solidFill/>
          </a:uFill>
          <a:latin typeface="Arial"/>
          <a:ea typeface="Arial"/>
          <a:cs typeface="Arial"/>
          <a:sym typeface="Arial"/>
        </a:defRPr>
      </a:lvl9pPr>
    </p:bodyStyle>
    <p:otherStyle>
      <a:lvl1pPr algn="ctr" defTabSz="584200">
        <a:defRPr sz="1400">
          <a:solidFill>
            <a:schemeClr val="tx1"/>
          </a:solidFill>
          <a:uFill>
            <a:solidFill/>
          </a:uFill>
          <a:latin typeface="+mn-lt"/>
          <a:ea typeface="+mn-ea"/>
          <a:cs typeface="+mn-cs"/>
          <a:sym typeface="Arial"/>
        </a:defRPr>
      </a:lvl1pPr>
      <a:lvl2pPr indent="228600" algn="ctr" defTabSz="584200">
        <a:defRPr sz="1400">
          <a:solidFill>
            <a:schemeClr val="tx1"/>
          </a:solidFill>
          <a:uFill>
            <a:solidFill/>
          </a:uFill>
          <a:latin typeface="+mn-lt"/>
          <a:ea typeface="+mn-ea"/>
          <a:cs typeface="+mn-cs"/>
          <a:sym typeface="Arial"/>
        </a:defRPr>
      </a:lvl2pPr>
      <a:lvl3pPr indent="457200" algn="ctr" defTabSz="584200">
        <a:defRPr sz="1400">
          <a:solidFill>
            <a:schemeClr val="tx1"/>
          </a:solidFill>
          <a:uFill>
            <a:solidFill/>
          </a:uFill>
          <a:latin typeface="+mn-lt"/>
          <a:ea typeface="+mn-ea"/>
          <a:cs typeface="+mn-cs"/>
          <a:sym typeface="Arial"/>
        </a:defRPr>
      </a:lvl3pPr>
      <a:lvl4pPr indent="685800" algn="ctr" defTabSz="584200">
        <a:defRPr sz="1400">
          <a:solidFill>
            <a:schemeClr val="tx1"/>
          </a:solidFill>
          <a:uFill>
            <a:solidFill/>
          </a:uFill>
          <a:latin typeface="+mn-lt"/>
          <a:ea typeface="+mn-ea"/>
          <a:cs typeface="+mn-cs"/>
          <a:sym typeface="Arial"/>
        </a:defRPr>
      </a:lvl4pPr>
      <a:lvl5pPr indent="914400" algn="ctr" defTabSz="584200">
        <a:defRPr sz="1400">
          <a:solidFill>
            <a:schemeClr val="tx1"/>
          </a:solidFill>
          <a:uFill>
            <a:solidFill/>
          </a:uFill>
          <a:latin typeface="+mn-lt"/>
          <a:ea typeface="+mn-ea"/>
          <a:cs typeface="+mn-cs"/>
          <a:sym typeface="Arial"/>
        </a:defRPr>
      </a:lvl5pPr>
      <a:lvl6pPr indent="1143000" algn="ctr" defTabSz="584200">
        <a:defRPr sz="1400">
          <a:solidFill>
            <a:schemeClr val="tx1"/>
          </a:solidFill>
          <a:uFill>
            <a:solidFill/>
          </a:uFill>
          <a:latin typeface="+mn-lt"/>
          <a:ea typeface="+mn-ea"/>
          <a:cs typeface="+mn-cs"/>
          <a:sym typeface="Arial"/>
        </a:defRPr>
      </a:lvl6pPr>
      <a:lvl7pPr indent="1371600" algn="ctr" defTabSz="584200">
        <a:defRPr sz="1400">
          <a:solidFill>
            <a:schemeClr val="tx1"/>
          </a:solidFill>
          <a:uFill>
            <a:solidFill/>
          </a:uFill>
          <a:latin typeface="+mn-lt"/>
          <a:ea typeface="+mn-ea"/>
          <a:cs typeface="+mn-cs"/>
          <a:sym typeface="Arial"/>
        </a:defRPr>
      </a:lvl7pPr>
      <a:lvl8pPr indent="1600200" algn="ctr" defTabSz="584200">
        <a:defRPr sz="1400">
          <a:solidFill>
            <a:schemeClr val="tx1"/>
          </a:solidFill>
          <a:uFill>
            <a:solidFill/>
          </a:uFill>
          <a:latin typeface="+mn-lt"/>
          <a:ea typeface="+mn-ea"/>
          <a:cs typeface="+mn-cs"/>
          <a:sym typeface="Arial"/>
        </a:defRPr>
      </a:lvl8pPr>
      <a:lvl9pPr indent="1828800" algn="ctr" defTabSz="584200">
        <a:defRPr sz="1400">
          <a:solidFill>
            <a:schemeClr val="tx1"/>
          </a:solidFill>
          <a:uFill>
            <a:solidFill/>
          </a:uFill>
          <a:latin typeface="+mn-lt"/>
          <a:ea typeface="+mn-ea"/>
          <a:cs typeface="+mn-cs"/>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bwMode="auto">
          <a:xfrm>
            <a:off x="457200" y="0"/>
            <a:ext cx="82296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50746" tIns="50746" rIns="91344" bIns="50746" numCol="1" anchor="ctr" anchorCtr="0" compatLnSpc="1">
            <a:prstTxWarp prst="textNoShape">
              <a:avLst/>
            </a:prstTxWarp>
          </a:bodyPr>
          <a:lstStyle/>
          <a:p>
            <a:pPr lvl="0"/>
            <a:r>
              <a:rPr lang="en-US">
                <a:sym typeface="Arial" charset="0"/>
              </a:rPr>
              <a:t>Click to edit Master title style</a:t>
            </a:r>
          </a:p>
        </p:txBody>
      </p:sp>
      <p:sp>
        <p:nvSpPr>
          <p:cNvPr id="74755" name="Rectangle 2"/>
          <p:cNvSpPr>
            <a:spLocks noGrp="1" noChangeArrowheads="1"/>
          </p:cNvSpPr>
          <p:nvPr>
            <p:ph type="body" idx="1"/>
          </p:nvPr>
        </p:nvSpPr>
        <p:spPr bwMode="auto">
          <a:xfrm>
            <a:off x="457200" y="1600200"/>
            <a:ext cx="82296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50746" tIns="50746" rIns="91344" bIns="50746"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1267" name="Text Box 3"/>
          <p:cNvSpPr txBox="1">
            <a:spLocks noGrp="1" noChangeArrowheads="1"/>
          </p:cNvSpPr>
          <p:nvPr>
            <p:ph type="sldNum" sz="quarter" idx="4"/>
          </p:nvPr>
        </p:nvSpPr>
        <p:spPr bwMode="auto">
          <a:xfrm>
            <a:off x="7462841" y="6245225"/>
            <a:ext cx="312737" cy="304800"/>
          </a:xfrm>
          <a:prstGeom prst="rect">
            <a:avLst/>
          </a:prstGeom>
          <a:noFill/>
          <a:ln w="12700">
            <a:noFill/>
            <a:miter lim="800000"/>
            <a:headEnd/>
            <a:tailEnd/>
          </a:ln>
          <a:effectLst/>
        </p:spPr>
        <p:txBody>
          <a:bodyPr vert="horz" wrap="none" lIns="91344" tIns="45672" rIns="91344" bIns="45672" numCol="1" anchor="t" anchorCtr="0" compatLnSpc="1">
            <a:prstTxWarp prst="textNoShape">
              <a:avLst/>
            </a:prstTxWarp>
          </a:bodyPr>
          <a:lstStyle>
            <a:lvl1pPr algn="ctr">
              <a:defRPr sz="1400">
                <a:solidFill>
                  <a:schemeClr val="tx1"/>
                </a:solidFill>
                <a:latin typeface="Arial" charset="0"/>
                <a:cs typeface="Arial" charset="0"/>
                <a:sym typeface="Arial" charset="0"/>
              </a:defRPr>
            </a:lvl1pPr>
          </a:lstStyle>
          <a:p>
            <a:pPr marL="0" marR="0" rtl="0" fontAlgn="base">
              <a:spcBef>
                <a:spcPct val="0"/>
              </a:spcBef>
              <a:spcAft>
                <a:spcPct val="0"/>
              </a:spcAft>
              <a:defRPr/>
            </a:pPr>
            <a:fld id="{E9C24EA0-C2CB-9746-B8D1-D95146660637}" type="slidenum">
              <a:rPr lang="en-US" kern="1200">
                <a:solidFill>
                  <a:srgbClr val="000000"/>
                </a:solidFill>
                <a:uFillTx/>
                <a:ea typeface="ヒラギノ明朝 ProN W3" charset="0"/>
              </a:rPr>
              <a:pPr marL="0" marR="0" rtl="0" fontAlgn="base">
                <a:spcBef>
                  <a:spcPct val="0"/>
                </a:spcBef>
                <a:spcAft>
                  <a:spcPct val="0"/>
                </a:spcAft>
                <a:defRPr/>
              </a:pPr>
              <a:t>‹#›</a:t>
            </a:fld>
            <a:endParaRPr lang="en-US" kern="1200">
              <a:solidFill>
                <a:srgbClr val="000000"/>
              </a:solidFill>
              <a:uFillTx/>
              <a:ea typeface="ヒラギノ明朝 ProN W3" charset="0"/>
            </a:endParaRPr>
          </a:p>
        </p:txBody>
      </p:sp>
    </p:spTree>
    <p:extLst>
      <p:ext uri="{BB962C8B-B14F-4D97-AF65-F5344CB8AC3E}">
        <p14:creationId xmlns:p14="http://schemas.microsoft.com/office/powerpoint/2010/main" val="941577637"/>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transition/>
  <p:hf hdr="0" ftr="0" dt="0"/>
  <p:txStyles>
    <p:titleStyle>
      <a:lvl1pPr marL="38087" indent="-38087" algn="ctr" rtl="0" eaLnBrk="0" fontAlgn="base" hangingPunct="0">
        <a:spcBef>
          <a:spcPct val="0"/>
        </a:spcBef>
        <a:spcAft>
          <a:spcPct val="0"/>
        </a:spcAft>
        <a:defRPr sz="4400">
          <a:solidFill>
            <a:schemeClr val="tx1"/>
          </a:solidFill>
          <a:latin typeface="+mj-lt"/>
          <a:ea typeface="+mj-ea"/>
          <a:cs typeface="+mj-cs"/>
          <a:sym typeface="Arial" charset="0"/>
        </a:defRPr>
      </a:lvl1pPr>
      <a:lvl2pPr marL="38087" indent="-38087"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2pPr>
      <a:lvl3pPr marL="38087" indent="-38087"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3pPr>
      <a:lvl4pPr marL="38087" indent="-38087"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4pPr>
      <a:lvl5pPr marL="38087" indent="-38087"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5pPr>
      <a:lvl6pPr marL="496365"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6pPr>
      <a:lvl7pPr marL="953085"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7pPr>
      <a:lvl8pPr marL="1409803"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8pPr>
      <a:lvl9pPr marL="1866518"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9pPr>
    </p:titleStyle>
    <p:bodyStyle>
      <a:lvl1pPr marL="380866" indent="-341193" algn="l" rtl="0" eaLnBrk="0" fontAlgn="base" hangingPunct="0">
        <a:spcBef>
          <a:spcPts val="700"/>
        </a:spcBef>
        <a:spcAft>
          <a:spcPct val="0"/>
        </a:spcAft>
        <a:buSzPct val="100000"/>
        <a:buFont typeface="Arial" charset="0"/>
        <a:buChar char="•"/>
        <a:defRPr sz="3200">
          <a:solidFill>
            <a:schemeClr val="tx1"/>
          </a:solidFill>
          <a:latin typeface="+mn-lt"/>
          <a:ea typeface="+mn-ea"/>
          <a:cs typeface="+mn-cs"/>
          <a:sym typeface="Arial" charset="0"/>
        </a:defRPr>
      </a:lvl1pPr>
      <a:lvl2pPr marL="729995" indent="-284063" algn="l" rtl="0" eaLnBrk="0" fontAlgn="base" hangingPunct="0">
        <a:spcBef>
          <a:spcPts val="600"/>
        </a:spcBef>
        <a:spcAft>
          <a:spcPct val="0"/>
        </a:spcAft>
        <a:buSzPct val="100000"/>
        <a:buFont typeface="Arial" charset="0"/>
        <a:buChar char="–"/>
        <a:defRPr sz="2800">
          <a:solidFill>
            <a:schemeClr val="tx1"/>
          </a:solidFill>
          <a:latin typeface="+mn-lt"/>
          <a:ea typeface="+mn-ea"/>
          <a:cs typeface="+mn-cs"/>
          <a:sym typeface="Arial" charset="0"/>
        </a:defRPr>
      </a:lvl2pPr>
      <a:lvl3pPr marL="1129904" indent="-226935" algn="l" rtl="0" eaLnBrk="0" fontAlgn="base" hangingPunct="0">
        <a:spcBef>
          <a:spcPts val="600"/>
        </a:spcBef>
        <a:spcAft>
          <a:spcPct val="0"/>
        </a:spcAft>
        <a:buSzPct val="100000"/>
        <a:buFont typeface="Arial" charset="0"/>
        <a:buChar char="•"/>
        <a:defRPr sz="2400">
          <a:solidFill>
            <a:schemeClr val="tx1"/>
          </a:solidFill>
          <a:latin typeface="+mn-lt"/>
          <a:ea typeface="+mn-ea"/>
          <a:cs typeface="+mn-cs"/>
          <a:sym typeface="Arial" charset="0"/>
        </a:defRPr>
      </a:lvl3pPr>
      <a:lvl4pPr marL="1586943" indent="-226935" algn="l" rtl="0" eaLnBrk="0" fontAlgn="base" hangingPunct="0">
        <a:spcBef>
          <a:spcPts val="500"/>
        </a:spcBef>
        <a:spcAft>
          <a:spcPct val="0"/>
        </a:spcAft>
        <a:buSzPct val="100000"/>
        <a:buFont typeface="Arial" charset="0"/>
        <a:buChar char="–"/>
        <a:defRPr sz="2000">
          <a:solidFill>
            <a:schemeClr val="tx1"/>
          </a:solidFill>
          <a:latin typeface="+mn-lt"/>
          <a:ea typeface="+mn-ea"/>
          <a:cs typeface="+mn-cs"/>
          <a:sym typeface="Arial" charset="0"/>
        </a:defRPr>
      </a:lvl4pPr>
      <a:lvl5pPr marL="2043983" indent="-226935" algn="l" rtl="0" eaLnBrk="0" fontAlgn="base" hangingPunct="0">
        <a:spcBef>
          <a:spcPts val="500"/>
        </a:spcBef>
        <a:spcAft>
          <a:spcPct val="0"/>
        </a:spcAft>
        <a:buSzPct val="100000"/>
        <a:buFont typeface="Arial" charset="0"/>
        <a:buChar char="»"/>
        <a:defRPr sz="2000">
          <a:solidFill>
            <a:schemeClr val="tx1"/>
          </a:solidFill>
          <a:latin typeface="+mn-lt"/>
          <a:ea typeface="+mn-ea"/>
          <a:cs typeface="+mn-cs"/>
          <a:sym typeface="Arial" charset="0"/>
        </a:defRPr>
      </a:lvl5pPr>
      <a:lvl6pPr marL="2500853" indent="-22836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57574" indent="-22836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4294" indent="-22836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1012" indent="-22836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6721" rtl="0" eaLnBrk="1" latinLnBrk="0" hangingPunct="1">
        <a:defRPr sz="1800" kern="1200">
          <a:solidFill>
            <a:schemeClr val="tx1"/>
          </a:solidFill>
          <a:latin typeface="+mn-lt"/>
          <a:ea typeface="+mn-ea"/>
          <a:cs typeface="+mn-cs"/>
        </a:defRPr>
      </a:lvl1pPr>
      <a:lvl2pPr marL="456721" algn="l" defTabSz="456721" rtl="0" eaLnBrk="1" latinLnBrk="0" hangingPunct="1">
        <a:defRPr sz="1800" kern="1200">
          <a:solidFill>
            <a:schemeClr val="tx1"/>
          </a:solidFill>
          <a:latin typeface="+mn-lt"/>
          <a:ea typeface="+mn-ea"/>
          <a:cs typeface="+mn-cs"/>
        </a:defRPr>
      </a:lvl2pPr>
      <a:lvl3pPr marL="913437" algn="l" defTabSz="456721" rtl="0" eaLnBrk="1" latinLnBrk="0" hangingPunct="1">
        <a:defRPr sz="1800" kern="1200">
          <a:solidFill>
            <a:schemeClr val="tx1"/>
          </a:solidFill>
          <a:latin typeface="+mn-lt"/>
          <a:ea typeface="+mn-ea"/>
          <a:cs typeface="+mn-cs"/>
        </a:defRPr>
      </a:lvl3pPr>
      <a:lvl4pPr marL="1370158" algn="l" defTabSz="456721" rtl="0" eaLnBrk="1" latinLnBrk="0" hangingPunct="1">
        <a:defRPr sz="1800" kern="1200">
          <a:solidFill>
            <a:schemeClr val="tx1"/>
          </a:solidFill>
          <a:latin typeface="+mn-lt"/>
          <a:ea typeface="+mn-ea"/>
          <a:cs typeface="+mn-cs"/>
        </a:defRPr>
      </a:lvl4pPr>
      <a:lvl5pPr marL="1826876" algn="l" defTabSz="456721" rtl="0" eaLnBrk="1" latinLnBrk="0" hangingPunct="1">
        <a:defRPr sz="1800" kern="1200">
          <a:solidFill>
            <a:schemeClr val="tx1"/>
          </a:solidFill>
          <a:latin typeface="+mn-lt"/>
          <a:ea typeface="+mn-ea"/>
          <a:cs typeface="+mn-cs"/>
        </a:defRPr>
      </a:lvl5pPr>
      <a:lvl6pPr marL="2283597" algn="l" defTabSz="456721" rtl="0" eaLnBrk="1" latinLnBrk="0" hangingPunct="1">
        <a:defRPr sz="1800" kern="1200">
          <a:solidFill>
            <a:schemeClr val="tx1"/>
          </a:solidFill>
          <a:latin typeface="+mn-lt"/>
          <a:ea typeface="+mn-ea"/>
          <a:cs typeface="+mn-cs"/>
        </a:defRPr>
      </a:lvl6pPr>
      <a:lvl7pPr marL="2740313" algn="l" defTabSz="456721" rtl="0" eaLnBrk="1" latinLnBrk="0" hangingPunct="1">
        <a:defRPr sz="1800" kern="1200">
          <a:solidFill>
            <a:schemeClr val="tx1"/>
          </a:solidFill>
          <a:latin typeface="+mn-lt"/>
          <a:ea typeface="+mn-ea"/>
          <a:cs typeface="+mn-cs"/>
        </a:defRPr>
      </a:lvl7pPr>
      <a:lvl8pPr marL="3197034" algn="l" defTabSz="456721" rtl="0" eaLnBrk="1" latinLnBrk="0" hangingPunct="1">
        <a:defRPr sz="1800" kern="1200">
          <a:solidFill>
            <a:schemeClr val="tx1"/>
          </a:solidFill>
          <a:latin typeface="+mn-lt"/>
          <a:ea typeface="+mn-ea"/>
          <a:cs typeface="+mn-cs"/>
        </a:defRPr>
      </a:lvl8pPr>
      <a:lvl9pPr marL="3653752" algn="l" defTabSz="456721"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bwMode="auto">
          <a:xfrm>
            <a:off x="457200" y="0"/>
            <a:ext cx="82296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50746" tIns="50746" rIns="91344" bIns="50746" numCol="1" anchor="ctr" anchorCtr="0" compatLnSpc="1">
            <a:prstTxWarp prst="textNoShape">
              <a:avLst/>
            </a:prstTxWarp>
          </a:bodyPr>
          <a:lstStyle/>
          <a:p>
            <a:pPr lvl="0"/>
            <a:r>
              <a:rPr lang="en-US">
                <a:sym typeface="Arial" charset="0"/>
              </a:rPr>
              <a:t>Click to edit Master title style</a:t>
            </a:r>
          </a:p>
        </p:txBody>
      </p:sp>
      <p:sp>
        <p:nvSpPr>
          <p:cNvPr id="74755" name="Rectangle 2"/>
          <p:cNvSpPr>
            <a:spLocks noGrp="1" noChangeArrowheads="1"/>
          </p:cNvSpPr>
          <p:nvPr>
            <p:ph type="body" idx="1"/>
          </p:nvPr>
        </p:nvSpPr>
        <p:spPr bwMode="auto">
          <a:xfrm>
            <a:off x="457200" y="1600200"/>
            <a:ext cx="82296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50746" tIns="50746" rIns="91344" bIns="50746"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1267" name="Text Box 3"/>
          <p:cNvSpPr txBox="1">
            <a:spLocks noGrp="1" noChangeArrowheads="1"/>
          </p:cNvSpPr>
          <p:nvPr>
            <p:ph type="sldNum" sz="quarter" idx="4"/>
          </p:nvPr>
        </p:nvSpPr>
        <p:spPr bwMode="auto">
          <a:xfrm>
            <a:off x="7462841" y="6245225"/>
            <a:ext cx="312737" cy="304800"/>
          </a:xfrm>
          <a:prstGeom prst="rect">
            <a:avLst/>
          </a:prstGeom>
          <a:noFill/>
          <a:ln w="12700">
            <a:noFill/>
            <a:miter lim="800000"/>
            <a:headEnd/>
            <a:tailEnd/>
          </a:ln>
          <a:effectLst/>
        </p:spPr>
        <p:txBody>
          <a:bodyPr vert="horz" wrap="none" lIns="91344" tIns="45672" rIns="91344" bIns="45672" numCol="1" anchor="t" anchorCtr="0" compatLnSpc="1">
            <a:prstTxWarp prst="textNoShape">
              <a:avLst/>
            </a:prstTxWarp>
          </a:bodyPr>
          <a:lstStyle>
            <a:lvl1pPr algn="ctr">
              <a:defRPr sz="1400">
                <a:solidFill>
                  <a:schemeClr val="tx1"/>
                </a:solidFill>
                <a:latin typeface="Arial" charset="0"/>
                <a:cs typeface="Arial" charset="0"/>
                <a:sym typeface="Arial" charset="0"/>
              </a:defRPr>
            </a:lvl1pPr>
          </a:lstStyle>
          <a:p>
            <a:pPr marL="0" marR="0" rtl="0" fontAlgn="base">
              <a:spcBef>
                <a:spcPct val="0"/>
              </a:spcBef>
              <a:spcAft>
                <a:spcPct val="0"/>
              </a:spcAft>
              <a:defRPr/>
            </a:pPr>
            <a:fld id="{E9C24EA0-C2CB-9746-B8D1-D95146660637}" type="slidenum">
              <a:rPr lang="en-US" kern="1200">
                <a:solidFill>
                  <a:srgbClr val="000000"/>
                </a:solidFill>
                <a:uFillTx/>
                <a:ea typeface="ヒラギノ明朝 ProN W3" charset="0"/>
              </a:rPr>
              <a:pPr marL="0" marR="0" rtl="0" fontAlgn="base">
                <a:spcBef>
                  <a:spcPct val="0"/>
                </a:spcBef>
                <a:spcAft>
                  <a:spcPct val="0"/>
                </a:spcAft>
                <a:defRPr/>
              </a:pPr>
              <a:t>‹#›</a:t>
            </a:fld>
            <a:endParaRPr lang="en-US" kern="1200">
              <a:solidFill>
                <a:srgbClr val="000000"/>
              </a:solidFill>
              <a:uFillTx/>
              <a:ea typeface="ヒラギノ明朝 ProN W3" charset="0"/>
            </a:endParaRPr>
          </a:p>
        </p:txBody>
      </p:sp>
    </p:spTree>
    <p:extLst>
      <p:ext uri="{BB962C8B-B14F-4D97-AF65-F5344CB8AC3E}">
        <p14:creationId xmlns:p14="http://schemas.microsoft.com/office/powerpoint/2010/main" val="1470652351"/>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ransition/>
  <p:hf hdr="0" ftr="0" dt="0"/>
  <p:txStyles>
    <p:titleStyle>
      <a:lvl1pPr marL="38087" indent="-38087" algn="ctr" rtl="0" eaLnBrk="0" fontAlgn="base" hangingPunct="0">
        <a:spcBef>
          <a:spcPct val="0"/>
        </a:spcBef>
        <a:spcAft>
          <a:spcPct val="0"/>
        </a:spcAft>
        <a:defRPr sz="4400">
          <a:solidFill>
            <a:schemeClr val="tx1"/>
          </a:solidFill>
          <a:latin typeface="+mj-lt"/>
          <a:ea typeface="+mj-ea"/>
          <a:cs typeface="+mj-cs"/>
          <a:sym typeface="Arial" charset="0"/>
        </a:defRPr>
      </a:lvl1pPr>
      <a:lvl2pPr marL="38087" indent="-38087"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2pPr>
      <a:lvl3pPr marL="38087" indent="-38087"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3pPr>
      <a:lvl4pPr marL="38087" indent="-38087"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4pPr>
      <a:lvl5pPr marL="38087" indent="-38087"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5pPr>
      <a:lvl6pPr marL="496365"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6pPr>
      <a:lvl7pPr marL="953085"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7pPr>
      <a:lvl8pPr marL="1409803"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8pPr>
      <a:lvl9pPr marL="1866518"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9pPr>
    </p:titleStyle>
    <p:bodyStyle>
      <a:lvl1pPr marL="380866" indent="-341193" algn="l" rtl="0" eaLnBrk="0" fontAlgn="base" hangingPunct="0">
        <a:spcBef>
          <a:spcPts val="700"/>
        </a:spcBef>
        <a:spcAft>
          <a:spcPct val="0"/>
        </a:spcAft>
        <a:buSzPct val="100000"/>
        <a:buFont typeface="Arial" charset="0"/>
        <a:buChar char="•"/>
        <a:defRPr sz="3200">
          <a:solidFill>
            <a:schemeClr val="tx1"/>
          </a:solidFill>
          <a:latin typeface="+mn-lt"/>
          <a:ea typeface="+mn-ea"/>
          <a:cs typeface="+mn-cs"/>
          <a:sym typeface="Arial" charset="0"/>
        </a:defRPr>
      </a:lvl1pPr>
      <a:lvl2pPr marL="729995" indent="-284063" algn="l" rtl="0" eaLnBrk="0" fontAlgn="base" hangingPunct="0">
        <a:spcBef>
          <a:spcPts val="600"/>
        </a:spcBef>
        <a:spcAft>
          <a:spcPct val="0"/>
        </a:spcAft>
        <a:buSzPct val="100000"/>
        <a:buFont typeface="Arial" charset="0"/>
        <a:buChar char="–"/>
        <a:defRPr sz="2800">
          <a:solidFill>
            <a:schemeClr val="tx1"/>
          </a:solidFill>
          <a:latin typeface="+mn-lt"/>
          <a:ea typeface="+mn-ea"/>
          <a:cs typeface="+mn-cs"/>
          <a:sym typeface="Arial" charset="0"/>
        </a:defRPr>
      </a:lvl2pPr>
      <a:lvl3pPr marL="1129904" indent="-226935" algn="l" rtl="0" eaLnBrk="0" fontAlgn="base" hangingPunct="0">
        <a:spcBef>
          <a:spcPts val="600"/>
        </a:spcBef>
        <a:spcAft>
          <a:spcPct val="0"/>
        </a:spcAft>
        <a:buSzPct val="100000"/>
        <a:buFont typeface="Arial" charset="0"/>
        <a:buChar char="•"/>
        <a:defRPr sz="2400">
          <a:solidFill>
            <a:schemeClr val="tx1"/>
          </a:solidFill>
          <a:latin typeface="+mn-lt"/>
          <a:ea typeface="+mn-ea"/>
          <a:cs typeface="+mn-cs"/>
          <a:sym typeface="Arial" charset="0"/>
        </a:defRPr>
      </a:lvl3pPr>
      <a:lvl4pPr marL="1586943" indent="-226935" algn="l" rtl="0" eaLnBrk="0" fontAlgn="base" hangingPunct="0">
        <a:spcBef>
          <a:spcPts val="500"/>
        </a:spcBef>
        <a:spcAft>
          <a:spcPct val="0"/>
        </a:spcAft>
        <a:buSzPct val="100000"/>
        <a:buFont typeface="Arial" charset="0"/>
        <a:buChar char="–"/>
        <a:defRPr sz="2000">
          <a:solidFill>
            <a:schemeClr val="tx1"/>
          </a:solidFill>
          <a:latin typeface="+mn-lt"/>
          <a:ea typeface="+mn-ea"/>
          <a:cs typeface="+mn-cs"/>
          <a:sym typeface="Arial" charset="0"/>
        </a:defRPr>
      </a:lvl4pPr>
      <a:lvl5pPr marL="2043983" indent="-226935" algn="l" rtl="0" eaLnBrk="0" fontAlgn="base" hangingPunct="0">
        <a:spcBef>
          <a:spcPts val="500"/>
        </a:spcBef>
        <a:spcAft>
          <a:spcPct val="0"/>
        </a:spcAft>
        <a:buSzPct val="100000"/>
        <a:buFont typeface="Arial" charset="0"/>
        <a:buChar char="»"/>
        <a:defRPr sz="2000">
          <a:solidFill>
            <a:schemeClr val="tx1"/>
          </a:solidFill>
          <a:latin typeface="+mn-lt"/>
          <a:ea typeface="+mn-ea"/>
          <a:cs typeface="+mn-cs"/>
          <a:sym typeface="Arial" charset="0"/>
        </a:defRPr>
      </a:lvl5pPr>
      <a:lvl6pPr marL="2500853" indent="-22836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57574" indent="-22836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4294" indent="-22836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1012" indent="-22836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6721" rtl="0" eaLnBrk="1" latinLnBrk="0" hangingPunct="1">
        <a:defRPr sz="1800" kern="1200">
          <a:solidFill>
            <a:schemeClr val="tx1"/>
          </a:solidFill>
          <a:latin typeface="+mn-lt"/>
          <a:ea typeface="+mn-ea"/>
          <a:cs typeface="+mn-cs"/>
        </a:defRPr>
      </a:lvl1pPr>
      <a:lvl2pPr marL="456721" algn="l" defTabSz="456721" rtl="0" eaLnBrk="1" latinLnBrk="0" hangingPunct="1">
        <a:defRPr sz="1800" kern="1200">
          <a:solidFill>
            <a:schemeClr val="tx1"/>
          </a:solidFill>
          <a:latin typeface="+mn-lt"/>
          <a:ea typeface="+mn-ea"/>
          <a:cs typeface="+mn-cs"/>
        </a:defRPr>
      </a:lvl2pPr>
      <a:lvl3pPr marL="913437" algn="l" defTabSz="456721" rtl="0" eaLnBrk="1" latinLnBrk="0" hangingPunct="1">
        <a:defRPr sz="1800" kern="1200">
          <a:solidFill>
            <a:schemeClr val="tx1"/>
          </a:solidFill>
          <a:latin typeface="+mn-lt"/>
          <a:ea typeface="+mn-ea"/>
          <a:cs typeface="+mn-cs"/>
        </a:defRPr>
      </a:lvl3pPr>
      <a:lvl4pPr marL="1370158" algn="l" defTabSz="456721" rtl="0" eaLnBrk="1" latinLnBrk="0" hangingPunct="1">
        <a:defRPr sz="1800" kern="1200">
          <a:solidFill>
            <a:schemeClr val="tx1"/>
          </a:solidFill>
          <a:latin typeface="+mn-lt"/>
          <a:ea typeface="+mn-ea"/>
          <a:cs typeface="+mn-cs"/>
        </a:defRPr>
      </a:lvl4pPr>
      <a:lvl5pPr marL="1826876" algn="l" defTabSz="456721" rtl="0" eaLnBrk="1" latinLnBrk="0" hangingPunct="1">
        <a:defRPr sz="1800" kern="1200">
          <a:solidFill>
            <a:schemeClr val="tx1"/>
          </a:solidFill>
          <a:latin typeface="+mn-lt"/>
          <a:ea typeface="+mn-ea"/>
          <a:cs typeface="+mn-cs"/>
        </a:defRPr>
      </a:lvl5pPr>
      <a:lvl6pPr marL="2283597" algn="l" defTabSz="456721" rtl="0" eaLnBrk="1" latinLnBrk="0" hangingPunct="1">
        <a:defRPr sz="1800" kern="1200">
          <a:solidFill>
            <a:schemeClr val="tx1"/>
          </a:solidFill>
          <a:latin typeface="+mn-lt"/>
          <a:ea typeface="+mn-ea"/>
          <a:cs typeface="+mn-cs"/>
        </a:defRPr>
      </a:lvl6pPr>
      <a:lvl7pPr marL="2740313" algn="l" defTabSz="456721" rtl="0" eaLnBrk="1" latinLnBrk="0" hangingPunct="1">
        <a:defRPr sz="1800" kern="1200">
          <a:solidFill>
            <a:schemeClr val="tx1"/>
          </a:solidFill>
          <a:latin typeface="+mn-lt"/>
          <a:ea typeface="+mn-ea"/>
          <a:cs typeface="+mn-cs"/>
        </a:defRPr>
      </a:lvl7pPr>
      <a:lvl8pPr marL="3197034" algn="l" defTabSz="456721" rtl="0" eaLnBrk="1" latinLnBrk="0" hangingPunct="1">
        <a:defRPr sz="1800" kern="1200">
          <a:solidFill>
            <a:schemeClr val="tx1"/>
          </a:solidFill>
          <a:latin typeface="+mn-lt"/>
          <a:ea typeface="+mn-ea"/>
          <a:cs typeface="+mn-cs"/>
        </a:defRPr>
      </a:lvl8pPr>
      <a:lvl9pPr marL="3653752" algn="l" defTabSz="45672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1"/>
          <p:cNvSpPr>
            <a:spLocks noGrp="1" noChangeArrowheads="1"/>
          </p:cNvSpPr>
          <p:nvPr>
            <p:ph type="title"/>
          </p:nvPr>
        </p:nvSpPr>
        <p:spPr bwMode="auto">
          <a:xfrm>
            <a:off x="457200" y="0"/>
            <a:ext cx="8229600" cy="1692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50746" tIns="50746" rIns="91344" bIns="50746" numCol="1" anchor="ctr" anchorCtr="0" compatLnSpc="1">
            <a:prstTxWarp prst="textNoShape">
              <a:avLst/>
            </a:prstTxWarp>
          </a:bodyPr>
          <a:lstStyle/>
          <a:p>
            <a:pPr lvl="0"/>
            <a:r>
              <a:rPr lang="en-US">
                <a:sym typeface="Arial" charset="0"/>
              </a:rPr>
              <a:t>Click to edit Master title style</a:t>
            </a:r>
          </a:p>
        </p:txBody>
      </p:sp>
      <p:sp>
        <p:nvSpPr>
          <p:cNvPr id="74755" name="Rectangle 2"/>
          <p:cNvSpPr>
            <a:spLocks noGrp="1" noChangeArrowheads="1"/>
          </p:cNvSpPr>
          <p:nvPr>
            <p:ph type="body" idx="1"/>
          </p:nvPr>
        </p:nvSpPr>
        <p:spPr bwMode="auto">
          <a:xfrm>
            <a:off x="457200" y="1600200"/>
            <a:ext cx="82296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50746" tIns="50746" rIns="91344" bIns="50746"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1267" name="Text Box 3"/>
          <p:cNvSpPr txBox="1">
            <a:spLocks noGrp="1" noChangeArrowheads="1"/>
          </p:cNvSpPr>
          <p:nvPr>
            <p:ph type="sldNum" sz="quarter" idx="4"/>
          </p:nvPr>
        </p:nvSpPr>
        <p:spPr bwMode="auto">
          <a:xfrm>
            <a:off x="7462841" y="6245225"/>
            <a:ext cx="312737" cy="304800"/>
          </a:xfrm>
          <a:prstGeom prst="rect">
            <a:avLst/>
          </a:prstGeom>
          <a:noFill/>
          <a:ln w="12700">
            <a:noFill/>
            <a:miter lim="800000"/>
            <a:headEnd/>
            <a:tailEnd/>
          </a:ln>
          <a:effectLst/>
        </p:spPr>
        <p:txBody>
          <a:bodyPr vert="horz" wrap="none" lIns="91344" tIns="45672" rIns="91344" bIns="45672" numCol="1" anchor="t" anchorCtr="0" compatLnSpc="1">
            <a:prstTxWarp prst="textNoShape">
              <a:avLst/>
            </a:prstTxWarp>
          </a:bodyPr>
          <a:lstStyle>
            <a:lvl1pPr algn="ctr">
              <a:defRPr sz="1400">
                <a:solidFill>
                  <a:schemeClr val="tx1"/>
                </a:solidFill>
                <a:latin typeface="Arial" charset="0"/>
                <a:cs typeface="Arial" charset="0"/>
                <a:sym typeface="Arial" charset="0"/>
              </a:defRPr>
            </a:lvl1pPr>
          </a:lstStyle>
          <a:p>
            <a:pPr marL="0" marR="0" rtl="0" fontAlgn="base">
              <a:spcBef>
                <a:spcPct val="0"/>
              </a:spcBef>
              <a:spcAft>
                <a:spcPct val="0"/>
              </a:spcAft>
              <a:defRPr/>
            </a:pPr>
            <a:fld id="{E9C24EA0-C2CB-9746-B8D1-D95146660637}" type="slidenum">
              <a:rPr lang="en-US" kern="1200">
                <a:solidFill>
                  <a:srgbClr val="000000"/>
                </a:solidFill>
                <a:uFillTx/>
                <a:ea typeface="ヒラギノ明朝 ProN W3" charset="0"/>
              </a:rPr>
              <a:pPr marL="0" marR="0" rtl="0" fontAlgn="base">
                <a:spcBef>
                  <a:spcPct val="0"/>
                </a:spcBef>
                <a:spcAft>
                  <a:spcPct val="0"/>
                </a:spcAft>
                <a:defRPr/>
              </a:pPr>
              <a:t>‹#›</a:t>
            </a:fld>
            <a:endParaRPr lang="en-US" kern="1200">
              <a:solidFill>
                <a:srgbClr val="000000"/>
              </a:solidFill>
              <a:uFillTx/>
              <a:ea typeface="ヒラギノ明朝 ProN W3" charset="0"/>
            </a:endParaRPr>
          </a:p>
        </p:txBody>
      </p:sp>
    </p:spTree>
    <p:extLst>
      <p:ext uri="{BB962C8B-B14F-4D97-AF65-F5344CB8AC3E}">
        <p14:creationId xmlns:p14="http://schemas.microsoft.com/office/powerpoint/2010/main" val="339282498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ransition/>
  <p:hf hdr="0" ftr="0" dt="0"/>
  <p:txStyles>
    <p:titleStyle>
      <a:lvl1pPr marL="38087" indent="-38087" algn="ctr" rtl="0" eaLnBrk="0" fontAlgn="base" hangingPunct="0">
        <a:spcBef>
          <a:spcPct val="0"/>
        </a:spcBef>
        <a:spcAft>
          <a:spcPct val="0"/>
        </a:spcAft>
        <a:defRPr sz="4400">
          <a:solidFill>
            <a:schemeClr val="tx1"/>
          </a:solidFill>
          <a:latin typeface="+mj-lt"/>
          <a:ea typeface="+mj-ea"/>
          <a:cs typeface="+mj-cs"/>
          <a:sym typeface="Arial" charset="0"/>
        </a:defRPr>
      </a:lvl1pPr>
      <a:lvl2pPr marL="38087" indent="-38087"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2pPr>
      <a:lvl3pPr marL="38087" indent="-38087"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3pPr>
      <a:lvl4pPr marL="38087" indent="-38087"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4pPr>
      <a:lvl5pPr marL="38087" indent="-38087" algn="ctr" rtl="0" eaLnBrk="0" fontAlgn="base" hangingPunct="0">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5pPr>
      <a:lvl6pPr marL="496365"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6pPr>
      <a:lvl7pPr marL="953085"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7pPr>
      <a:lvl8pPr marL="1409803"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8pPr>
      <a:lvl9pPr marL="1866518" algn="ctr" rtl="0" fontAlgn="base">
        <a:spcBef>
          <a:spcPct val="0"/>
        </a:spcBef>
        <a:spcAft>
          <a:spcPct val="0"/>
        </a:spcAft>
        <a:defRPr sz="4400">
          <a:solidFill>
            <a:schemeClr val="tx1"/>
          </a:solidFill>
          <a:latin typeface="Arial" charset="0"/>
          <a:ea typeface="ヒラギノ角ゴ ProN W3" charset="-128"/>
          <a:cs typeface="ヒラギノ角ゴ ProN W3" charset="-128"/>
          <a:sym typeface="Arial" charset="0"/>
        </a:defRPr>
      </a:lvl9pPr>
    </p:titleStyle>
    <p:bodyStyle>
      <a:lvl1pPr marL="380866" indent="-341193" algn="l" rtl="0" eaLnBrk="0" fontAlgn="base" hangingPunct="0">
        <a:spcBef>
          <a:spcPts val="700"/>
        </a:spcBef>
        <a:spcAft>
          <a:spcPct val="0"/>
        </a:spcAft>
        <a:buSzPct val="100000"/>
        <a:buFont typeface="Arial" charset="0"/>
        <a:buChar char="•"/>
        <a:defRPr sz="3200">
          <a:solidFill>
            <a:schemeClr val="tx1"/>
          </a:solidFill>
          <a:latin typeface="+mn-lt"/>
          <a:ea typeface="+mn-ea"/>
          <a:cs typeface="+mn-cs"/>
          <a:sym typeface="Arial" charset="0"/>
        </a:defRPr>
      </a:lvl1pPr>
      <a:lvl2pPr marL="729995" indent="-284063" algn="l" rtl="0" eaLnBrk="0" fontAlgn="base" hangingPunct="0">
        <a:spcBef>
          <a:spcPts val="600"/>
        </a:spcBef>
        <a:spcAft>
          <a:spcPct val="0"/>
        </a:spcAft>
        <a:buSzPct val="100000"/>
        <a:buFont typeface="Arial" charset="0"/>
        <a:buChar char="–"/>
        <a:defRPr sz="2800">
          <a:solidFill>
            <a:schemeClr val="tx1"/>
          </a:solidFill>
          <a:latin typeface="+mn-lt"/>
          <a:ea typeface="+mn-ea"/>
          <a:cs typeface="+mn-cs"/>
          <a:sym typeface="Arial" charset="0"/>
        </a:defRPr>
      </a:lvl2pPr>
      <a:lvl3pPr marL="1129904" indent="-226935" algn="l" rtl="0" eaLnBrk="0" fontAlgn="base" hangingPunct="0">
        <a:spcBef>
          <a:spcPts val="600"/>
        </a:spcBef>
        <a:spcAft>
          <a:spcPct val="0"/>
        </a:spcAft>
        <a:buSzPct val="100000"/>
        <a:buFont typeface="Arial" charset="0"/>
        <a:buChar char="•"/>
        <a:defRPr sz="2400">
          <a:solidFill>
            <a:schemeClr val="tx1"/>
          </a:solidFill>
          <a:latin typeface="+mn-lt"/>
          <a:ea typeface="+mn-ea"/>
          <a:cs typeface="+mn-cs"/>
          <a:sym typeface="Arial" charset="0"/>
        </a:defRPr>
      </a:lvl3pPr>
      <a:lvl4pPr marL="1586943" indent="-226935" algn="l" rtl="0" eaLnBrk="0" fontAlgn="base" hangingPunct="0">
        <a:spcBef>
          <a:spcPts val="500"/>
        </a:spcBef>
        <a:spcAft>
          <a:spcPct val="0"/>
        </a:spcAft>
        <a:buSzPct val="100000"/>
        <a:buFont typeface="Arial" charset="0"/>
        <a:buChar char="–"/>
        <a:defRPr sz="2000">
          <a:solidFill>
            <a:schemeClr val="tx1"/>
          </a:solidFill>
          <a:latin typeface="+mn-lt"/>
          <a:ea typeface="+mn-ea"/>
          <a:cs typeface="+mn-cs"/>
          <a:sym typeface="Arial" charset="0"/>
        </a:defRPr>
      </a:lvl4pPr>
      <a:lvl5pPr marL="2043983" indent="-226935" algn="l" rtl="0" eaLnBrk="0" fontAlgn="base" hangingPunct="0">
        <a:spcBef>
          <a:spcPts val="500"/>
        </a:spcBef>
        <a:spcAft>
          <a:spcPct val="0"/>
        </a:spcAft>
        <a:buSzPct val="100000"/>
        <a:buFont typeface="Arial" charset="0"/>
        <a:buChar char="»"/>
        <a:defRPr sz="2000">
          <a:solidFill>
            <a:schemeClr val="tx1"/>
          </a:solidFill>
          <a:latin typeface="+mn-lt"/>
          <a:ea typeface="+mn-ea"/>
          <a:cs typeface="+mn-cs"/>
          <a:sym typeface="Arial" charset="0"/>
        </a:defRPr>
      </a:lvl5pPr>
      <a:lvl6pPr marL="2500853" indent="-22836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6pPr>
      <a:lvl7pPr marL="2957574" indent="-22836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7pPr>
      <a:lvl8pPr marL="3414294" indent="-22836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8pPr>
      <a:lvl9pPr marL="3871012" indent="-228360" algn="l" rtl="0" fontAlgn="base">
        <a:spcBef>
          <a:spcPts val="500"/>
        </a:spcBef>
        <a:spcAft>
          <a:spcPct val="0"/>
        </a:spcAft>
        <a:buSzPct val="100000"/>
        <a:buFont typeface="Arial" charset="0"/>
        <a:buChar char="»"/>
        <a:defRPr sz="2000">
          <a:solidFill>
            <a:schemeClr val="tx1"/>
          </a:solidFill>
          <a:latin typeface="+mn-lt"/>
          <a:ea typeface="+mn-ea"/>
          <a:cs typeface="+mn-cs"/>
          <a:sym typeface="Arial" charset="0"/>
        </a:defRPr>
      </a:lvl9pPr>
    </p:bodyStyle>
    <p:otherStyle>
      <a:defPPr>
        <a:defRPr lang="en-US"/>
      </a:defPPr>
      <a:lvl1pPr marL="0" algn="l" defTabSz="456721" rtl="0" eaLnBrk="1" latinLnBrk="0" hangingPunct="1">
        <a:defRPr sz="1800" kern="1200">
          <a:solidFill>
            <a:schemeClr val="tx1"/>
          </a:solidFill>
          <a:latin typeface="+mn-lt"/>
          <a:ea typeface="+mn-ea"/>
          <a:cs typeface="+mn-cs"/>
        </a:defRPr>
      </a:lvl1pPr>
      <a:lvl2pPr marL="456721" algn="l" defTabSz="456721" rtl="0" eaLnBrk="1" latinLnBrk="0" hangingPunct="1">
        <a:defRPr sz="1800" kern="1200">
          <a:solidFill>
            <a:schemeClr val="tx1"/>
          </a:solidFill>
          <a:latin typeface="+mn-lt"/>
          <a:ea typeface="+mn-ea"/>
          <a:cs typeface="+mn-cs"/>
        </a:defRPr>
      </a:lvl2pPr>
      <a:lvl3pPr marL="913437" algn="l" defTabSz="456721" rtl="0" eaLnBrk="1" latinLnBrk="0" hangingPunct="1">
        <a:defRPr sz="1800" kern="1200">
          <a:solidFill>
            <a:schemeClr val="tx1"/>
          </a:solidFill>
          <a:latin typeface="+mn-lt"/>
          <a:ea typeface="+mn-ea"/>
          <a:cs typeface="+mn-cs"/>
        </a:defRPr>
      </a:lvl3pPr>
      <a:lvl4pPr marL="1370158" algn="l" defTabSz="456721" rtl="0" eaLnBrk="1" latinLnBrk="0" hangingPunct="1">
        <a:defRPr sz="1800" kern="1200">
          <a:solidFill>
            <a:schemeClr val="tx1"/>
          </a:solidFill>
          <a:latin typeface="+mn-lt"/>
          <a:ea typeface="+mn-ea"/>
          <a:cs typeface="+mn-cs"/>
        </a:defRPr>
      </a:lvl4pPr>
      <a:lvl5pPr marL="1826876" algn="l" defTabSz="456721" rtl="0" eaLnBrk="1" latinLnBrk="0" hangingPunct="1">
        <a:defRPr sz="1800" kern="1200">
          <a:solidFill>
            <a:schemeClr val="tx1"/>
          </a:solidFill>
          <a:latin typeface="+mn-lt"/>
          <a:ea typeface="+mn-ea"/>
          <a:cs typeface="+mn-cs"/>
        </a:defRPr>
      </a:lvl5pPr>
      <a:lvl6pPr marL="2283597" algn="l" defTabSz="456721" rtl="0" eaLnBrk="1" latinLnBrk="0" hangingPunct="1">
        <a:defRPr sz="1800" kern="1200">
          <a:solidFill>
            <a:schemeClr val="tx1"/>
          </a:solidFill>
          <a:latin typeface="+mn-lt"/>
          <a:ea typeface="+mn-ea"/>
          <a:cs typeface="+mn-cs"/>
        </a:defRPr>
      </a:lvl6pPr>
      <a:lvl7pPr marL="2740313" algn="l" defTabSz="456721" rtl="0" eaLnBrk="1" latinLnBrk="0" hangingPunct="1">
        <a:defRPr sz="1800" kern="1200">
          <a:solidFill>
            <a:schemeClr val="tx1"/>
          </a:solidFill>
          <a:latin typeface="+mn-lt"/>
          <a:ea typeface="+mn-ea"/>
          <a:cs typeface="+mn-cs"/>
        </a:defRPr>
      </a:lvl7pPr>
      <a:lvl8pPr marL="3197034" algn="l" defTabSz="456721" rtl="0" eaLnBrk="1" latinLnBrk="0" hangingPunct="1">
        <a:defRPr sz="1800" kern="1200">
          <a:solidFill>
            <a:schemeClr val="tx1"/>
          </a:solidFill>
          <a:latin typeface="+mn-lt"/>
          <a:ea typeface="+mn-ea"/>
          <a:cs typeface="+mn-cs"/>
        </a:defRPr>
      </a:lvl8pPr>
      <a:lvl9pPr marL="3653752" algn="l" defTabSz="45672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rxiv.org/abs/1610.09056"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arxiv.org/abs/1405.5907" TargetMode="External"/><Relationship Id="rId2" Type="http://schemas.openxmlformats.org/officeDocument/2006/relationships/hyperlink" Target="http://www.ammar-hakim.org/sj/"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4.emf"/><Relationship Id="rId2" Type="http://schemas.openxmlformats.org/officeDocument/2006/relationships/image" Target="../media/image29.emf"/><Relationship Id="rId1" Type="http://schemas.openxmlformats.org/officeDocument/2006/relationships/slideLayout" Target="../slideLayouts/slideLayout6.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emf"/></Relationships>
</file>

<file path=ppt/slides/_rels/slide2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5.xml"/></Relationships>
</file>

<file path=ppt/slides/_rels/slide2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5.xml"/></Relationships>
</file>

<file path=ppt/slides/_rels/slide2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5.xml"/></Relationships>
</file>

<file path=ppt/slides/_rels/slide2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2" Type="http://schemas.openxmlformats.org/officeDocument/2006/relationships/hyperlink" Target="http://dx.doi.org/10.1063/1.3191721" TargetMode="Externa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15.xml"/><Relationship Id="rId4" Type="http://schemas.openxmlformats.org/officeDocument/2006/relationships/image" Target="../media/image55.emf"/></Relationships>
</file>

<file path=ppt/slides/_rels/slide35.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3.xml"/><Relationship Id="rId5" Type="http://schemas.openxmlformats.org/officeDocument/2006/relationships/image" Target="../media/image7.emf"/><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hyperlink" Target="http://w3.pppl.gov/~hammett/gyrofluid/papers/2013/peterson_positivity.pdf" TargetMode="External"/><Relationship Id="rId2" Type="http://schemas.openxmlformats.org/officeDocument/2006/relationships/image" Target="../media/image12.png"/><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p:cNvSpPr>
          <p:nvPr>
            <p:ph type="body" idx="1"/>
          </p:nvPr>
        </p:nvSpPr>
        <p:spPr>
          <a:xfrm>
            <a:off x="82269" y="2276548"/>
            <a:ext cx="9030375" cy="2913502"/>
          </a:xfrm>
          <a:prstGeom prst="rect">
            <a:avLst/>
          </a:prstGeom>
        </p:spPr>
        <p:txBody>
          <a:bodyPr/>
          <a:lstStyle/>
          <a:p>
            <a:pPr lvl="0">
              <a:defRPr sz="1800">
                <a:solidFill>
                  <a:srgbClr val="000000"/>
                </a:solidFill>
                <a:uFillTx/>
              </a:defRPr>
            </a:pPr>
            <a:r>
              <a:rPr lang="en-US" sz="3200" b="1" dirty="0">
                <a:uFill>
                  <a:solidFill/>
                </a:uFill>
              </a:rPr>
              <a:t>Greg W. Hammett, Eric L. Shi*, </a:t>
            </a:r>
            <a:r>
              <a:rPr lang="en-US" sz="3200" b="1" dirty="0" err="1">
                <a:uFill>
                  <a:solidFill/>
                </a:uFill>
              </a:rPr>
              <a:t>Ammar</a:t>
            </a:r>
            <a:r>
              <a:rPr lang="en-US" sz="3200" b="1" dirty="0">
                <a:uFill>
                  <a:solidFill/>
                </a:uFill>
              </a:rPr>
              <a:t> Hakim</a:t>
            </a:r>
          </a:p>
          <a:p>
            <a:pPr lvl="0">
              <a:defRPr sz="1800">
                <a:solidFill>
                  <a:srgbClr val="000000"/>
                </a:solidFill>
                <a:uFillTx/>
              </a:defRPr>
            </a:pPr>
            <a:r>
              <a:rPr lang="en-US" sz="1800" dirty="0">
                <a:uFill>
                  <a:solidFill/>
                </a:uFill>
              </a:rPr>
              <a:t>* Ph.D. student who did the vast majority of the work (graduating soon)</a:t>
            </a:r>
          </a:p>
          <a:p>
            <a:pPr lvl="0">
              <a:defRPr sz="1800">
                <a:solidFill>
                  <a:srgbClr val="000000"/>
                </a:solidFill>
                <a:uFillTx/>
              </a:defRPr>
            </a:pPr>
            <a:br>
              <a:rPr lang="en-US" sz="1800" dirty="0">
                <a:uFill>
                  <a:solidFill/>
                </a:uFill>
              </a:rPr>
            </a:br>
            <a:r>
              <a:rPr sz="1800" dirty="0">
                <a:uFill>
                  <a:solidFill/>
                </a:uFill>
              </a:rPr>
              <a:t>Princeton Plasma Physics Laboratory</a:t>
            </a:r>
            <a:br>
              <a:rPr lang="en-US" sz="1800" dirty="0">
                <a:uFill>
                  <a:solidFill/>
                </a:uFill>
              </a:rPr>
            </a:br>
            <a:r>
              <a:rPr lang="en-US" sz="1800" dirty="0">
                <a:uFill>
                  <a:solidFill/>
                </a:uFill>
              </a:rPr>
              <a:t>Princeton University</a:t>
            </a:r>
          </a:p>
          <a:p>
            <a:pPr lvl="0">
              <a:defRPr sz="1800">
                <a:solidFill>
                  <a:srgbClr val="000000"/>
                </a:solidFill>
                <a:uFillTx/>
              </a:defRPr>
            </a:pPr>
            <a:endParaRPr lang="en-US" sz="1200" dirty="0">
              <a:uFill>
                <a:solidFill/>
              </a:uFill>
            </a:endParaRPr>
          </a:p>
          <a:p>
            <a:pPr lvl="0">
              <a:defRPr sz="1800">
                <a:solidFill>
                  <a:srgbClr val="000000"/>
                </a:solidFill>
                <a:uFillTx/>
              </a:defRPr>
            </a:pPr>
            <a:r>
              <a:rPr lang="en-US" sz="2000" dirty="0">
                <a:uFill>
                  <a:solidFill/>
                </a:uFill>
              </a:rPr>
              <a:t>Oxford Plasma Theory Group Seminar</a:t>
            </a:r>
            <a:br>
              <a:rPr lang="en-US" sz="2000" dirty="0">
                <a:uFill>
                  <a:solidFill/>
                </a:uFill>
              </a:rPr>
            </a:br>
            <a:r>
              <a:rPr lang="en-US" altLang="ja-JP" sz="2000" dirty="0">
                <a:uFillTx/>
              </a:rPr>
              <a:t>Nov. 17,</a:t>
            </a:r>
            <a:r>
              <a:rPr lang="en-US" altLang="ja-JP" sz="2000" dirty="0"/>
              <a:t> 2016</a:t>
            </a:r>
          </a:p>
        </p:txBody>
      </p:sp>
      <p:sp>
        <p:nvSpPr>
          <p:cNvPr id="54" name="Shape 54"/>
          <p:cNvSpPr>
            <a:spLocks noGrp="1"/>
          </p:cNvSpPr>
          <p:nvPr>
            <p:ph type="sldNum" sz="quarter" idx="2"/>
          </p:nvPr>
        </p:nvSpPr>
        <p:spPr>
          <a:xfrm>
            <a:off x="8971595" y="6592093"/>
            <a:ext cx="159706" cy="241301"/>
          </a:xfrm>
          <a:prstGeom prst="rect">
            <a:avLst/>
          </a:prstGeom>
          <a:extLst>
            <a:ext uri="{C572A759-6A51-4108-AA02-DFA0A04FC94B}">
              <ma14:wrappingTextBoxFlag xmlns:ma14="http://schemas.microsoft.com/office/mac/drawingml/2011/main" xmlns="" val="1"/>
            </a:ext>
          </a:extLst>
        </p:spPr>
        <p:txBody>
          <a:bodyPr/>
          <a:lstStyle/>
          <a:p>
            <a:pPr>
              <a:defRPr sz="1800">
                <a:solidFill>
                  <a:srgbClr val="000000"/>
                </a:solidFill>
                <a:uFillTx/>
              </a:defRPr>
            </a:pPr>
            <a:fld id="{86CB4B4D-7CA3-9044-876B-883B54F8677D}" type="slidenum">
              <a:rPr sz="1800">
                <a:solidFill>
                  <a:srgbClr val="000000"/>
                </a:solidFill>
                <a:uFillTx/>
              </a:rPr>
              <a:pPr>
                <a:defRPr sz="1800">
                  <a:solidFill>
                    <a:srgbClr val="000000"/>
                  </a:solidFill>
                  <a:uFillTx/>
                </a:defRPr>
              </a:pPr>
              <a:t>1</a:t>
            </a:fld>
            <a:endParaRPr sz="1800">
              <a:solidFill>
                <a:srgbClr val="000000"/>
              </a:solidFill>
              <a:uFillTx/>
            </a:endParaRPr>
          </a:p>
        </p:txBody>
      </p:sp>
      <p:pic>
        <p:nvPicPr>
          <p:cNvPr id="55" name="Logo_mppc.pdf"/>
          <p:cNvPicPr/>
          <p:nvPr/>
        </p:nvPicPr>
        <p:blipFill>
          <a:blip r:embed="rId2"/>
          <a:stretch>
            <a:fillRect/>
          </a:stretch>
        </p:blipFill>
        <p:spPr>
          <a:xfrm>
            <a:off x="5356000" y="5900085"/>
            <a:ext cx="3746885" cy="957915"/>
          </a:xfrm>
          <a:prstGeom prst="rect">
            <a:avLst/>
          </a:prstGeom>
          <a:ln w="12700">
            <a:miter lim="400000"/>
          </a:ln>
        </p:spPr>
      </p:pic>
      <p:sp>
        <p:nvSpPr>
          <p:cNvPr id="2" name="TextBox 1"/>
          <p:cNvSpPr txBox="1"/>
          <p:nvPr/>
        </p:nvSpPr>
        <p:spPr>
          <a:xfrm>
            <a:off x="437443" y="140130"/>
            <a:ext cx="8534151" cy="19492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rtl="0" eaLnBrk="0" hangingPunct="0"/>
            <a:r>
              <a:rPr lang="en-US" altLang="ja-JP" sz="4000" dirty="0">
                <a:solidFill>
                  <a:srgbClr val="0000FF"/>
                </a:solidFill>
              </a:rPr>
              <a:t>Full-F gyrokinetic simulations of the LAPD device with open field lines and sheath boundary conditions</a:t>
            </a:r>
            <a:endParaRPr lang="ja-JP" altLang="en-US" sz="4000" dirty="0">
              <a:solidFill>
                <a:srgbClr val="0000FF"/>
              </a:solidFill>
              <a:uFill>
                <a:solidFill>
                  <a:srgbClr val="000000"/>
                </a:solidFill>
              </a:uFill>
              <a:latin typeface="Arial"/>
              <a:ea typeface="Arial"/>
              <a:cs typeface="Arial"/>
            </a:endParaRPr>
          </a:p>
        </p:txBody>
      </p:sp>
      <p:sp>
        <p:nvSpPr>
          <p:cNvPr id="3" name="TextBox 2"/>
          <p:cNvSpPr txBox="1"/>
          <p:nvPr/>
        </p:nvSpPr>
        <p:spPr>
          <a:xfrm>
            <a:off x="72510" y="5986658"/>
            <a:ext cx="5004819"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hangingPunct="0"/>
            <a:r>
              <a:rPr lang="en-US" altLang="ja-JP" sz="1200" dirty="0">
                <a:latin typeface="Arial"/>
                <a:ea typeface="Arial"/>
                <a:cs typeface="Arial"/>
              </a:rPr>
              <a:t>Supported by the Max-Planck/Princeton Center for Plasma Physics, by a PPPL LDRD project, and by the DOE Scientific Discovery Through Advanced Computing (</a:t>
            </a:r>
            <a:r>
              <a:rPr lang="en-US" altLang="ja-JP" sz="1200" dirty="0" err="1">
                <a:latin typeface="Arial"/>
                <a:ea typeface="Arial"/>
                <a:cs typeface="Arial"/>
              </a:rPr>
              <a:t>SciDAC</a:t>
            </a:r>
            <a:r>
              <a:rPr lang="en-US" altLang="ja-JP" sz="1200" dirty="0">
                <a:latin typeface="Arial"/>
                <a:ea typeface="Arial"/>
                <a:cs typeface="Arial"/>
              </a:rPr>
              <a:t>) Program, through the Center for the Study of Plasma </a:t>
            </a:r>
            <a:r>
              <a:rPr lang="en-US" altLang="ja-JP" sz="1200" dirty="0" err="1">
                <a:latin typeface="Arial"/>
                <a:ea typeface="Arial"/>
                <a:cs typeface="Arial"/>
              </a:rPr>
              <a:t>Microturbulence</a:t>
            </a:r>
            <a:r>
              <a:rPr lang="en-US" altLang="ja-JP" sz="1200" dirty="0">
                <a:latin typeface="Arial"/>
                <a:ea typeface="Arial"/>
                <a:cs typeface="Arial"/>
              </a:rPr>
              <a:t>.</a:t>
            </a:r>
            <a:endParaRPr lang="ja-JP" altLang="en-US" sz="1200" dirty="0">
              <a:solidFill>
                <a:srgbClr val="000000"/>
              </a:solidFill>
              <a:uFill>
                <a:solidFill>
                  <a:srgbClr val="000000"/>
                </a:solidFill>
              </a:uFill>
              <a:latin typeface="Arial"/>
              <a:ea typeface="Arial"/>
              <a:cs typeface="Arial"/>
            </a:endParaRPr>
          </a:p>
        </p:txBody>
      </p:sp>
      <p:sp>
        <p:nvSpPr>
          <p:cNvPr id="7" name="TextBox 6"/>
          <p:cNvSpPr txBox="1"/>
          <p:nvPr/>
        </p:nvSpPr>
        <p:spPr>
          <a:xfrm>
            <a:off x="216839" y="5234862"/>
            <a:ext cx="8642561"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latinLnBrk="1" hangingPunct="0"/>
            <a:r>
              <a:rPr lang="en-US" dirty="0">
                <a:solidFill>
                  <a:srgbClr val="FF0000"/>
                </a:solidFill>
                <a:uFill>
                  <a:solidFill>
                    <a:srgbClr val="000000"/>
                  </a:solidFill>
                </a:uFill>
              </a:rPr>
              <a:t>Fusion Energy 2016 IAEA paper </a:t>
            </a:r>
            <a:r>
              <a:rPr lang="de-DE" dirty="0"/>
              <a:t>TH/P6-2, </a:t>
            </a:r>
            <a:r>
              <a:rPr lang="de-DE" dirty="0">
                <a:hlinkClick r:id="rId3"/>
              </a:rPr>
              <a:t>https://arxiv.org/abs/1610.09056</a:t>
            </a:r>
            <a:r>
              <a:rPr lang="de-DE" dirty="0"/>
              <a:t> </a:t>
            </a:r>
            <a:endParaRPr lang="en-US" dirty="0">
              <a:solidFill>
                <a:srgbClr val="000000"/>
              </a:solidFill>
              <a:uFill>
                <a:solidFill>
                  <a:srgbClr val="000000"/>
                </a:solidFill>
              </a:uFill>
            </a:endParaRPr>
          </a:p>
        </p:txBody>
      </p:sp>
      <p:sp>
        <p:nvSpPr>
          <p:cNvPr id="4" name="TextBox 3"/>
          <p:cNvSpPr txBox="1"/>
          <p:nvPr/>
        </p:nvSpPr>
        <p:spPr>
          <a:xfrm>
            <a:off x="7446891" y="4518432"/>
            <a:ext cx="1697109" cy="6104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639" marR="40639" indent="0" algn="l" defTabSz="914400" rtl="0" fontAlgn="auto" latinLnBrk="1" hangingPunct="0">
              <a:lnSpc>
                <a:spcPct val="100000"/>
              </a:lnSpc>
              <a:spcBef>
                <a:spcPts val="0"/>
              </a:spcBef>
              <a:spcAft>
                <a:spcPts val="0"/>
              </a:spcAft>
              <a:buClrTx/>
              <a:buSzTx/>
              <a:buFontTx/>
              <a:buNone/>
              <a:tabLst/>
            </a:pPr>
            <a:r>
              <a:rPr lang="en-US" sz="1100" dirty="0">
                <a:solidFill>
                  <a:srgbClr val="000000"/>
                </a:solidFill>
                <a:uFill>
                  <a:solidFill>
                    <a:srgbClr val="000000"/>
                  </a:solidFill>
                </a:uFill>
              </a:rPr>
              <a:t>(2018.09.28 corrected</a:t>
            </a:r>
            <a:br>
              <a:rPr lang="en-US" sz="1100" dirty="0">
                <a:solidFill>
                  <a:srgbClr val="000000"/>
                </a:solidFill>
                <a:uFill>
                  <a:solidFill>
                    <a:srgbClr val="000000"/>
                  </a:solidFill>
                </a:uFill>
              </a:rPr>
            </a:br>
            <a:r>
              <a:rPr lang="en-US" sz="1100" dirty="0">
                <a:solidFill>
                  <a:srgbClr val="000000"/>
                </a:solidFill>
                <a:uFill>
                  <a:solidFill>
                    <a:srgbClr val="000000"/>
                  </a:solidFill>
                </a:uFill>
              </a:rPr>
              <a:t>typo on p. 23, 2020.10.18 corrected typos p. 21)</a:t>
            </a:r>
            <a:endParaRPr kumimoji="0" lang="en-US" sz="11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Tree>
    <p:extLst>
      <p:ext uri="{BB962C8B-B14F-4D97-AF65-F5344CB8AC3E}">
        <p14:creationId xmlns:p14="http://schemas.microsoft.com/office/powerpoint/2010/main" val="29502253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Shape 62"/>
          <p:cNvSpPr>
            <a:spLocks noGrp="1"/>
          </p:cNvSpPr>
          <p:nvPr>
            <p:ph type="title"/>
          </p:nvPr>
        </p:nvSpPr>
        <p:spPr bwMode="auto">
          <a:xfrm>
            <a:off x="19050" y="9525"/>
            <a:ext cx="9093200" cy="1358900"/>
          </a:xfrm>
          <a:ln>
            <a:miter lim="400000"/>
          </a:ln>
          <a:extLst>
            <a:ext uri="{91240B29-F687-4f45-9708-019B960494DF}">
              <a14:hiddenLine xmlns:a14="http://schemas.microsoft.com/office/drawing/2010/main" xmlns="" w="12700">
                <a:solidFill>
                  <a:srgbClr val="000000"/>
                </a:solidFill>
                <a:round/>
                <a:headEnd/>
                <a:tailEnd/>
              </a14:hiddenLine>
            </a:ext>
          </a:extLst>
        </p:spPr>
        <p:txBody>
          <a:bodyPr/>
          <a:lstStyle/>
          <a:p>
            <a:pPr indent="0" eaLnBrk="1" hangingPunct="1"/>
            <a:r>
              <a:rPr lang="en-US" altLang="ja-JP" sz="3600" b="1" dirty="0">
                <a:solidFill>
                  <a:srgbClr val="0000FF"/>
                </a:solidFill>
                <a:latin typeface="Calibri" charset="0"/>
                <a:ea typeface="ＭＳ Ｐゴシック" charset="0"/>
                <a:cs typeface="Calibri" charset="0"/>
                <a:sym typeface="Calibri" charset="0"/>
              </a:rPr>
              <a:t>Progress &amp; Plans for Discontinuous Galerkin Gyrokinetic Code Gkeyll</a:t>
            </a:r>
          </a:p>
        </p:txBody>
      </p:sp>
      <p:sp>
        <p:nvSpPr>
          <p:cNvPr id="291842" name="Shape 63"/>
          <p:cNvSpPr>
            <a:spLocks noGrp="1"/>
          </p:cNvSpPr>
          <p:nvPr>
            <p:ph type="sldNum" sz="quarter" idx="4294967295"/>
          </p:nvPr>
        </p:nvSpPr>
        <p:spPr bwMode="auto">
          <a:xfrm>
            <a:off x="9006247" y="6591300"/>
            <a:ext cx="89768" cy="215444"/>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round/>
                <a:headEnd/>
                <a:tailEnd/>
              </a14:hiddenLine>
            </a:ext>
            <a:ext uri="{C572A759-6A51-4108-AA02-DFA0A04FC94B}">
              <ma14:wrappingTextBoxFlag xmlns:ma14="http://schemas.microsoft.com/office/mac/drawingml/2011/main" xmlns="" val="1"/>
            </a:ext>
          </a:extLst>
        </p:spPr>
        <p:txBody>
          <a:bodyPr/>
          <a:lstStyle>
            <a:lvl1pPr defTabSz="457200"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defTabSz="45720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defTabSz="4572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defTabSz="4572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defTabSz="4572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eaLnBrk="1" hangingPunct="1"/>
            <a:fld id="{CC2B1D50-E3F1-B642-AA09-F477C5737D08}" type="slidenum">
              <a:rPr lang="en-US" altLang="ja-JP" sz="1400">
                <a:latin typeface="Times New Roman"/>
                <a:cs typeface="Times New Roman"/>
                <a:sym typeface="Calibri" charset="0"/>
              </a:rPr>
              <a:pPr eaLnBrk="1" hangingPunct="1"/>
              <a:t>10</a:t>
            </a:fld>
            <a:endParaRPr lang="en-US" altLang="ja-JP" sz="1400" dirty="0">
              <a:latin typeface="Times New Roman"/>
              <a:cs typeface="Times New Roman"/>
              <a:sym typeface="Calibri" charset="0"/>
            </a:endParaRPr>
          </a:p>
        </p:txBody>
      </p:sp>
      <p:sp>
        <p:nvSpPr>
          <p:cNvPr id="64" name="Shape 64"/>
          <p:cNvSpPr/>
          <p:nvPr/>
        </p:nvSpPr>
        <p:spPr>
          <a:xfrm>
            <a:off x="311150" y="1334183"/>
            <a:ext cx="8520113" cy="1588"/>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a:defRPr sz="1200">
                <a:uFillTx/>
                <a:latin typeface="Helvetica"/>
                <a:ea typeface="Helvetica"/>
                <a:cs typeface="Helvetica"/>
                <a:sym typeface="Helvetica"/>
              </a:defRPr>
            </a:pPr>
            <a:endParaRPr sz="1200">
              <a:uFillTx/>
              <a:latin typeface="Helvetica"/>
              <a:ea typeface="Helvetica"/>
              <a:cs typeface="Helvetica"/>
              <a:sym typeface="Helvetica"/>
            </a:endParaRPr>
          </a:p>
        </p:txBody>
      </p:sp>
      <p:sp>
        <p:nvSpPr>
          <p:cNvPr id="291844" name="Shape 65"/>
          <p:cNvSpPr>
            <a:spLocks noChangeArrowheads="1"/>
          </p:cNvSpPr>
          <p:nvPr/>
        </p:nvSpPr>
        <p:spPr bwMode="auto">
          <a:xfrm>
            <a:off x="311150" y="1444655"/>
            <a:ext cx="8458200" cy="5339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38100" tIns="38100" rIns="38100" bIns="38100">
            <a:spAutoFit/>
          </a:bodyPr>
          <a:lstStyle/>
          <a:p>
            <a:pPr fontAlgn="base">
              <a:spcBef>
                <a:spcPct val="0"/>
              </a:spcBef>
              <a:spcAft>
                <a:spcPct val="0"/>
              </a:spcAft>
              <a:buClr>
                <a:srgbClr val="000000"/>
              </a:buClr>
              <a:buSzPct val="125000"/>
              <a:buFontTx/>
              <a:buChar char="•"/>
            </a:pPr>
            <a:r>
              <a:rPr lang="en-US" altLang="ja-JP" dirty="0">
                <a:solidFill>
                  <a:srgbClr val="000000"/>
                </a:solidFill>
                <a:latin typeface="Calibri" charset="0"/>
                <a:ea typeface="ヒラギノ角ゴ ProN W3" charset="0"/>
                <a:cs typeface="Calibri" charset="0"/>
                <a:sym typeface="Calibri" charset="0"/>
              </a:rPr>
              <a:t>  Developing new gyrokinetic code using advanced continuum/</a:t>
            </a:r>
            <a:r>
              <a:rPr lang="en-US" altLang="ja-JP" dirty="0" err="1">
                <a:solidFill>
                  <a:srgbClr val="000000"/>
                </a:solidFill>
                <a:latin typeface="Calibri" charset="0"/>
                <a:ea typeface="ヒラギノ角ゴ ProN W3" charset="0"/>
                <a:cs typeface="Calibri" charset="0"/>
                <a:sym typeface="Calibri" charset="0"/>
              </a:rPr>
              <a:t>Eulerian</a:t>
            </a:r>
            <a:r>
              <a:rPr lang="en-US" altLang="ja-JP" dirty="0">
                <a:solidFill>
                  <a:srgbClr val="000000"/>
                </a:solidFill>
                <a:latin typeface="Calibri" charset="0"/>
                <a:ea typeface="ヒラギノ角ゴ ProN W3" charset="0"/>
                <a:cs typeface="Calibri" charset="0"/>
                <a:sym typeface="Calibri" charset="0"/>
              </a:rPr>
              <a:t> algorithms (Discontinuous Galerkin, DG) that can help with challenges of edge region of fusion devices.  Want to study edge problems like the height of the pedestal, SOL width, how much improvement can be made with lithium walls.  </a:t>
            </a:r>
            <a:r>
              <a:rPr lang="en-US" altLang="ja-JP" dirty="0">
                <a:solidFill>
                  <a:srgbClr val="0000FF"/>
                </a:solidFill>
                <a:latin typeface="Calibri" charset="0"/>
                <a:ea typeface="ヒラギノ角ゴ ProN W3" charset="0"/>
                <a:cs typeface="Calibri" charset="0"/>
                <a:sym typeface="Calibri" charset="0"/>
              </a:rPr>
              <a:t>Eventually could be a major component of a whole-device simulation using </a:t>
            </a:r>
            <a:r>
              <a:rPr lang="en-US" altLang="ja-JP" dirty="0" err="1">
                <a:solidFill>
                  <a:srgbClr val="0000FF"/>
                </a:solidFill>
                <a:latin typeface="Calibri" charset="0"/>
                <a:ea typeface="ヒラギノ角ゴ ProN W3" charset="0"/>
                <a:cs typeface="Calibri" charset="0"/>
                <a:sym typeface="Calibri" charset="0"/>
              </a:rPr>
              <a:t>exascale</a:t>
            </a:r>
            <a:r>
              <a:rPr lang="en-US" altLang="ja-JP" dirty="0">
                <a:solidFill>
                  <a:srgbClr val="0000FF"/>
                </a:solidFill>
                <a:latin typeface="Calibri" charset="0"/>
                <a:ea typeface="ヒラギノ角ゴ ProN W3" charset="0"/>
                <a:cs typeface="Calibri" charset="0"/>
                <a:sym typeface="Calibri" charset="0"/>
              </a:rPr>
              <a:t> computers.</a:t>
            </a:r>
          </a:p>
          <a:p>
            <a:pPr fontAlgn="base">
              <a:spcBef>
                <a:spcPct val="0"/>
              </a:spcBef>
              <a:spcAft>
                <a:spcPct val="0"/>
              </a:spcAft>
              <a:buClr>
                <a:srgbClr val="000000"/>
              </a:buClr>
              <a:buSzPct val="125000"/>
              <a:buFontTx/>
              <a:buChar char="•"/>
            </a:pPr>
            <a:endParaRPr lang="en-US" altLang="ja-JP" dirty="0">
              <a:solidFill>
                <a:srgbClr val="000000"/>
              </a:solidFill>
              <a:latin typeface="Calibri" charset="0"/>
              <a:ea typeface="ヒラギノ角ゴ ProN W3" charset="0"/>
              <a:cs typeface="Calibri" charset="0"/>
              <a:sym typeface="Calibri" charset="0"/>
            </a:endParaRPr>
          </a:p>
          <a:p>
            <a:pPr fontAlgn="base">
              <a:spcBef>
                <a:spcPct val="0"/>
              </a:spcBef>
              <a:spcAft>
                <a:spcPct val="0"/>
              </a:spcAft>
              <a:buClr>
                <a:srgbClr val="000000"/>
              </a:buClr>
              <a:buSzPct val="125000"/>
              <a:buFontTx/>
              <a:buChar char="•"/>
            </a:pPr>
            <a:r>
              <a:rPr lang="en-US" altLang="ja-JP" dirty="0">
                <a:solidFill>
                  <a:srgbClr val="000000"/>
                </a:solidFill>
                <a:latin typeface="Calibri" charset="0"/>
                <a:ea typeface="ヒラギノ角ゴ ProN W3" charset="0"/>
                <a:cs typeface="Calibri" charset="0"/>
                <a:sym typeface="Calibri" charset="0"/>
              </a:rPr>
              <a:t>  Essential to have independent codes to cross-check each other for difficult problems.</a:t>
            </a:r>
          </a:p>
          <a:p>
            <a:pPr fontAlgn="base">
              <a:spcBef>
                <a:spcPct val="0"/>
              </a:spcBef>
              <a:spcAft>
                <a:spcPct val="0"/>
              </a:spcAft>
              <a:buClr>
                <a:srgbClr val="000000"/>
              </a:buClr>
              <a:buSzPct val="125000"/>
              <a:buFontTx/>
              <a:buChar char="•"/>
            </a:pPr>
            <a:endParaRPr lang="en-US" altLang="ja-JP" dirty="0">
              <a:solidFill>
                <a:srgbClr val="000000"/>
              </a:solidFill>
              <a:latin typeface="Calibri" charset="0"/>
              <a:ea typeface="ヒラギノ角ゴ ProN W3" charset="0"/>
              <a:cs typeface="Calibri" charset="0"/>
              <a:sym typeface="Calibri" charset="0"/>
            </a:endParaRPr>
          </a:p>
          <a:p>
            <a:pPr fontAlgn="base">
              <a:spcBef>
                <a:spcPct val="0"/>
              </a:spcBef>
              <a:spcAft>
                <a:spcPct val="0"/>
              </a:spcAft>
              <a:buClr>
                <a:srgbClr val="000000"/>
              </a:buClr>
              <a:buSzPct val="125000"/>
              <a:buFontTx/>
              <a:buChar char="•"/>
            </a:pPr>
            <a:r>
              <a:rPr lang="en-US" altLang="ja-JP" dirty="0">
                <a:solidFill>
                  <a:srgbClr val="000000"/>
                </a:solidFill>
                <a:latin typeface="Calibri" charset="0"/>
                <a:ea typeface="ヒラギノ角ゴ ProN W3" charset="0"/>
                <a:cs typeface="Calibri" charset="0"/>
                <a:sym typeface="Calibri" charset="0"/>
              </a:rPr>
              <a:t>  </a:t>
            </a:r>
            <a:r>
              <a:rPr lang="en-US" altLang="ja-JP" dirty="0">
                <a:solidFill>
                  <a:srgbClr val="0000FF"/>
                </a:solidFill>
                <a:latin typeface="Calibri" charset="0"/>
                <a:ea typeface="ヒラギノ角ゴ ProN W3" charset="0"/>
                <a:cs typeface="Calibri" charset="0"/>
                <a:sym typeface="Calibri" charset="0"/>
              </a:rPr>
              <a:t>Code &amp; techniques could eventually be applied to a wider range of problems where kinetic effects become important, including astrophysics and non-plasma problems.</a:t>
            </a:r>
          </a:p>
          <a:p>
            <a:pPr fontAlgn="base">
              <a:spcBef>
                <a:spcPct val="0"/>
              </a:spcBef>
              <a:spcAft>
                <a:spcPct val="0"/>
              </a:spcAft>
              <a:buClr>
                <a:srgbClr val="000000"/>
              </a:buClr>
              <a:buSzPct val="125000"/>
              <a:buFontTx/>
              <a:buChar char="•"/>
            </a:pPr>
            <a:endParaRPr lang="en-US" altLang="ja-JP" dirty="0">
              <a:solidFill>
                <a:srgbClr val="000000"/>
              </a:solidFill>
              <a:latin typeface="Calibri" charset="0"/>
              <a:ea typeface="ヒラギノ角ゴ ProN W3" charset="0"/>
              <a:cs typeface="Calibri" charset="0"/>
              <a:sym typeface="Calibri" charset="0"/>
            </a:endParaRPr>
          </a:p>
          <a:p>
            <a:pPr fontAlgn="base">
              <a:spcBef>
                <a:spcPct val="0"/>
              </a:spcBef>
              <a:spcAft>
                <a:spcPct val="0"/>
              </a:spcAft>
              <a:buClr>
                <a:srgbClr val="000000"/>
              </a:buClr>
              <a:buSzPct val="125000"/>
              <a:buFontTx/>
              <a:buChar char="•"/>
            </a:pPr>
            <a:r>
              <a:rPr lang="en-US" altLang="ja-JP" dirty="0">
                <a:solidFill>
                  <a:srgbClr val="000000"/>
                </a:solidFill>
                <a:latin typeface="Calibri" charset="0"/>
                <a:ea typeface="ヒラギノ角ゴ ProN W3" charset="0"/>
                <a:cs typeface="Calibri" charset="0"/>
                <a:sym typeface="Calibri" charset="0"/>
              </a:rPr>
              <a:t>  Good progress:</a:t>
            </a:r>
          </a:p>
          <a:p>
            <a:pPr marL="342900" lvl="1" fontAlgn="base">
              <a:spcBef>
                <a:spcPct val="0"/>
              </a:spcBef>
              <a:spcAft>
                <a:spcPct val="0"/>
              </a:spcAft>
              <a:buSzPct val="125000"/>
              <a:buFontTx/>
              <a:buChar char="-"/>
            </a:pPr>
            <a:r>
              <a:rPr lang="en-US" altLang="ja-JP" dirty="0">
                <a:solidFill>
                  <a:srgbClr val="000000"/>
                </a:solidFill>
                <a:latin typeface="Calibri" charset="0"/>
                <a:ea typeface="ヒラギノ角ゴ ProN W3" charset="0"/>
                <a:cs typeface="Calibri" charset="0"/>
                <a:sym typeface="Calibri" charset="0"/>
              </a:rPr>
              <a:t>Extensive tests in lower dimensions, </a:t>
            </a:r>
            <a:r>
              <a:rPr lang="en-US" altLang="ja-JP" dirty="0">
                <a:solidFill>
                  <a:srgbClr val="000000"/>
                </a:solidFill>
                <a:latin typeface="Calibri" charset="0"/>
                <a:ea typeface="ヒラギノ角ゴ ProN W3" charset="0"/>
                <a:cs typeface="Calibri" charset="0"/>
                <a:sym typeface="Calibri" charset="0"/>
                <a:hlinkClick r:id="rId2"/>
              </a:rPr>
              <a:t>http://www.ammar-hakim.org/sj/</a:t>
            </a:r>
            <a:r>
              <a:rPr lang="en-US" altLang="ja-JP" dirty="0">
                <a:solidFill>
                  <a:srgbClr val="000000"/>
                </a:solidFill>
                <a:latin typeface="Calibri" charset="0"/>
                <a:ea typeface="ヒラギノ角ゴ ProN W3" charset="0"/>
                <a:cs typeface="Calibri" charset="0"/>
                <a:sym typeface="Calibri" charset="0"/>
              </a:rPr>
              <a:t> </a:t>
            </a:r>
          </a:p>
          <a:p>
            <a:pPr marL="342900" lvl="1" fontAlgn="base">
              <a:spcBef>
                <a:spcPct val="0"/>
              </a:spcBef>
              <a:spcAft>
                <a:spcPct val="0"/>
              </a:spcAft>
              <a:buSzPct val="125000"/>
              <a:buFontTx/>
              <a:buChar char="-"/>
            </a:pPr>
            <a:r>
              <a:rPr lang="en-US" altLang="ja-JP" dirty="0">
                <a:solidFill>
                  <a:srgbClr val="000000"/>
                </a:solidFill>
                <a:latin typeface="Calibri" charset="0"/>
                <a:ea typeface="ヒラギノ角ゴ ProN W3" charset="0"/>
                <a:cs typeface="Calibri" charset="0"/>
                <a:sym typeface="Calibri" charset="0"/>
              </a:rPr>
              <a:t>Invented several DG algorithm improvements.  Improved treatment of diffusion</a:t>
            </a:r>
            <a:br>
              <a:rPr lang="en-US" altLang="ja-JP" dirty="0">
                <a:solidFill>
                  <a:srgbClr val="000000"/>
                </a:solidFill>
                <a:latin typeface="Calibri" charset="0"/>
                <a:ea typeface="ヒラギノ角ゴ ProN W3" charset="0"/>
                <a:cs typeface="Calibri" charset="0"/>
                <a:sym typeface="Calibri" charset="0"/>
              </a:rPr>
            </a:br>
            <a:r>
              <a:rPr lang="en-US" altLang="ja-JP" dirty="0">
                <a:solidFill>
                  <a:srgbClr val="000000"/>
                </a:solidFill>
                <a:latin typeface="Calibri" charset="0"/>
                <a:ea typeface="ヒラギノ角ゴ ProN W3" charset="0"/>
                <a:cs typeface="Calibri" charset="0"/>
                <a:sym typeface="Calibri" charset="0"/>
              </a:rPr>
              <a:t>        terms: Hakim, Hammett, Shi (2014)   </a:t>
            </a:r>
            <a:r>
              <a:rPr lang="en-US" altLang="ja-JP" dirty="0">
                <a:solidFill>
                  <a:srgbClr val="000000"/>
                </a:solidFill>
                <a:latin typeface="Calibri" charset="0"/>
                <a:ea typeface="ヒラギノ角ゴ ProN W3" charset="0"/>
                <a:cs typeface="Calibri" charset="0"/>
                <a:sym typeface="Calibri" charset="0"/>
                <a:hlinkClick r:id="rId3"/>
              </a:rPr>
              <a:t>http://arxiv.org/abs/1405.5907</a:t>
            </a:r>
            <a:r>
              <a:rPr lang="en-US" altLang="ja-JP" dirty="0">
                <a:solidFill>
                  <a:srgbClr val="000000"/>
                </a:solidFill>
                <a:latin typeface="Calibri" charset="0"/>
                <a:ea typeface="ヒラギノ角ゴ ProN W3" charset="0"/>
                <a:cs typeface="Calibri" charset="0"/>
                <a:sym typeface="Calibri" charset="0"/>
              </a:rPr>
              <a:t> </a:t>
            </a:r>
          </a:p>
          <a:p>
            <a:pPr marL="342900" lvl="1" fontAlgn="base">
              <a:spcBef>
                <a:spcPct val="0"/>
              </a:spcBef>
              <a:spcAft>
                <a:spcPct val="0"/>
              </a:spcAft>
              <a:buSzPct val="125000"/>
              <a:buFontTx/>
              <a:buChar char="-"/>
            </a:pPr>
            <a:r>
              <a:rPr lang="en-US" altLang="ja-JP" dirty="0">
                <a:solidFill>
                  <a:srgbClr val="000000"/>
                </a:solidFill>
                <a:latin typeface="Calibri" charset="0"/>
                <a:ea typeface="ヒラギノ角ゴ ProN W3" charset="0"/>
                <a:cs typeface="Calibri" charset="0"/>
                <a:sym typeface="Calibri" charset="0"/>
              </a:rPr>
              <a:t>Demonstrated 1D SOL Test problem of ELM on JET (</a:t>
            </a:r>
            <a:r>
              <a:rPr lang="en-US" altLang="ja-JP" i="1" dirty="0">
                <a:solidFill>
                  <a:srgbClr val="000000"/>
                </a:solidFill>
                <a:latin typeface="Calibri" charset="0"/>
                <a:ea typeface="ヒラギノ角ゴ ProN W3" charset="0"/>
                <a:cs typeface="Calibri" charset="0"/>
                <a:sym typeface="Calibri" charset="0"/>
              </a:rPr>
              <a:t>Shi et al. (Phys. Plasmas 2015)</a:t>
            </a:r>
            <a:endParaRPr lang="en-US" altLang="ja-JP" dirty="0">
              <a:solidFill>
                <a:srgbClr val="000000"/>
              </a:solidFill>
              <a:latin typeface="Calibri" charset="0"/>
              <a:ea typeface="ヒラギノ角ゴ ProN W3" charset="0"/>
              <a:cs typeface="Calibri" charset="0"/>
              <a:sym typeface="Calibri" charset="0"/>
            </a:endParaRPr>
          </a:p>
          <a:p>
            <a:pPr marL="342900" lvl="1" fontAlgn="base">
              <a:spcBef>
                <a:spcPct val="0"/>
              </a:spcBef>
              <a:spcAft>
                <a:spcPct val="0"/>
              </a:spcAft>
              <a:buSzPct val="125000"/>
              <a:buFontTx/>
              <a:buChar char="-"/>
            </a:pPr>
            <a:r>
              <a:rPr lang="en-US" altLang="ja-JP" dirty="0">
                <a:solidFill>
                  <a:srgbClr val="000000"/>
                </a:solidFill>
                <a:latin typeface="Calibri" charset="0"/>
                <a:ea typeface="ヒラギノ角ゴ ProN W3" charset="0"/>
                <a:cs typeface="Calibri" charset="0"/>
                <a:sym typeface="Calibri" charset="0"/>
              </a:rPr>
              <a:t>Demonstrated ability to handle magnetic fluctuations in an efficient way.</a:t>
            </a:r>
          </a:p>
          <a:p>
            <a:pPr marL="342900" lvl="1" fontAlgn="base">
              <a:spcBef>
                <a:spcPct val="0"/>
              </a:spcBef>
              <a:spcAft>
                <a:spcPct val="0"/>
              </a:spcAft>
              <a:buSzPct val="125000"/>
              <a:buFontTx/>
              <a:buChar char="-"/>
            </a:pPr>
            <a:r>
              <a:rPr lang="en-US" altLang="ja-JP" dirty="0">
                <a:solidFill>
                  <a:srgbClr val="000000"/>
                </a:solidFill>
                <a:latin typeface="Calibri" charset="0"/>
                <a:ea typeface="ヒラギノ角ゴ ProN W3" charset="0"/>
                <a:cs typeface="Calibri" charset="0"/>
                <a:sym typeface="Calibri" charset="0"/>
              </a:rPr>
              <a:t>Now full 3D+2v  </a:t>
            </a:r>
            <a:r>
              <a:rPr lang="en-US" altLang="ja-JP" i="1" dirty="0">
                <a:solidFill>
                  <a:srgbClr val="000000"/>
                </a:solidFill>
                <a:latin typeface="Calibri" charset="0"/>
                <a:ea typeface="ヒラギノ角ゴ ProN W3" charset="0"/>
                <a:cs typeface="Calibri" charset="0"/>
                <a:sym typeface="Calibri" charset="0"/>
              </a:rPr>
              <a:t>(x, y, z, v</a:t>
            </a:r>
            <a:r>
              <a:rPr lang="en-US" altLang="ja-JP" i="1" baseline="-6000" dirty="0">
                <a:solidFill>
                  <a:srgbClr val="000000"/>
                </a:solidFill>
                <a:latin typeface="Calibri" charset="0"/>
                <a:ea typeface="ヒラギノ角ゴ ProN W3" charset="0"/>
                <a:cs typeface="Calibri" charset="0"/>
                <a:sym typeface="Calibri" charset="0"/>
              </a:rPr>
              <a:t>||</a:t>
            </a:r>
            <a:r>
              <a:rPr lang="en-US" altLang="ja-JP" i="1" dirty="0">
                <a:solidFill>
                  <a:srgbClr val="000000"/>
                </a:solidFill>
                <a:latin typeface="Calibri" charset="0"/>
                <a:ea typeface="ヒラギノ角ゴ ProN W3" charset="0"/>
                <a:cs typeface="Calibri" charset="0"/>
                <a:sym typeface="Calibri" charset="0"/>
              </a:rPr>
              <a:t>, v</a:t>
            </a:r>
            <a:r>
              <a:rPr lang="en-US" altLang="ja-JP" i="1" baseline="-6000" dirty="0">
                <a:solidFill>
                  <a:srgbClr val="000000"/>
                </a:solidFill>
                <a:latin typeface="Calibri" charset="0"/>
                <a:ea typeface="ヒラギノ角ゴ ProN W3" charset="0"/>
                <a:cs typeface="Calibri" charset="0"/>
                <a:sym typeface="Calibri" charset="0"/>
              </a:rPr>
              <a:t>⊥</a:t>
            </a:r>
            <a:r>
              <a:rPr lang="en-US" altLang="ja-JP" i="1" dirty="0">
                <a:solidFill>
                  <a:srgbClr val="000000"/>
                </a:solidFill>
                <a:latin typeface="Calibri" charset="0"/>
                <a:ea typeface="ヒラギノ角ゴ ProN W3" charset="0"/>
                <a:cs typeface="Calibri" charset="0"/>
                <a:sym typeface="Calibri" charset="0"/>
              </a:rPr>
              <a:t>)</a:t>
            </a:r>
            <a:r>
              <a:rPr lang="en-US" altLang="ja-JP" dirty="0">
                <a:solidFill>
                  <a:srgbClr val="000000"/>
                </a:solidFill>
                <a:latin typeface="Calibri" charset="0"/>
                <a:ea typeface="ヒラギノ角ゴ ProN W3" charset="0"/>
                <a:cs typeface="Calibri" charset="0"/>
                <a:sym typeface="Calibri" charset="0"/>
              </a:rPr>
              <a:t> long-wavelength gyrokinetics in SOL (simplified</a:t>
            </a:r>
            <a:br>
              <a:rPr lang="en-US" altLang="ja-JP" dirty="0">
                <a:solidFill>
                  <a:srgbClr val="000000"/>
                </a:solidFill>
                <a:latin typeface="Calibri" charset="0"/>
                <a:ea typeface="ヒラギノ角ゴ ProN W3" charset="0"/>
                <a:cs typeface="Calibri" charset="0"/>
                <a:sym typeface="Calibri" charset="0"/>
              </a:rPr>
            </a:br>
            <a:r>
              <a:rPr lang="en-US" altLang="ja-JP" dirty="0">
                <a:solidFill>
                  <a:srgbClr val="000000"/>
                </a:solidFill>
                <a:latin typeface="Calibri" charset="0"/>
                <a:ea typeface="ヒラギノ角ゴ ProN W3" charset="0"/>
                <a:cs typeface="Calibri" charset="0"/>
                <a:sym typeface="Calibri" charset="0"/>
              </a:rPr>
              <a:t>       helical geometry), incl. Lenard-Bernstein collisions, conducting sheath B.C.s. </a:t>
            </a:r>
          </a:p>
        </p:txBody>
      </p:sp>
    </p:spTree>
    <p:extLst>
      <p:ext uri="{BB962C8B-B14F-4D97-AF65-F5344CB8AC3E}">
        <p14:creationId xmlns:p14="http://schemas.microsoft.com/office/powerpoint/2010/main" val="147529737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hape 87"/>
          <p:cNvSpPr>
            <a:spLocks noGrp="1"/>
          </p:cNvSpPr>
          <p:nvPr>
            <p:ph type="sldNum" sz="quarter" idx="10"/>
          </p:nvPr>
        </p:nvSpPr>
        <p:spPr bwMode="auto">
          <a:xfrm>
            <a:off x="8940800" y="6619875"/>
            <a:ext cx="198438" cy="2794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a:lstStyle>
            <a:lvl1pPr defTabSz="584200"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defTabSz="58420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defTabSz="5842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defTabSz="5842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defTabSz="5842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eaLnBrk="1" hangingPunct="1"/>
            <a:fld id="{7D7B3108-24A4-F740-893A-9231C4B0308D}" type="slidenum">
              <a:rPr lang="en-US" altLang="ja-JP" sz="1200">
                <a:cs typeface="Arial" charset="0"/>
              </a:rPr>
              <a:pPr eaLnBrk="1" hangingPunct="1"/>
              <a:t>11</a:t>
            </a:fld>
            <a:endParaRPr lang="en-US" altLang="ja-JP" sz="1200">
              <a:cs typeface="Arial" charset="0"/>
            </a:endParaRPr>
          </a:p>
        </p:txBody>
      </p:sp>
      <p:sp>
        <p:nvSpPr>
          <p:cNvPr id="88" name="Shape 88"/>
          <p:cNvSpPr/>
          <p:nvPr/>
        </p:nvSpPr>
        <p:spPr>
          <a:xfrm>
            <a:off x="114300" y="1026924"/>
            <a:ext cx="8825992" cy="5816978"/>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r>
              <a:rPr lang="en-US" altLang="ja-JP" dirty="0">
                <a:uFillTx/>
                <a:latin typeface="Arial"/>
                <a:ea typeface="Arial"/>
                <a:cs typeface="Arial"/>
              </a:rPr>
              <a:t>Higher order methods do more FLOPS to extract more out of data, need fewer data points, reduce communications that can be a bottleneck on </a:t>
            </a:r>
            <a:r>
              <a:rPr lang="en-US" altLang="ja-JP" dirty="0" err="1">
                <a:uFillTx/>
                <a:latin typeface="Arial"/>
                <a:ea typeface="Arial"/>
                <a:cs typeface="Arial"/>
              </a:rPr>
              <a:t>exascale</a:t>
            </a:r>
            <a:r>
              <a:rPr lang="en-US" altLang="ja-JP" dirty="0">
                <a:uFillTx/>
                <a:latin typeface="Arial"/>
                <a:ea typeface="Arial"/>
                <a:cs typeface="Arial"/>
              </a:rPr>
              <a:t> computers.</a:t>
            </a: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endParaRPr lang="en-US" dirty="0">
              <a:uFillTx/>
              <a:latin typeface="Arial"/>
              <a:ea typeface="Arial"/>
              <a:cs typeface="Arial"/>
            </a:endParaRP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r>
              <a:rPr lang="en-US" dirty="0">
                <a:uFillTx/>
                <a:latin typeface="Arial"/>
                <a:ea typeface="Arial"/>
                <a:cs typeface="Arial"/>
              </a:rPr>
              <a:t>DG allows use of limiters / upwinding to avoid negative density overshoots, which can be a major problem in the edge region of fusion devices.</a:t>
            </a:r>
          </a:p>
          <a:p>
            <a:pPr marL="0" marR="0" algn="l" defTabSz="317500" rtl="0">
              <a:buSzPct val="125000"/>
              <a:buFontTx/>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endParaRPr lang="en-US" dirty="0">
              <a:uFillTx/>
              <a:latin typeface="Arial"/>
              <a:ea typeface="Arial"/>
              <a:cs typeface="Arial"/>
            </a:endParaRP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r>
              <a:rPr lang="en-US" dirty="0">
                <a:uFillTx/>
                <a:latin typeface="Arial"/>
                <a:ea typeface="Arial"/>
                <a:cs typeface="Arial"/>
              </a:rPr>
              <a:t>We found a version of DG that can conserve energy exactly for Hamiltonian systems like gyrokinetics, even with </a:t>
            </a:r>
            <a:r>
              <a:rPr lang="en-US" dirty="0" err="1">
                <a:uFillTx/>
                <a:latin typeface="Arial"/>
                <a:ea typeface="Arial"/>
                <a:cs typeface="Arial"/>
              </a:rPr>
              <a:t>upwinding</a:t>
            </a:r>
            <a:r>
              <a:rPr lang="en-US" dirty="0">
                <a:uFillTx/>
                <a:latin typeface="Arial"/>
                <a:ea typeface="Arial"/>
                <a:cs typeface="Arial"/>
              </a:rPr>
              <a:t> / limiters (for continuous time) </a:t>
            </a:r>
          </a:p>
          <a:p>
            <a:pPr marL="0" marR="0" algn="l" defTabSz="317500" rtl="0">
              <a:buSzPct val="125000"/>
              <a:buFontTx/>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endParaRPr lang="en-US" dirty="0">
              <a:uFillTx/>
              <a:latin typeface="Arial"/>
              <a:ea typeface="Arial"/>
              <a:cs typeface="Arial"/>
            </a:endParaRP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r>
              <a:rPr lang="en-US" dirty="0">
                <a:uFillTx/>
                <a:latin typeface="Arial"/>
                <a:ea typeface="Arial"/>
                <a:cs typeface="Arial"/>
              </a:rPr>
              <a:t>DG flexibility to use </a:t>
            </a:r>
            <a:r>
              <a:rPr lang="en-US" dirty="0" err="1">
                <a:uFillTx/>
                <a:latin typeface="Arial"/>
                <a:ea typeface="Arial"/>
                <a:cs typeface="Arial"/>
              </a:rPr>
              <a:t>Maxwellian</a:t>
            </a:r>
            <a:r>
              <a:rPr lang="en-US" dirty="0">
                <a:uFillTx/>
                <a:latin typeface="Arial"/>
                <a:ea typeface="Arial"/>
                <a:cs typeface="Arial"/>
              </a:rPr>
              <a:t>-weighted basis functions, sparse grid ideas.</a:t>
            </a: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endParaRPr lang="en-US" dirty="0">
              <a:uFillTx/>
              <a:latin typeface="Arial"/>
              <a:ea typeface="Arial"/>
              <a:cs typeface="Arial"/>
            </a:endParaRP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r>
              <a:rPr lang="en-US" dirty="0">
                <a:uFillTx/>
                <a:latin typeface="Arial"/>
                <a:ea typeface="Arial"/>
                <a:cs typeface="Arial"/>
              </a:rPr>
              <a:t>Locality of DG means it should scale well like other continuum codes (GENE continuum code has demonstrated excellent strong scaling to 262,000 cores) </a:t>
            </a: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endParaRPr lang="en-US" dirty="0">
              <a:uFillTx/>
              <a:latin typeface="Arial"/>
              <a:ea typeface="Arial"/>
              <a:cs typeface="Arial"/>
            </a:endParaRP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r>
              <a:rPr lang="en-US" dirty="0">
                <a:uFillTx/>
                <a:latin typeface="Arial"/>
                <a:ea typeface="Arial"/>
                <a:cs typeface="Arial"/>
              </a:rPr>
              <a:t>DG:  </a:t>
            </a:r>
            <a:r>
              <a:rPr dirty="0">
                <a:uFillTx/>
                <a:latin typeface="Arial"/>
                <a:ea typeface="Arial"/>
                <a:cs typeface="Arial"/>
              </a:rPr>
              <a:t>Efficient Gaussian integration --&gt; ~ twice the accuracy / interpolation point: </a:t>
            </a:r>
          </a:p>
          <a:p>
            <a:pPr marL="615950" marR="0" lvl="1" indent="-285750" algn="l" defTabSz="317500" rtl="0">
              <a:buSzPct val="125000"/>
              <a:buFont typeface="Lucida Grande"/>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r>
              <a:rPr dirty="0">
                <a:solidFill>
                  <a:srgbClr val="000000"/>
                </a:solidFill>
                <a:uFillTx/>
                <a:latin typeface="Arial"/>
                <a:ea typeface="Arial"/>
                <a:cs typeface="Arial"/>
              </a:rPr>
              <a:t> Standard interpolation:  p uniformly-spaced points to get  p     order accuracy</a:t>
            </a:r>
          </a:p>
          <a:p>
            <a:pPr marL="615950" marR="0" lvl="1" indent="-285750" algn="l" defTabSz="317500" rtl="0">
              <a:buSzPct val="125000"/>
              <a:buFont typeface="Lucida Grande"/>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r>
              <a:rPr dirty="0">
                <a:solidFill>
                  <a:srgbClr val="000000"/>
                </a:solidFill>
                <a:uFillTx/>
                <a:latin typeface="Arial"/>
                <a:ea typeface="Arial"/>
                <a:cs typeface="Arial"/>
              </a:rPr>
              <a:t> DG         </a:t>
            </a:r>
            <a:r>
              <a:rPr lang="en-US" dirty="0">
                <a:solidFill>
                  <a:srgbClr val="000000"/>
                </a:solidFill>
                <a:uFillTx/>
                <a:latin typeface="Arial"/>
                <a:ea typeface="Arial"/>
                <a:cs typeface="Arial"/>
              </a:rPr>
              <a:t> </a:t>
            </a:r>
            <a:r>
              <a:rPr dirty="0">
                <a:solidFill>
                  <a:srgbClr val="000000"/>
                </a:solidFill>
                <a:uFillTx/>
                <a:latin typeface="Arial"/>
                <a:ea typeface="Arial"/>
                <a:cs typeface="Arial"/>
              </a:rPr>
              <a:t> interpolates</a:t>
            </a:r>
            <a:r>
              <a:rPr lang="en-US" dirty="0">
                <a:solidFill>
                  <a:srgbClr val="000000"/>
                </a:solidFill>
                <a:uFillTx/>
                <a:latin typeface="Arial"/>
                <a:ea typeface="Arial"/>
                <a:cs typeface="Arial"/>
              </a:rPr>
              <a:t>  </a:t>
            </a:r>
            <a:r>
              <a:rPr dirty="0">
                <a:solidFill>
                  <a:srgbClr val="000000"/>
                </a:solidFill>
                <a:uFillTx/>
                <a:latin typeface="Arial"/>
                <a:ea typeface="Arial"/>
                <a:cs typeface="Arial"/>
              </a:rPr>
              <a:t> p optimally-located points to get 2p-1 order accuracy</a:t>
            </a:r>
            <a:br>
              <a:rPr lang="en-US" dirty="0">
                <a:solidFill>
                  <a:srgbClr val="000000"/>
                </a:solidFill>
                <a:uFillTx/>
                <a:latin typeface="Arial"/>
                <a:ea typeface="Arial"/>
                <a:cs typeface="Arial"/>
              </a:rPr>
            </a:br>
            <a:r>
              <a:rPr lang="en-US" dirty="0">
                <a:solidFill>
                  <a:srgbClr val="AAAAAA"/>
                </a:solidFill>
                <a:uFillTx/>
                <a:latin typeface="Arial"/>
                <a:ea typeface="Arial"/>
                <a:cs typeface="Arial"/>
              </a:rPr>
              <a:t>(DG has ~2x accuracy per point of Finite-Volume.  We typically use p=2 or 3.)</a:t>
            </a:r>
          </a:p>
          <a:p>
            <a:pPr marL="285750" marR="0" indent="-285750" algn="l" defTabSz="317500" rtl="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endParaRPr dirty="0">
              <a:solidFill>
                <a:srgbClr val="AAAAAA"/>
              </a:solidFill>
              <a:uFillTx/>
              <a:latin typeface="Arial"/>
              <a:ea typeface="Arial"/>
              <a:cs typeface="Arial"/>
            </a:endParaRP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r>
              <a:rPr dirty="0">
                <a:uFillTx/>
                <a:latin typeface="Arial"/>
                <a:ea typeface="Arial"/>
                <a:cs typeface="Arial"/>
              </a:rPr>
              <a:t>Kinetic turbulence very challenging, benefits from all tricks we can find.  Potentially big win:  </a:t>
            </a:r>
            <a:r>
              <a:rPr dirty="0">
                <a:solidFill>
                  <a:srgbClr val="0061FF"/>
                </a:solidFill>
                <a:uFill>
                  <a:solidFill>
                    <a:srgbClr val="0061FF"/>
                  </a:solidFill>
                </a:uFill>
                <a:latin typeface="Arial"/>
                <a:ea typeface="Arial"/>
                <a:cs typeface="Arial"/>
              </a:rPr>
              <a:t>Factor of 2 reduction in resolution --&gt; 64x speedup in 5D gyrokinetics</a:t>
            </a:r>
            <a:endParaRPr dirty="0">
              <a:solidFill>
                <a:srgbClr val="FF2600"/>
              </a:solidFill>
              <a:uFillTx/>
              <a:latin typeface="Arial"/>
              <a:ea typeface="Arial"/>
              <a:cs typeface="Arial"/>
            </a:endParaRPr>
          </a:p>
        </p:txBody>
      </p:sp>
      <p:sp>
        <p:nvSpPr>
          <p:cNvPr id="292867" name="Shape 89"/>
          <p:cNvSpPr>
            <a:spLocks noChangeArrowheads="1"/>
          </p:cNvSpPr>
          <p:nvPr/>
        </p:nvSpPr>
        <p:spPr bwMode="auto">
          <a:xfrm>
            <a:off x="76200" y="-50800"/>
            <a:ext cx="86106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50800" tIns="50800" rIns="50800" bIns="50800" anchor="ctr"/>
          <a:lstStyle/>
          <a:p>
            <a:pPr marL="39688" marR="0" algn="ctr" rtl="0" fontAlgn="base">
              <a:spcBef>
                <a:spcPct val="0"/>
              </a:spcBef>
              <a:spcAft>
                <a:spcPct val="0"/>
              </a:spcAft>
            </a:pPr>
            <a:r>
              <a:rPr lang="en-US" altLang="ja-JP" sz="2400" kern="1200" dirty="0">
                <a:solidFill>
                  <a:srgbClr val="0433FF"/>
                </a:solidFill>
                <a:uFillTx/>
                <a:latin typeface="Arial" charset="0"/>
                <a:ea typeface="ヒラギノ角ゴ ProN W3" charset="0"/>
                <a:cs typeface="Arial" charset="0"/>
                <a:sym typeface="Arial" charset="0"/>
              </a:rPr>
              <a:t>Why consider Discontinuous Galerkin (DG) Algorithms </a:t>
            </a:r>
          </a:p>
          <a:p>
            <a:pPr marL="39688" marR="0" algn="ctr" rtl="0" fontAlgn="base">
              <a:spcBef>
                <a:spcPct val="0"/>
              </a:spcBef>
              <a:spcAft>
                <a:spcPct val="0"/>
              </a:spcAft>
            </a:pPr>
            <a:r>
              <a:rPr lang="en-US" altLang="ja-JP" sz="2400" kern="1200" dirty="0">
                <a:solidFill>
                  <a:srgbClr val="0433FF"/>
                </a:solidFill>
                <a:uFillTx/>
                <a:latin typeface="Arial" charset="0"/>
                <a:ea typeface="ヒラギノ角ゴ ProN W3" charset="0"/>
                <a:cs typeface="Arial" charset="0"/>
                <a:sym typeface="Arial" charset="0"/>
              </a:rPr>
              <a:t>for (Gyro)kinetics at </a:t>
            </a:r>
            <a:r>
              <a:rPr lang="en-US" altLang="ja-JP" sz="2400" kern="1200" dirty="0" err="1">
                <a:solidFill>
                  <a:srgbClr val="0433FF"/>
                </a:solidFill>
                <a:uFillTx/>
                <a:latin typeface="Arial" charset="0"/>
                <a:ea typeface="ヒラギノ角ゴ ProN W3" charset="0"/>
                <a:cs typeface="Arial" charset="0"/>
                <a:sym typeface="Arial" charset="0"/>
              </a:rPr>
              <a:t>Exascale</a:t>
            </a:r>
            <a:r>
              <a:rPr lang="en-US" altLang="ja-JP" sz="2400" kern="1200" dirty="0">
                <a:solidFill>
                  <a:srgbClr val="0433FF"/>
                </a:solidFill>
                <a:uFillTx/>
                <a:latin typeface="Arial" charset="0"/>
                <a:ea typeface="ヒラギノ角ゴ ProN W3" charset="0"/>
                <a:cs typeface="Arial" charset="0"/>
                <a:sym typeface="Arial" charset="0"/>
              </a:rPr>
              <a:t>?</a:t>
            </a:r>
          </a:p>
        </p:txBody>
      </p:sp>
      <p:sp>
        <p:nvSpPr>
          <p:cNvPr id="90" name="Shape 90"/>
          <p:cNvSpPr/>
          <p:nvPr/>
        </p:nvSpPr>
        <p:spPr>
          <a:xfrm>
            <a:off x="198438" y="771525"/>
            <a:ext cx="8521700" cy="1588"/>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algn="l" defTabSz="457200" rtl="0">
              <a:defRPr sz="1200">
                <a:uFillTx/>
                <a:latin typeface="Helvetica"/>
                <a:ea typeface="Helvetica"/>
                <a:cs typeface="Helvetica"/>
                <a:sym typeface="Helvetica"/>
              </a:defRPr>
            </a:pPr>
            <a:endParaRPr sz="1200">
              <a:uFillTx/>
              <a:latin typeface="Helvetica"/>
              <a:ea typeface="Helvetica"/>
              <a:cs typeface="Helvetica"/>
              <a:sym typeface="Helvetica"/>
            </a:endParaRPr>
          </a:p>
        </p:txBody>
      </p:sp>
    </p:spTree>
    <p:extLst>
      <p:ext uri="{BB962C8B-B14F-4D97-AF65-F5344CB8AC3E}">
        <p14:creationId xmlns:p14="http://schemas.microsoft.com/office/powerpoint/2010/main" val="369712938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p:cNvSpPr>
          <p:nvPr>
            <p:ph type="title"/>
          </p:nvPr>
        </p:nvSpPr>
        <p:spPr>
          <a:xfrm>
            <a:off x="50800" y="1587"/>
            <a:ext cx="9029700" cy="1079501"/>
          </a:xfrm>
          <a:prstGeom prst="rect">
            <a:avLst/>
          </a:prstGeom>
        </p:spPr>
        <p:txBody>
          <a:bodyPr/>
          <a:lstStyle>
            <a:lvl1pPr>
              <a:defRPr sz="2800">
                <a:solidFill>
                  <a:srgbClr val="0433FF"/>
                </a:solidFill>
                <a:uFill>
                  <a:solidFill>
                    <a:srgbClr val="0433FF"/>
                  </a:solidFill>
                </a:uFill>
              </a:defRPr>
            </a:lvl1pPr>
          </a:lstStyle>
          <a:p>
            <a:pPr lvl="0">
              <a:defRPr sz="1800">
                <a:solidFill>
                  <a:srgbClr val="000000"/>
                </a:solidFill>
                <a:uFillTx/>
              </a:defRPr>
            </a:pPr>
            <a:r>
              <a:rPr sz="2800">
                <a:solidFill>
                  <a:srgbClr val="0433FF"/>
                </a:solidFill>
                <a:uFill>
                  <a:solidFill>
                    <a:srgbClr val="0433FF"/>
                  </a:solidFill>
                </a:uFill>
              </a:rPr>
              <a:t>Discontinuous Galerkin (DG) Combines Attractive Features of Finite-Volume &amp; Finite Element Methods </a:t>
            </a:r>
          </a:p>
        </p:txBody>
      </p:sp>
      <p:sp>
        <p:nvSpPr>
          <p:cNvPr id="94" name="Shape 94"/>
          <p:cNvSpPr>
            <a:spLocks noGrp="1"/>
          </p:cNvSpPr>
          <p:nvPr>
            <p:ph type="body" idx="1"/>
          </p:nvPr>
        </p:nvSpPr>
        <p:spPr>
          <a:xfrm>
            <a:off x="107950" y="3592524"/>
            <a:ext cx="8915400" cy="3210728"/>
          </a:xfrm>
          <a:prstGeom prst="rect">
            <a:avLst/>
          </a:prstGeom>
        </p:spPr>
        <p:txBody>
          <a:bodyPr/>
          <a:lstStyle/>
          <a:p>
            <a:pPr marL="0" lvl="0" indent="0">
              <a:buSzTx/>
              <a:buNone/>
              <a:defRPr sz="1800">
                <a:uFillTx/>
              </a:defRPr>
            </a:pPr>
            <a:r>
              <a:rPr dirty="0">
                <a:uFill>
                  <a:solidFill/>
                </a:uFill>
              </a:rPr>
              <a:t>Standard finite-volume (FV) methods evolve </a:t>
            </a:r>
            <a:r>
              <a:rPr lang="en-US" dirty="0">
                <a:uFill>
                  <a:solidFill/>
                </a:uFill>
              </a:rPr>
              <a:t>cell average</a:t>
            </a:r>
            <a:r>
              <a:rPr lang="en-US" dirty="0"/>
              <a:t>s + interpolations.</a:t>
            </a:r>
          </a:p>
          <a:p>
            <a:pPr marL="0" indent="0">
              <a:buSzTx/>
              <a:buNone/>
              <a:defRPr sz="1800">
                <a:uFillTx/>
              </a:defRPr>
            </a:pPr>
            <a:r>
              <a:rPr dirty="0">
                <a:uFill>
                  <a:solidFill/>
                </a:uFill>
              </a:rPr>
              <a:t>DG evolves higher-order moments in each cell.  I.e. uses higher-order basis functions, like finite-element methods, but, allows discontinuities at boundary like shock-capturing finite-volume methods</a:t>
            </a:r>
            <a:r>
              <a:rPr dirty="0">
                <a:solidFill>
                  <a:srgbClr val="929292"/>
                </a:solidFill>
                <a:uFill>
                  <a:solidFill>
                    <a:srgbClr val="929292"/>
                  </a:solidFill>
                </a:uFill>
              </a:rPr>
              <a:t> --&gt; (1)  easier flux limiters like shock-capturing finite-volume methods (preserve positivity) (2) calculations local so easier to parallelize.</a:t>
            </a:r>
            <a:br>
              <a:rPr lang="en-US" dirty="0">
                <a:solidFill>
                  <a:srgbClr val="929292"/>
                </a:solidFill>
                <a:uFill>
                  <a:solidFill>
                    <a:srgbClr val="929292"/>
                  </a:solidFill>
                </a:uFill>
              </a:rPr>
            </a:br>
            <a:endParaRPr lang="en-US" dirty="0"/>
          </a:p>
          <a:p>
            <a:pPr marL="0" lvl="0" indent="0">
              <a:buSzTx/>
              <a:buNone/>
              <a:defRPr sz="1800">
                <a:uFillTx/>
              </a:defRPr>
            </a:pPr>
            <a:r>
              <a:rPr lang="en-US" dirty="0">
                <a:solidFill>
                  <a:srgbClr val="0433FF"/>
                </a:solidFill>
                <a:uFill>
                  <a:solidFill>
                    <a:srgbClr val="0433FF"/>
                  </a:solidFill>
                </a:uFill>
              </a:rPr>
              <a:t>Hot topic in CFD &amp; Applied Math:  &gt;1500 citations to Cockburn &amp; </a:t>
            </a:r>
            <a:r>
              <a:rPr lang="en-US" dirty="0" err="1">
                <a:solidFill>
                  <a:srgbClr val="0433FF"/>
                </a:solidFill>
                <a:uFill>
                  <a:solidFill>
                    <a:srgbClr val="0433FF"/>
                  </a:solidFill>
                </a:uFill>
              </a:rPr>
              <a:t>Shu</a:t>
            </a:r>
            <a:r>
              <a:rPr lang="en-US" dirty="0">
                <a:solidFill>
                  <a:srgbClr val="0433FF"/>
                </a:solidFill>
                <a:uFill>
                  <a:solidFill>
                    <a:srgbClr val="0433FF"/>
                  </a:solidFill>
                </a:uFill>
              </a:rPr>
              <a:t> JCP/SIAM 1998</a:t>
            </a:r>
          </a:p>
        </p:txBody>
      </p:sp>
      <p:sp>
        <p:nvSpPr>
          <p:cNvPr id="95" name="Shape 95"/>
          <p:cNvSpPr>
            <a:spLocks noGrp="1"/>
          </p:cNvSpPr>
          <p:nvPr>
            <p:ph type="sldNum" sz="quarter" idx="2"/>
          </p:nvPr>
        </p:nvSpPr>
        <p:spPr>
          <a:xfrm>
            <a:off x="8997516" y="6588125"/>
            <a:ext cx="89768" cy="215444"/>
          </a:xfrm>
          <a:prstGeom prst="rect">
            <a:avLst/>
          </a:prstGeom>
          <a:extLst>
            <a:ext uri="{C572A759-6A51-4108-AA02-DFA0A04FC94B}">
              <ma14:wrappingTextBoxFlag xmlns:ma14="http://schemas.microsoft.com/office/mac/drawingml/2011/main" xmlns="" val="1"/>
            </a:ext>
          </a:extLst>
        </p:spPr>
        <p:txBody>
          <a:bodyPr/>
          <a:lstStyle>
            <a:lvl1pPr>
              <a:defRPr sz="1200"/>
            </a:lvl1pPr>
          </a:lstStyle>
          <a:p>
            <a:pPr>
              <a:defRPr sz="1800">
                <a:uFillTx/>
              </a:defRPr>
            </a:pPr>
            <a:fld id="{86CB4B4D-7CA3-9044-876B-883B54F8677D}" type="slidenum">
              <a:rPr sz="1400">
                <a:uFillTx/>
                <a:ea typeface="Arial"/>
              </a:rPr>
              <a:pPr>
                <a:defRPr sz="1800">
                  <a:uFillTx/>
                </a:defRPr>
              </a:pPr>
              <a:t>12</a:t>
            </a:fld>
            <a:endParaRPr sz="1400" dirty="0">
              <a:uFillTx/>
              <a:ea typeface="Arial"/>
            </a:endParaRPr>
          </a:p>
        </p:txBody>
      </p:sp>
      <p:sp>
        <p:nvSpPr>
          <p:cNvPr id="96" name="Shape 96"/>
          <p:cNvSpPr/>
          <p:nvPr/>
        </p:nvSpPr>
        <p:spPr>
          <a:xfrm>
            <a:off x="242887" y="995362"/>
            <a:ext cx="8520113" cy="1588"/>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defTabSz="457200">
              <a:defRPr sz="1200">
                <a:uFillTx/>
                <a:latin typeface="Helvetica"/>
                <a:ea typeface="Helvetica"/>
                <a:cs typeface="Helvetica"/>
                <a:sym typeface="Helvetica"/>
              </a:defRPr>
            </a:pPr>
            <a:endParaRPr sz="1200">
              <a:uFillTx/>
              <a:latin typeface="Helvetica"/>
              <a:ea typeface="Helvetica"/>
              <a:cs typeface="Helvetica"/>
              <a:sym typeface="Helvetica"/>
            </a:endParaRPr>
          </a:p>
        </p:txBody>
      </p:sp>
      <p:pic>
        <p:nvPicPr>
          <p:cNvPr id="2" name="Picture 1" descr="DG-basis-fcn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29" y="1270878"/>
            <a:ext cx="8827530" cy="2200255"/>
          </a:xfrm>
          <a:prstGeom prst="rect">
            <a:avLst/>
          </a:prstGeom>
        </p:spPr>
      </p:pic>
    </p:spTree>
    <p:extLst>
      <p:ext uri="{BB962C8B-B14F-4D97-AF65-F5344CB8AC3E}">
        <p14:creationId xmlns:p14="http://schemas.microsoft.com/office/powerpoint/2010/main" val="215522371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p:cNvSpPr>
          <p:nvPr>
            <p:ph type="title"/>
          </p:nvPr>
        </p:nvSpPr>
        <p:spPr>
          <a:xfrm>
            <a:off x="50800" y="1588"/>
            <a:ext cx="9029700" cy="1079500"/>
          </a:xfrm>
        </p:spPr>
        <p:txBody>
          <a:bodyPr/>
          <a:lstStyle/>
          <a:p>
            <a:pPr indent="0" eaLnBrk="1" hangingPunct="1">
              <a:defRPr/>
            </a:pPr>
            <a:r>
              <a:rPr lang="en-US" altLang="ja-JP" sz="2800">
                <a:solidFill>
                  <a:srgbClr val="0433FF"/>
                </a:solidFill>
                <a:latin typeface="Arial" charset="0"/>
                <a:cs typeface="Arial" charset="0"/>
              </a:rPr>
              <a:t>Discontinuous Galerkin (DG) Combines Attractive Features of Finite-Volume &amp; Finite Element Methods </a:t>
            </a:r>
          </a:p>
        </p:txBody>
      </p:sp>
      <p:sp>
        <p:nvSpPr>
          <p:cNvPr id="100" name="Shape 100"/>
          <p:cNvSpPr>
            <a:spLocks noGrp="1"/>
          </p:cNvSpPr>
          <p:nvPr>
            <p:ph type="body" idx="1"/>
          </p:nvPr>
        </p:nvSpPr>
        <p:spPr>
          <a:xfrm>
            <a:off x="133350" y="3799977"/>
            <a:ext cx="8928100" cy="2788147"/>
          </a:xfrm>
        </p:spPr>
        <p:txBody>
          <a:bodyPr/>
          <a:lstStyle/>
          <a:p>
            <a:pPr marL="0" indent="0" eaLnBrk="1" hangingPunct="1">
              <a:spcBef>
                <a:spcPts val="1400"/>
              </a:spcBef>
              <a:buSzTx/>
              <a:buFontTx/>
              <a:buNone/>
              <a:defRPr/>
            </a:pPr>
            <a:r>
              <a:rPr lang="en-US" altLang="ja-JP" sz="1800" dirty="0">
                <a:solidFill>
                  <a:srgbClr val="FF2600"/>
                </a:solidFill>
                <a:latin typeface="Arial" charset="0"/>
                <a:cs typeface="Arial" charset="0"/>
              </a:rPr>
              <a:t>Don’t get hung up on the word </a:t>
            </a:r>
            <a:r>
              <a:rPr lang="ja-JP" altLang="en-US" sz="1800" dirty="0">
                <a:solidFill>
                  <a:srgbClr val="FF2600"/>
                </a:solidFill>
                <a:latin typeface="Arial" charset="0"/>
                <a:cs typeface="Arial" charset="0"/>
              </a:rPr>
              <a:t>“</a:t>
            </a:r>
            <a:r>
              <a:rPr lang="en-US" altLang="ja-JP" sz="1800" dirty="0">
                <a:solidFill>
                  <a:srgbClr val="FF2600"/>
                </a:solidFill>
                <a:latin typeface="Arial" charset="0"/>
                <a:cs typeface="Arial" charset="0"/>
              </a:rPr>
              <a:t>discontinuous</a:t>
            </a:r>
            <a:r>
              <a:rPr lang="ja-JP" altLang="en-US" sz="1800" dirty="0">
                <a:solidFill>
                  <a:srgbClr val="FF2600"/>
                </a:solidFill>
                <a:latin typeface="Arial" charset="0"/>
                <a:cs typeface="Arial" charset="0"/>
              </a:rPr>
              <a:t>”</a:t>
            </a:r>
            <a:r>
              <a:rPr lang="en-US" altLang="ja-JP" sz="1800" dirty="0">
                <a:solidFill>
                  <a:srgbClr val="FF2600"/>
                </a:solidFill>
                <a:latin typeface="Arial" charset="0"/>
                <a:cs typeface="Arial" charset="0"/>
              </a:rPr>
              <a:t>.  Simplest DG is piecewise constant: equivalent to standard finite volume methods that evolve just cell averaged quantities.  Can reconstruct smooth interpolations between adjacent cells when needed.</a:t>
            </a:r>
            <a:endParaRPr lang="en-US" altLang="ja-JP" sz="1800" dirty="0">
              <a:solidFill>
                <a:srgbClr val="0000FF"/>
              </a:solidFill>
              <a:latin typeface="Arial" charset="0"/>
              <a:cs typeface="Arial" charset="0"/>
            </a:endParaRPr>
          </a:p>
          <a:p>
            <a:pPr marL="0" indent="0" eaLnBrk="1" hangingPunct="1">
              <a:spcBef>
                <a:spcPts val="1400"/>
              </a:spcBef>
              <a:buSzTx/>
              <a:buFontTx/>
              <a:buNone/>
              <a:defRPr/>
            </a:pPr>
            <a:r>
              <a:rPr lang="en-US" altLang="ja-JP" sz="1800" dirty="0">
                <a:solidFill>
                  <a:srgbClr val="0000FF"/>
                </a:solidFill>
                <a:latin typeface="Arial" charset="0"/>
                <a:cs typeface="Arial" charset="0"/>
              </a:rPr>
              <a:t>Need at least piecewise linear DG for energy conservation (conserves energy even with </a:t>
            </a:r>
            <a:r>
              <a:rPr lang="en-US" altLang="ja-JP" sz="1800" dirty="0" err="1">
                <a:solidFill>
                  <a:srgbClr val="0000FF"/>
                </a:solidFill>
                <a:latin typeface="Arial" charset="0"/>
                <a:cs typeface="Arial" charset="0"/>
              </a:rPr>
              <a:t>upwinding</a:t>
            </a:r>
            <a:r>
              <a:rPr lang="en-US" altLang="ja-JP" sz="1800" dirty="0">
                <a:solidFill>
                  <a:srgbClr val="0000FF"/>
                </a:solidFill>
                <a:latin typeface="Arial" charset="0"/>
                <a:cs typeface="Arial" charset="0"/>
              </a:rPr>
              <a:t>).  Standard Finite Volume methods do not conserve energy exactly (except Arakawa, which has overshoots).  Unlike </a:t>
            </a:r>
            <a:r>
              <a:rPr lang="en-US" altLang="ja-JP" sz="1800" dirty="0" err="1">
                <a:solidFill>
                  <a:srgbClr val="0000FF"/>
                </a:solidFill>
                <a:latin typeface="Arial" charset="0"/>
                <a:cs typeface="Arial" charset="0"/>
              </a:rPr>
              <a:t>Navier</a:t>
            </a:r>
            <a:r>
              <a:rPr lang="en-US" altLang="ja-JP" sz="1800" dirty="0">
                <a:solidFill>
                  <a:srgbClr val="0000FF"/>
                </a:solidFill>
                <a:latin typeface="Arial" charset="0"/>
                <a:cs typeface="Arial" charset="0"/>
              </a:rPr>
              <a:t>-Stokes fluid </a:t>
            </a:r>
            <a:r>
              <a:rPr lang="en-US" altLang="ja-JP" sz="1800" dirty="0" err="1">
                <a:solidFill>
                  <a:srgbClr val="0000FF"/>
                </a:solidFill>
                <a:latin typeface="Arial" charset="0"/>
                <a:cs typeface="Arial" charset="0"/>
              </a:rPr>
              <a:t>eqs</a:t>
            </a:r>
            <a:r>
              <a:rPr lang="en-US" altLang="ja-JP" sz="1800" dirty="0">
                <a:solidFill>
                  <a:srgbClr val="0000FF"/>
                </a:solidFill>
                <a:latin typeface="Arial" charset="0"/>
                <a:cs typeface="Arial" charset="0"/>
              </a:rPr>
              <a:t>., energy conservation in kinetic/</a:t>
            </a:r>
            <a:r>
              <a:rPr lang="en-US" altLang="ja-JP" sz="1800" dirty="0" err="1">
                <a:solidFill>
                  <a:srgbClr val="0000FF"/>
                </a:solidFill>
                <a:latin typeface="Arial" charset="0"/>
                <a:cs typeface="Arial" charset="0"/>
              </a:rPr>
              <a:t>Vlasov</a:t>
            </a:r>
            <a:r>
              <a:rPr lang="en-US" altLang="ja-JP" sz="1800" dirty="0">
                <a:solidFill>
                  <a:srgbClr val="0000FF"/>
                </a:solidFill>
                <a:latin typeface="Arial" charset="0"/>
                <a:cs typeface="Arial" charset="0"/>
              </a:rPr>
              <a:t>-Boltzmann equations is indirect, involving integration-by-parts and particle-field energy exchange.</a:t>
            </a:r>
          </a:p>
        </p:txBody>
      </p:sp>
      <p:sp>
        <p:nvSpPr>
          <p:cNvPr id="294915" name="Shape 101"/>
          <p:cNvSpPr>
            <a:spLocks noGrp="1"/>
          </p:cNvSpPr>
          <p:nvPr>
            <p:ph type="sldNum" sz="quarter" idx="10"/>
          </p:nvPr>
        </p:nvSpPr>
        <p:spPr bwMode="auto">
          <a:xfrm>
            <a:off x="8997516" y="6588125"/>
            <a:ext cx="89768" cy="215444"/>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a:lstStyle>
            <a:lvl1pPr defTabSz="584200"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defTabSz="58420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defTabSz="5842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defTabSz="5842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defTabSz="5842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eaLnBrk="1" hangingPunct="1"/>
            <a:fld id="{E6993599-6115-684B-B04A-1D18DA9B3E06}" type="slidenum">
              <a:rPr lang="en-US" altLang="ja-JP" sz="1400">
                <a:latin typeface="Times New Roman"/>
                <a:cs typeface="Times New Roman"/>
              </a:rPr>
              <a:pPr eaLnBrk="1" hangingPunct="1"/>
              <a:t>13</a:t>
            </a:fld>
            <a:endParaRPr lang="en-US" altLang="ja-JP" sz="1400" dirty="0">
              <a:latin typeface="Times New Roman"/>
              <a:cs typeface="Times New Roman"/>
            </a:endParaRPr>
          </a:p>
        </p:txBody>
      </p:sp>
      <p:sp>
        <p:nvSpPr>
          <p:cNvPr id="102" name="Shape 102"/>
          <p:cNvSpPr/>
          <p:nvPr/>
        </p:nvSpPr>
        <p:spPr>
          <a:xfrm>
            <a:off x="242888" y="995363"/>
            <a:ext cx="8520112" cy="1587"/>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algn="l" defTabSz="457200" rtl="0">
              <a:defRPr sz="1200">
                <a:uFillTx/>
                <a:latin typeface="Helvetica"/>
                <a:ea typeface="Helvetica"/>
                <a:cs typeface="Helvetica"/>
                <a:sym typeface="Helvetica"/>
              </a:defRPr>
            </a:pPr>
            <a:endParaRPr sz="1200">
              <a:uFillTx/>
              <a:latin typeface="Helvetica"/>
              <a:ea typeface="Helvetica"/>
              <a:cs typeface="Helvetica"/>
              <a:sym typeface="Helvetica"/>
            </a:endParaRPr>
          </a:p>
        </p:txBody>
      </p:sp>
      <p:pic>
        <p:nvPicPr>
          <p:cNvPr id="8" name="Picture 7" descr="DG-basis-fcn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529" y="1270878"/>
            <a:ext cx="8827530" cy="2200255"/>
          </a:xfrm>
          <a:prstGeom prst="rect">
            <a:avLst/>
          </a:prstGeom>
        </p:spPr>
      </p:pic>
    </p:spTree>
    <p:extLst>
      <p:ext uri="{BB962C8B-B14F-4D97-AF65-F5344CB8AC3E}">
        <p14:creationId xmlns:p14="http://schemas.microsoft.com/office/powerpoint/2010/main" val="179140563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83" name="Picture 23"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8" y="1614488"/>
            <a:ext cx="8534400"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5" name="Rectangle 3"/>
          <p:cNvSpPr>
            <a:spLocks noGrp="1" noChangeArrowheads="1"/>
          </p:cNvSpPr>
          <p:nvPr>
            <p:ph type="title"/>
          </p:nvPr>
        </p:nvSpPr>
        <p:spPr>
          <a:xfrm>
            <a:off x="0" y="0"/>
            <a:ext cx="9144000" cy="620713"/>
          </a:xfrm>
        </p:spPr>
        <p:txBody>
          <a:bodyPr/>
          <a:lstStyle/>
          <a:p>
            <a:pPr eaLnBrk="1" hangingPunct="1">
              <a:defRPr/>
            </a:pPr>
            <a:r>
              <a:rPr lang="en-US" altLang="ja-JP" sz="2800" b="1" dirty="0">
                <a:solidFill>
                  <a:srgbClr val="0000FF"/>
                </a:solidFill>
                <a:latin typeface="Times New Roman" charset="0"/>
                <a:cs typeface="ＭＳ Ｐゴシック" charset="0"/>
              </a:rPr>
              <a:t>Standard DG Polynomial Basis Functions:</a:t>
            </a:r>
          </a:p>
        </p:txBody>
      </p:sp>
      <p:sp>
        <p:nvSpPr>
          <p:cNvPr id="382978" name="Line 6"/>
          <p:cNvSpPr>
            <a:spLocks noChangeShapeType="1"/>
          </p:cNvSpPr>
          <p:nvPr/>
        </p:nvSpPr>
        <p:spPr bwMode="auto">
          <a:xfrm flipV="1">
            <a:off x="287338" y="620713"/>
            <a:ext cx="8569325" cy="1111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algn="l" rtl="0" fontAlgn="base">
              <a:spcBef>
                <a:spcPct val="0"/>
              </a:spcBef>
              <a:spcAft>
                <a:spcPct val="0"/>
              </a:spcAft>
            </a:pPr>
            <a:endParaRPr lang="en-US" sz="1700" kern="1200">
              <a:solidFill>
                <a:srgbClr val="000000"/>
              </a:solidFill>
              <a:uFillTx/>
              <a:latin typeface="Arial" charset="0"/>
              <a:ea typeface="ヒラギノ角ゴ ProN W3" charset="0"/>
              <a:cs typeface="ヒラギノ角ゴ ProN W3" charset="0"/>
              <a:sym typeface="Arial" charset="0"/>
            </a:endParaRPr>
          </a:p>
        </p:txBody>
      </p:sp>
      <p:sp>
        <p:nvSpPr>
          <p:cNvPr id="382979" name="TextBox 6"/>
          <p:cNvSpPr txBox="1">
            <a:spLocks noChangeArrowheads="1"/>
          </p:cNvSpPr>
          <p:nvPr/>
        </p:nvSpPr>
        <p:spPr bwMode="auto">
          <a:xfrm>
            <a:off x="-982663" y="322262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marL="0" marR="0" algn="l" rtl="0" fontAlgn="base">
              <a:spcBef>
                <a:spcPct val="0"/>
              </a:spcBef>
              <a:spcAft>
                <a:spcPct val="0"/>
              </a:spcAft>
            </a:pPr>
            <a:endParaRPr lang="ja-JP" altLang="en-US" sz="1800" kern="1200">
              <a:uFillTx/>
              <a:ea typeface="ＭＳ Ｐゴシック" charset="0"/>
              <a:cs typeface="ＭＳ Ｐゴシック" charset="0"/>
            </a:endParaRPr>
          </a:p>
        </p:txBody>
      </p:sp>
      <p:sp>
        <p:nvSpPr>
          <p:cNvPr id="382980" name="Slide Number Placeholder 7"/>
          <p:cNvSpPr>
            <a:spLocks noGrp="1"/>
          </p:cNvSpPr>
          <p:nvPr>
            <p:ph type="sldNum" sz="quarter" idx="12"/>
          </p:nvPr>
        </p:nvSpPr>
        <p:spPr bwMode="auto">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584200"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defTabSz="58420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defTabSz="5842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defTabSz="5842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defTabSz="5842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eaLnBrk="1" hangingPunct="1"/>
            <a:fld id="{A5D39773-3E01-C04C-9014-44DEE7BC749F}" type="slidenum">
              <a:rPr lang="en-US" altLang="ja-JP" sz="1400">
                <a:latin typeface="Times New Roman" charset="0"/>
                <a:ea typeface="ＭＳ Ｐゴシック" charset="0"/>
                <a:cs typeface="ＭＳ Ｐゴシック" charset="0"/>
              </a:rPr>
              <a:pPr eaLnBrk="1" hangingPunct="1"/>
              <a:t>14</a:t>
            </a:fld>
            <a:endParaRPr lang="en-US" altLang="ja-JP" sz="1400" dirty="0">
              <a:latin typeface="Times New Roman" charset="0"/>
              <a:ea typeface="ＭＳ Ｐゴシック" charset="0"/>
              <a:cs typeface="ＭＳ Ｐゴシック" charset="0"/>
            </a:endParaRPr>
          </a:p>
        </p:txBody>
      </p:sp>
      <p:pic>
        <p:nvPicPr>
          <p:cNvPr id="382981" name="Picture 5"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6300" y="814388"/>
            <a:ext cx="1828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2" name="Picture 18"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3538" y="4152846"/>
            <a:ext cx="6985000"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4" name="Picture 24"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98800" y="4795919"/>
            <a:ext cx="42926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5" name="Picture 26" descr="latex-image-1.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563" y="2108200"/>
            <a:ext cx="8293100" cy="90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2986" name="Picture 29" descr="latex-image-1.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7663" y="3240088"/>
            <a:ext cx="85090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385400" y="5874996"/>
            <a:ext cx="6755744" cy="8412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eaLnBrk="0" hangingPunct="0"/>
            <a:r>
              <a:rPr kumimoji="0" lang="en-US" sz="1600" b="0" i="0" u="none" strike="noStrike" cap="none" spc="0" normalizeH="0" baseline="0" dirty="0">
                <a:ln>
                  <a:noFill/>
                </a:ln>
                <a:solidFill>
                  <a:srgbClr val="000000"/>
                </a:solidFill>
                <a:effectLst/>
                <a:uFill>
                  <a:solidFill>
                    <a:srgbClr val="000000"/>
                  </a:solidFill>
                </a:uFill>
                <a:latin typeface="Arial"/>
                <a:ea typeface="Arial"/>
                <a:cs typeface="Arial"/>
                <a:sym typeface="Arial"/>
              </a:rPr>
              <a:t>(This is the essence of general </a:t>
            </a:r>
            <a:r>
              <a:rPr lang="en-US" sz="1600" dirty="0">
                <a:solidFill>
                  <a:srgbClr val="000000"/>
                </a:solidFill>
                <a:uFill>
                  <a:solidFill>
                    <a:srgbClr val="000000"/>
                  </a:solidFill>
                </a:uFill>
                <a:latin typeface="Arial"/>
                <a:ea typeface="Arial"/>
                <a:cs typeface="Arial"/>
              </a:rPr>
              <a:t>Galerkin formulations.  DG combines this </a:t>
            </a:r>
            <a:r>
              <a:rPr kumimoji="0" lang="en-US" sz="1600" b="0" i="0" u="none" strike="noStrike" cap="none" spc="0" normalizeH="0" dirty="0">
                <a:ln>
                  <a:noFill/>
                </a:ln>
                <a:solidFill>
                  <a:srgbClr val="000000"/>
                </a:solidFill>
                <a:effectLst/>
                <a:uFill>
                  <a:solidFill>
                    <a:srgbClr val="000000"/>
                  </a:solidFill>
                </a:uFill>
                <a:latin typeface="Arial"/>
                <a:ea typeface="Arial"/>
                <a:cs typeface="Arial"/>
                <a:sym typeface="Arial"/>
              </a:rPr>
              <a:t>with a Godunov approach of a Riemann solver / upwind fluxes at discontinuous </a:t>
            </a:r>
            <a:r>
              <a:rPr lang="en-US" sz="1600" dirty="0">
                <a:solidFill>
                  <a:srgbClr val="000000"/>
                </a:solidFill>
                <a:uFill>
                  <a:solidFill>
                    <a:srgbClr val="000000"/>
                  </a:solidFill>
                </a:uFill>
                <a:latin typeface="Arial"/>
                <a:ea typeface="Arial"/>
                <a:cs typeface="Arial"/>
              </a:rPr>
              <a:t>boundaries and efficient evaluation of integrals.</a:t>
            </a:r>
            <a:r>
              <a:rPr kumimoji="0" lang="en-US" sz="1600" b="0" i="0" u="none" strike="noStrike" cap="none" spc="0" normalizeH="0" dirty="0">
                <a:ln>
                  <a:noFill/>
                </a:ln>
                <a:solidFill>
                  <a:srgbClr val="000000"/>
                </a:solidFill>
                <a:effectLst/>
                <a:uFill>
                  <a:solidFill>
                    <a:srgbClr val="000000"/>
                  </a:solidFill>
                </a:uFill>
                <a:latin typeface="Arial"/>
                <a:ea typeface="Arial"/>
                <a:cs typeface="Arial"/>
                <a:sym typeface="Arial"/>
              </a:rPr>
              <a:t>)</a:t>
            </a:r>
            <a:endParaRPr kumimoji="0" lang="en-US" sz="1600" b="0" i="0" u="none" strike="noStrike" cap="none" spc="0" normalizeH="0" baseline="0" dirty="0">
              <a:ln>
                <a:noFill/>
              </a:ln>
              <a:solidFill>
                <a:srgbClr val="000000"/>
              </a:solidFill>
              <a:effectLst/>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165410214"/>
      </p:ext>
    </p:extLst>
  </p:cSld>
  <p:clrMapOvr>
    <a:masterClrMapping/>
  </p:clrMapOvr>
  <p:transition advTm="137166"/>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noChangeArrowheads="1"/>
          </p:cNvSpPr>
          <p:nvPr>
            <p:ph type="title"/>
          </p:nvPr>
        </p:nvSpPr>
        <p:spPr>
          <a:xfrm>
            <a:off x="0" y="0"/>
            <a:ext cx="9144000" cy="620713"/>
          </a:xfrm>
        </p:spPr>
        <p:txBody>
          <a:bodyPr/>
          <a:lstStyle/>
          <a:p>
            <a:pPr eaLnBrk="1" hangingPunct="1">
              <a:defRPr/>
            </a:pPr>
            <a:r>
              <a:rPr lang="en-US" altLang="ja-JP" sz="2800" b="1" dirty="0">
                <a:solidFill>
                  <a:srgbClr val="0000FF"/>
                </a:solidFill>
                <a:latin typeface="Times New Roman" charset="0"/>
                <a:cs typeface="ＭＳ Ｐゴシック" charset="0"/>
              </a:rPr>
              <a:t>Standard </a:t>
            </a:r>
            <a:r>
              <a:rPr lang="en-US" altLang="ja-JP" sz="2800" b="1" dirty="0" err="1">
                <a:solidFill>
                  <a:srgbClr val="0000FF"/>
                </a:solidFill>
                <a:latin typeface="Times New Roman" charset="0"/>
                <a:cs typeface="ＭＳ Ｐゴシック" charset="0"/>
              </a:rPr>
              <a:t>Maxwellian</a:t>
            </a:r>
            <a:r>
              <a:rPr lang="en-US" altLang="ja-JP" sz="2800" b="1" dirty="0">
                <a:solidFill>
                  <a:srgbClr val="0000FF"/>
                </a:solidFill>
                <a:latin typeface="Times New Roman" charset="0"/>
                <a:cs typeface="ＭＳ Ｐゴシック" charset="0"/>
              </a:rPr>
              <a:t>-Weighted DG Basis Functions:</a:t>
            </a:r>
          </a:p>
        </p:txBody>
      </p:sp>
      <p:sp>
        <p:nvSpPr>
          <p:cNvPr id="385026" name="Line 6"/>
          <p:cNvSpPr>
            <a:spLocks noChangeShapeType="1"/>
          </p:cNvSpPr>
          <p:nvPr/>
        </p:nvSpPr>
        <p:spPr bwMode="auto">
          <a:xfrm flipV="1">
            <a:off x="287338" y="620713"/>
            <a:ext cx="8569325" cy="1111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algn="l" rtl="0" fontAlgn="base">
              <a:spcBef>
                <a:spcPct val="0"/>
              </a:spcBef>
              <a:spcAft>
                <a:spcPct val="0"/>
              </a:spcAft>
            </a:pPr>
            <a:endParaRPr lang="en-US" sz="1700" kern="1200">
              <a:solidFill>
                <a:srgbClr val="000000"/>
              </a:solidFill>
              <a:uFillTx/>
              <a:latin typeface="Arial" charset="0"/>
              <a:ea typeface="ヒラギノ角ゴ ProN W3" charset="0"/>
              <a:cs typeface="ヒラギノ角ゴ ProN W3" charset="0"/>
              <a:sym typeface="Arial" charset="0"/>
            </a:endParaRPr>
          </a:p>
        </p:txBody>
      </p:sp>
      <p:sp>
        <p:nvSpPr>
          <p:cNvPr id="385027" name="TextBox 6"/>
          <p:cNvSpPr txBox="1">
            <a:spLocks noChangeArrowheads="1"/>
          </p:cNvSpPr>
          <p:nvPr/>
        </p:nvSpPr>
        <p:spPr bwMode="auto">
          <a:xfrm>
            <a:off x="-982663" y="322262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marL="0" marR="0" algn="l" rtl="0" fontAlgn="base">
              <a:spcBef>
                <a:spcPct val="0"/>
              </a:spcBef>
              <a:spcAft>
                <a:spcPct val="0"/>
              </a:spcAft>
            </a:pPr>
            <a:endParaRPr lang="ja-JP" altLang="en-US" sz="1800" kern="1200">
              <a:uFillTx/>
              <a:ea typeface="ＭＳ Ｐゴシック" charset="0"/>
              <a:cs typeface="ＭＳ Ｐゴシック" charset="0"/>
            </a:endParaRPr>
          </a:p>
        </p:txBody>
      </p:sp>
      <p:sp>
        <p:nvSpPr>
          <p:cNvPr id="385028" name="Slide Number Placeholder 7"/>
          <p:cNvSpPr>
            <a:spLocks noGrp="1"/>
          </p:cNvSpPr>
          <p:nvPr>
            <p:ph type="sldNum" sz="quarter" idx="12"/>
          </p:nvPr>
        </p:nvSpPr>
        <p:spPr bwMode="auto">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584200"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defTabSz="58420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defTabSz="5842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defTabSz="5842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defTabSz="5842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eaLnBrk="1" hangingPunct="1"/>
            <a:fld id="{0AD83B30-9BE2-584C-9B3C-1854A2A53218}" type="slidenum">
              <a:rPr lang="en-US" altLang="ja-JP" sz="1400">
                <a:latin typeface="Times New Roman" charset="0"/>
                <a:ea typeface="ＭＳ Ｐゴシック" charset="0"/>
                <a:cs typeface="ＭＳ Ｐゴシック" charset="0"/>
              </a:rPr>
              <a:pPr eaLnBrk="1" hangingPunct="1"/>
              <a:t>15</a:t>
            </a:fld>
            <a:endParaRPr lang="en-US" altLang="ja-JP" sz="1400">
              <a:latin typeface="Times New Roman" charset="0"/>
              <a:ea typeface="ＭＳ Ｐゴシック" charset="0"/>
              <a:cs typeface="ＭＳ Ｐゴシック" charset="0"/>
            </a:endParaRPr>
          </a:p>
        </p:txBody>
      </p:sp>
      <p:sp>
        <p:nvSpPr>
          <p:cNvPr id="3" name="TextBox 2"/>
          <p:cNvSpPr txBox="1"/>
          <p:nvPr/>
        </p:nvSpPr>
        <p:spPr>
          <a:xfrm>
            <a:off x="123825" y="744439"/>
            <a:ext cx="8959850" cy="133369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lvl1pPr marL="39688"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marR="0" algn="l" rtl="0" eaLnBrk="1" fontAlgn="base">
              <a:spcBef>
                <a:spcPct val="0"/>
              </a:spcBef>
              <a:spcAft>
                <a:spcPct val="0"/>
              </a:spcAft>
              <a:defRPr/>
            </a:pPr>
            <a:r>
              <a:rPr lang="en-US" altLang="ja-JP" sz="2000" kern="1200" dirty="0">
                <a:uFillTx/>
                <a:latin typeface="Times New Roman" charset="0"/>
                <a:cs typeface="Arial" charset="0"/>
              </a:rPr>
              <a:t>For many plasma problems of interest, we know </a:t>
            </a:r>
            <a:r>
              <a:rPr lang="en-US" altLang="ja-JP" sz="2000" kern="1200" dirty="0" err="1">
                <a:uFillTx/>
                <a:latin typeface="Times New Roman" charset="0"/>
                <a:cs typeface="Arial" charset="0"/>
              </a:rPr>
              <a:t>Maxwellian</a:t>
            </a:r>
            <a:r>
              <a:rPr lang="en-US" altLang="ja-JP" sz="2000" kern="1200" dirty="0">
                <a:uFillTx/>
                <a:latin typeface="Times New Roman" charset="0"/>
                <a:cs typeface="Arial" charset="0"/>
              </a:rPr>
              <a:t>-weighted basis functions would be more efficient.   Polynomial basis functions are ill-behaved at high v, can</a:t>
            </a:r>
            <a:r>
              <a:rPr lang="en-US" sz="2000" kern="1200" dirty="0">
                <a:uFillTx/>
                <a:latin typeface="Times New Roman" charset="0"/>
                <a:cs typeface="Arial" charset="0"/>
              </a:rPr>
              <a:t>’</a:t>
            </a:r>
            <a:r>
              <a:rPr lang="en-US" altLang="ja-JP" sz="2000" kern="1200" dirty="0">
                <a:uFillTx/>
                <a:latin typeface="Times New Roman" charset="0"/>
                <a:cs typeface="Arial" charset="0"/>
              </a:rPr>
              <a:t>t integrate to v</a:t>
            </a:r>
            <a:r>
              <a:rPr lang="en-US" altLang="ja-JP" sz="2000" i="1" kern="1200" dirty="0">
                <a:uFillTx/>
                <a:latin typeface="Times New Roman" charset="0"/>
                <a:cs typeface="Arial" charset="0"/>
              </a:rPr>
              <a:t> = ∞</a:t>
            </a:r>
            <a:r>
              <a:rPr lang="en-US" altLang="ja-JP" sz="2000" kern="1200" dirty="0">
                <a:uFillTx/>
                <a:latin typeface="Times New Roman" charset="0"/>
                <a:cs typeface="Arial" charset="0"/>
              </a:rPr>
              <a:t>, where asymptotic behavior is </a:t>
            </a:r>
            <a:r>
              <a:rPr lang="en-US" altLang="ja-JP" sz="2000" kern="1200" dirty="0" err="1">
                <a:uFillTx/>
                <a:latin typeface="Times New Roman" charset="0"/>
                <a:cs typeface="Arial" charset="0"/>
              </a:rPr>
              <a:t>Maxwellian</a:t>
            </a:r>
            <a:r>
              <a:rPr lang="en-US" altLang="ja-JP" sz="2000" kern="1200" dirty="0">
                <a:uFillTx/>
                <a:latin typeface="Times New Roman" charset="0"/>
                <a:cs typeface="Arial" charset="0"/>
              </a:rPr>
              <a:t> (sometimes at higher </a:t>
            </a:r>
            <a:r>
              <a:rPr lang="en-US" sz="2000" kern="1200" dirty="0">
                <a:uFillTx/>
                <a:latin typeface="Times New Roman" charset="0"/>
                <a:cs typeface="Arial" charset="0"/>
              </a:rPr>
              <a:t>“</a:t>
            </a:r>
            <a:r>
              <a:rPr lang="en-US" altLang="ja-JP" sz="2000" kern="1200" dirty="0">
                <a:uFillTx/>
                <a:latin typeface="Times New Roman" charset="0"/>
                <a:cs typeface="Arial" charset="0"/>
              </a:rPr>
              <a:t>temperature</a:t>
            </a:r>
            <a:r>
              <a:rPr lang="en-US" sz="2000" kern="1200" dirty="0">
                <a:uFillTx/>
                <a:latin typeface="Times New Roman" charset="0"/>
                <a:cs typeface="Arial" charset="0"/>
              </a:rPr>
              <a:t>”</a:t>
            </a:r>
            <a:r>
              <a:rPr lang="en-US" altLang="ja-JP" sz="2000" kern="1200" dirty="0">
                <a:uFillTx/>
                <a:latin typeface="Times New Roman" charset="0"/>
                <a:cs typeface="Arial" charset="0"/>
              </a:rPr>
              <a:t>).  Helps handle moderate collision frequencies of edge region.</a:t>
            </a:r>
          </a:p>
        </p:txBody>
      </p:sp>
      <p:pic>
        <p:nvPicPr>
          <p:cNvPr id="385030" name="Picture 3"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4838" y="2417763"/>
            <a:ext cx="56388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5031" name="Picture 4" descr="latex-image-1.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00138" y="3494088"/>
            <a:ext cx="6413500"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5032" name="Picture 5" descr="latex-image-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7338" y="4321175"/>
            <a:ext cx="8483600" cy="60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325438" y="6019800"/>
            <a:ext cx="8445500" cy="40957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lIns="50800" tIns="50800" rIns="50800" bIns="50800" anchor="ctr">
            <a:spAutoFit/>
          </a:bodyPr>
          <a:lstStyle>
            <a:lvl1pPr marL="39688"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marR="0" algn="l" rtl="0" eaLnBrk="1" fontAlgn="base">
              <a:spcBef>
                <a:spcPct val="0"/>
              </a:spcBef>
              <a:spcAft>
                <a:spcPct val="0"/>
              </a:spcAft>
              <a:defRPr/>
            </a:pPr>
            <a:r>
              <a:rPr lang="en-US" altLang="ja-JP" sz="2000" kern="1200">
                <a:uFillTx/>
                <a:latin typeface="Times New Roman" charset="0"/>
                <a:ea typeface="Arial" charset="0"/>
              </a:rPr>
              <a:t>Standard energy conservation doesn</a:t>
            </a:r>
            <a:r>
              <a:rPr lang="en-US" sz="2000" kern="1200">
                <a:uFillTx/>
                <a:latin typeface="Times New Roman" charset="0"/>
                <a:ea typeface="Arial" charset="0"/>
              </a:rPr>
              <a:t>’</a:t>
            </a:r>
            <a:r>
              <a:rPr lang="en-US" altLang="ja-JP" sz="2000" kern="1200">
                <a:uFillTx/>
                <a:latin typeface="Times New Roman" charset="0"/>
                <a:ea typeface="Arial" charset="0"/>
              </a:rPr>
              <a:t>t hold either.</a:t>
            </a:r>
          </a:p>
        </p:txBody>
      </p:sp>
      <p:pic>
        <p:nvPicPr>
          <p:cNvPr id="385034" name="Picture 1" descr="latex-image-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31963" y="5135563"/>
            <a:ext cx="5994400"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29013020"/>
      </p:ext>
    </p:extLst>
  </p:cSld>
  <p:clrMapOvr>
    <a:masterClrMapping/>
  </p:clrMapOvr>
  <p:transition advTm="137166"/>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noChangeArrowheads="1"/>
          </p:cNvSpPr>
          <p:nvPr>
            <p:ph type="title"/>
          </p:nvPr>
        </p:nvSpPr>
        <p:spPr>
          <a:xfrm>
            <a:off x="0" y="0"/>
            <a:ext cx="9144000" cy="620713"/>
          </a:xfrm>
        </p:spPr>
        <p:txBody>
          <a:bodyPr/>
          <a:lstStyle/>
          <a:p>
            <a:pPr eaLnBrk="1" hangingPunct="1">
              <a:defRPr/>
            </a:pPr>
            <a:r>
              <a:rPr lang="en-US" altLang="ja-JP" sz="2800" b="1" dirty="0">
                <a:solidFill>
                  <a:srgbClr val="0000FF"/>
                </a:solidFill>
                <a:latin typeface="Times New Roman" charset="0"/>
                <a:cs typeface="ＭＳ Ｐゴシック" charset="0"/>
              </a:rPr>
              <a:t>Conservative </a:t>
            </a:r>
            <a:r>
              <a:rPr lang="en-US" altLang="ja-JP" sz="2800" b="1" dirty="0" err="1">
                <a:solidFill>
                  <a:srgbClr val="0000FF"/>
                </a:solidFill>
                <a:latin typeface="Times New Roman" charset="0"/>
                <a:cs typeface="ＭＳ Ｐゴシック" charset="0"/>
              </a:rPr>
              <a:t>Maxwellian</a:t>
            </a:r>
            <a:r>
              <a:rPr lang="en-US" altLang="ja-JP" sz="2800" b="1" dirty="0">
                <a:solidFill>
                  <a:srgbClr val="0000FF"/>
                </a:solidFill>
                <a:latin typeface="Times New Roman" charset="0"/>
                <a:cs typeface="ＭＳ Ｐゴシック" charset="0"/>
              </a:rPr>
              <a:t>-Weighted DG Basis Functions:</a:t>
            </a:r>
          </a:p>
        </p:txBody>
      </p:sp>
      <p:sp>
        <p:nvSpPr>
          <p:cNvPr id="387074" name="Line 6"/>
          <p:cNvSpPr>
            <a:spLocks noChangeShapeType="1"/>
          </p:cNvSpPr>
          <p:nvPr/>
        </p:nvSpPr>
        <p:spPr bwMode="auto">
          <a:xfrm flipV="1">
            <a:off x="287338" y="620713"/>
            <a:ext cx="8569325" cy="1111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algn="l" rtl="0" fontAlgn="base">
              <a:spcBef>
                <a:spcPct val="0"/>
              </a:spcBef>
              <a:spcAft>
                <a:spcPct val="0"/>
              </a:spcAft>
            </a:pPr>
            <a:endParaRPr lang="en-US" sz="1700" kern="1200">
              <a:solidFill>
                <a:srgbClr val="000000"/>
              </a:solidFill>
              <a:uFillTx/>
              <a:latin typeface="Arial" charset="0"/>
              <a:ea typeface="ヒラギノ角ゴ ProN W3" charset="0"/>
              <a:cs typeface="ヒラギノ角ゴ ProN W3" charset="0"/>
              <a:sym typeface="Arial" charset="0"/>
            </a:endParaRPr>
          </a:p>
        </p:txBody>
      </p:sp>
      <p:sp>
        <p:nvSpPr>
          <p:cNvPr id="387075" name="TextBox 6"/>
          <p:cNvSpPr txBox="1">
            <a:spLocks noChangeArrowheads="1"/>
          </p:cNvSpPr>
          <p:nvPr/>
        </p:nvSpPr>
        <p:spPr bwMode="auto">
          <a:xfrm>
            <a:off x="-982663" y="322262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marL="0" marR="0" algn="l" rtl="0" fontAlgn="base">
              <a:spcBef>
                <a:spcPct val="0"/>
              </a:spcBef>
              <a:spcAft>
                <a:spcPct val="0"/>
              </a:spcAft>
            </a:pPr>
            <a:endParaRPr lang="ja-JP" altLang="en-US" sz="1800" kern="1200">
              <a:uFillTx/>
              <a:ea typeface="ＭＳ Ｐゴシック" charset="0"/>
              <a:cs typeface="ＭＳ Ｐゴシック" charset="0"/>
            </a:endParaRPr>
          </a:p>
        </p:txBody>
      </p:sp>
      <p:sp>
        <p:nvSpPr>
          <p:cNvPr id="387076" name="Slide Number Placeholder 7"/>
          <p:cNvSpPr>
            <a:spLocks noGrp="1"/>
          </p:cNvSpPr>
          <p:nvPr>
            <p:ph type="sldNum" sz="quarter" idx="12"/>
          </p:nvPr>
        </p:nvSpPr>
        <p:spPr bwMode="auto">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584200"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defTabSz="58420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defTabSz="5842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defTabSz="5842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defTabSz="5842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eaLnBrk="1" hangingPunct="1"/>
            <a:fld id="{8992D1BB-EDF6-0C4A-B0EE-E93DECCA1537}" type="slidenum">
              <a:rPr lang="en-US" altLang="ja-JP" sz="1400">
                <a:latin typeface="Times New Roman" charset="0"/>
                <a:ea typeface="ＭＳ Ｐゴシック" charset="0"/>
                <a:cs typeface="ＭＳ Ｐゴシック" charset="0"/>
              </a:rPr>
              <a:pPr eaLnBrk="1" hangingPunct="1"/>
              <a:t>16</a:t>
            </a:fld>
            <a:endParaRPr lang="en-US" altLang="ja-JP" sz="1400">
              <a:latin typeface="Times New Roman" charset="0"/>
              <a:ea typeface="ＭＳ Ｐゴシック" charset="0"/>
              <a:cs typeface="ＭＳ Ｐゴシック" charset="0"/>
            </a:endParaRPr>
          </a:p>
        </p:txBody>
      </p:sp>
      <p:pic>
        <p:nvPicPr>
          <p:cNvPr id="387077" name="Picture 3"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55650"/>
            <a:ext cx="9144000" cy="559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72789728"/>
      </p:ext>
    </p:extLst>
  </p:cSld>
  <p:clrMapOvr>
    <a:masterClrMapping/>
  </p:clrMapOvr>
  <p:transition advTm="137166"/>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i-mpp-jan-2016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2405" cy="6858000"/>
          </a:xfrm>
          <a:prstGeom prst="rect">
            <a:avLst/>
          </a:prstGeom>
        </p:spPr>
      </p:pic>
      <p:sp>
        <p:nvSpPr>
          <p:cNvPr id="2" name="Rectangle 1"/>
          <p:cNvSpPr/>
          <p:nvPr/>
        </p:nvSpPr>
        <p:spPr>
          <a:xfrm>
            <a:off x="0" y="6649768"/>
            <a:ext cx="9152404" cy="208231"/>
          </a:xfrm>
          <a:prstGeom prst="rect">
            <a:avLst/>
          </a:prstGeom>
          <a:solidFill>
            <a:schemeClr val="bg1"/>
          </a:solidFill>
          <a:ln w="9525" cap="flat">
            <a:solidFill>
              <a:schemeClr val="bg1"/>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639" marR="40639"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7" name="Shape 87"/>
          <p:cNvSpPr>
            <a:spLocks noGrp="1"/>
          </p:cNvSpPr>
          <p:nvPr>
            <p:ph type="sldNum" sz="quarter" idx="10"/>
          </p:nvPr>
        </p:nvSpPr>
        <p:spPr>
          <a:xfrm>
            <a:off x="8940800" y="6619875"/>
            <a:ext cx="198438" cy="279400"/>
          </a:xfrm>
          <a:extLs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a:lstStyle>
            <a:lvl1pPr defTabSz="584200"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defTabSz="58420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defTabSz="5842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defTabSz="5842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defTabSz="5842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eaLnBrk="1" hangingPunct="1">
              <a:defRPr/>
            </a:pPr>
            <a:fld id="{9A357CD5-3FFB-3047-A5BA-6C1A822C1FFD}" type="slidenum">
              <a:rPr lang="en-US" altLang="ja-JP" sz="1200"/>
              <a:pPr eaLnBrk="1" hangingPunct="1">
                <a:defRPr/>
              </a:pPr>
              <a:t>17</a:t>
            </a:fld>
            <a:endParaRPr lang="en-US" altLang="ja-JP" sz="1200" dirty="0"/>
          </a:p>
        </p:txBody>
      </p:sp>
    </p:spTree>
    <p:extLst>
      <p:ext uri="{BB962C8B-B14F-4D97-AF65-F5344CB8AC3E}">
        <p14:creationId xmlns:p14="http://schemas.microsoft.com/office/powerpoint/2010/main" val="90670164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i-mpp-jan-2016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222"/>
            <a:ext cx="9144000" cy="6851702"/>
          </a:xfrm>
          <a:prstGeom prst="rect">
            <a:avLst/>
          </a:prstGeom>
        </p:spPr>
      </p:pic>
      <p:sp>
        <p:nvSpPr>
          <p:cNvPr id="3" name="Rectangle 2"/>
          <p:cNvSpPr/>
          <p:nvPr/>
        </p:nvSpPr>
        <p:spPr>
          <a:xfrm>
            <a:off x="0" y="6649768"/>
            <a:ext cx="9152404" cy="208231"/>
          </a:xfrm>
          <a:prstGeom prst="rect">
            <a:avLst/>
          </a:prstGeom>
          <a:solidFill>
            <a:schemeClr val="bg1"/>
          </a:solidFill>
          <a:ln w="9525" cap="flat">
            <a:solidFill>
              <a:schemeClr val="bg1"/>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639" marR="40639"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
                <a:solidFill>
                  <a:srgbClr val="000000"/>
                </a:solidFill>
              </a:uFill>
              <a:latin typeface="+mn-lt"/>
              <a:ea typeface="+mn-ea"/>
              <a:cs typeface="+mn-cs"/>
              <a:sym typeface="Arial"/>
            </a:endParaRPr>
          </a:p>
        </p:txBody>
      </p:sp>
      <p:sp>
        <p:nvSpPr>
          <p:cNvPr id="4" name="Shape 87"/>
          <p:cNvSpPr>
            <a:spLocks noGrp="1"/>
          </p:cNvSpPr>
          <p:nvPr>
            <p:ph type="sldNum" sz="quarter" idx="10"/>
          </p:nvPr>
        </p:nvSpPr>
        <p:spPr>
          <a:xfrm>
            <a:off x="8940800" y="6633243"/>
            <a:ext cx="198438" cy="279400"/>
          </a:xfrm>
          <a:extLs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a:lstStyle>
            <a:lvl1pPr defTabSz="584200"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defTabSz="58420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defTabSz="5842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defTabSz="5842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defTabSz="5842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eaLnBrk="1" hangingPunct="1">
              <a:defRPr/>
            </a:pPr>
            <a:fld id="{9A357CD5-3FFB-3047-A5BA-6C1A822C1FFD}" type="slidenum">
              <a:rPr lang="en-US" altLang="ja-JP" sz="1200"/>
              <a:pPr eaLnBrk="1" hangingPunct="1">
                <a:defRPr/>
              </a:pPr>
              <a:t>18</a:t>
            </a:fld>
            <a:endParaRPr lang="en-US" altLang="ja-JP" sz="1200" dirty="0"/>
          </a:p>
        </p:txBody>
      </p:sp>
      <p:sp>
        <p:nvSpPr>
          <p:cNvPr id="5" name="TextBox 4"/>
          <p:cNvSpPr txBox="1"/>
          <p:nvPr/>
        </p:nvSpPr>
        <p:spPr>
          <a:xfrm>
            <a:off x="3778318" y="6324521"/>
            <a:ext cx="4831631" cy="53347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639" marR="40639" indent="0" algn="l" defTabSz="914400" rtl="0" fontAlgn="auto"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
                  <a:solidFill>
                    <a:srgbClr val="000000"/>
                  </a:solidFill>
                </a:uFill>
                <a:sym typeface="Arial"/>
              </a:rPr>
              <a:t>(Similar to Gaussian Radial Basis Functions but conserve</a:t>
            </a:r>
            <a:r>
              <a:rPr lang="en-US" sz="1400" dirty="0">
                <a:solidFill>
                  <a:srgbClr val="000000"/>
                </a:solidFill>
                <a:uFill>
                  <a:solidFill>
                    <a:srgbClr val="000000"/>
                  </a:solidFill>
                </a:uFill>
              </a:rPr>
              <a:t>s energy and</a:t>
            </a:r>
            <a:r>
              <a:rPr kumimoji="0" lang="en-US" sz="1400" b="0" i="0" u="none" strike="noStrike" cap="none" spc="0" normalizeH="0" baseline="0" dirty="0">
                <a:ln>
                  <a:noFill/>
                </a:ln>
                <a:solidFill>
                  <a:srgbClr val="000000"/>
                </a:solidFill>
                <a:effectLst/>
                <a:uFill>
                  <a:solidFill>
                    <a:srgbClr val="000000"/>
                  </a:solidFill>
                </a:uFill>
                <a:sym typeface="Arial"/>
              </a:rPr>
              <a:t> applied only piecewise in velocity)</a:t>
            </a:r>
          </a:p>
        </p:txBody>
      </p:sp>
    </p:spTree>
    <p:extLst>
      <p:ext uri="{BB962C8B-B14F-4D97-AF65-F5344CB8AC3E}">
        <p14:creationId xmlns:p14="http://schemas.microsoft.com/office/powerpoint/2010/main" val="393579274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noChangeArrowheads="1"/>
          </p:cNvSpPr>
          <p:nvPr>
            <p:ph type="title"/>
          </p:nvPr>
        </p:nvSpPr>
        <p:spPr>
          <a:xfrm>
            <a:off x="0" y="0"/>
            <a:ext cx="9144000" cy="620713"/>
          </a:xfrm>
        </p:spPr>
        <p:txBody>
          <a:bodyPr/>
          <a:lstStyle/>
          <a:p>
            <a:pPr eaLnBrk="1" hangingPunct="1">
              <a:defRPr/>
            </a:pPr>
            <a:r>
              <a:rPr lang="en-US" altLang="ja-JP" sz="2800" b="1" dirty="0">
                <a:solidFill>
                  <a:srgbClr val="0000FF"/>
                </a:solidFill>
                <a:latin typeface="Times New Roman" charset="0"/>
                <a:cs typeface="ＭＳ Ｐゴシック" charset="0"/>
              </a:rPr>
              <a:t>1D Test problem: Classical Parallel Heat Conduction</a:t>
            </a:r>
          </a:p>
        </p:txBody>
      </p:sp>
      <p:sp>
        <p:nvSpPr>
          <p:cNvPr id="389122" name="Line 6"/>
          <p:cNvSpPr>
            <a:spLocks noChangeShapeType="1"/>
          </p:cNvSpPr>
          <p:nvPr/>
        </p:nvSpPr>
        <p:spPr bwMode="auto">
          <a:xfrm flipV="1">
            <a:off x="287338" y="620713"/>
            <a:ext cx="8569325" cy="1111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algn="l" rtl="0" fontAlgn="base">
              <a:spcBef>
                <a:spcPct val="0"/>
              </a:spcBef>
              <a:spcAft>
                <a:spcPct val="0"/>
              </a:spcAft>
            </a:pPr>
            <a:endParaRPr lang="en-US" sz="1700" kern="1200">
              <a:solidFill>
                <a:srgbClr val="000000"/>
              </a:solidFill>
              <a:uFillTx/>
              <a:latin typeface="Arial" charset="0"/>
              <a:ea typeface="ヒラギノ角ゴ ProN W3" charset="0"/>
              <a:cs typeface="ヒラギノ角ゴ ProN W3" charset="0"/>
              <a:sym typeface="Arial" charset="0"/>
            </a:endParaRPr>
          </a:p>
        </p:txBody>
      </p:sp>
      <p:sp>
        <p:nvSpPr>
          <p:cNvPr id="389123" name="TextBox 6"/>
          <p:cNvSpPr txBox="1">
            <a:spLocks noChangeArrowheads="1"/>
          </p:cNvSpPr>
          <p:nvPr/>
        </p:nvSpPr>
        <p:spPr bwMode="auto">
          <a:xfrm>
            <a:off x="-982663" y="322262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marL="0" marR="0" algn="l" rtl="0" fontAlgn="base">
              <a:spcBef>
                <a:spcPct val="0"/>
              </a:spcBef>
              <a:spcAft>
                <a:spcPct val="0"/>
              </a:spcAft>
            </a:pPr>
            <a:endParaRPr lang="ja-JP" altLang="en-US" sz="1800" kern="1200">
              <a:uFillTx/>
              <a:ea typeface="ＭＳ Ｐゴシック" charset="0"/>
              <a:cs typeface="ＭＳ Ｐゴシック" charset="0"/>
            </a:endParaRPr>
          </a:p>
        </p:txBody>
      </p:sp>
      <p:sp>
        <p:nvSpPr>
          <p:cNvPr id="389124" name="Slide Number Placeholder 7"/>
          <p:cNvSpPr>
            <a:spLocks noGrp="1"/>
          </p:cNvSpPr>
          <p:nvPr>
            <p:ph type="sldNum" sz="quarter" idx="12"/>
          </p:nvPr>
        </p:nvSpPr>
        <p:spPr bwMode="auto">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584200"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defTabSz="58420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defTabSz="5842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defTabSz="5842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defTabSz="5842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eaLnBrk="1" hangingPunct="1"/>
            <a:fld id="{2BA218C4-F8BB-274E-8590-49B54CC3C2E0}" type="slidenum">
              <a:rPr lang="en-US" altLang="ja-JP" sz="1400">
                <a:latin typeface="Times New Roman" charset="0"/>
                <a:ea typeface="ＭＳ Ｐゴシック" charset="0"/>
                <a:cs typeface="ＭＳ Ｐゴシック" charset="0"/>
              </a:rPr>
              <a:pPr eaLnBrk="1" hangingPunct="1"/>
              <a:t>19</a:t>
            </a:fld>
            <a:endParaRPr lang="en-US" altLang="ja-JP" sz="1400">
              <a:latin typeface="Times New Roman" charset="0"/>
              <a:ea typeface="ＭＳ Ｐゴシック" charset="0"/>
              <a:cs typeface="ＭＳ Ｐゴシック" charset="0"/>
            </a:endParaRPr>
          </a:p>
        </p:txBody>
      </p:sp>
      <p:pic>
        <p:nvPicPr>
          <p:cNvPr id="389125" name="Picture 2" descr="latex-image-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65200"/>
            <a:ext cx="9144000" cy="4437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3676627"/>
      </p:ext>
    </p:extLst>
  </p:cSld>
  <p:clrMapOvr>
    <a:masterClrMapping/>
  </p:clrMapOvr>
  <p:transition advTm="137166"/>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p:cNvSpPr>
            <a:spLocks noGrp="1"/>
          </p:cNvSpPr>
          <p:nvPr>
            <p:ph type="sldNum" sz="quarter" idx="10"/>
          </p:nvPr>
        </p:nvSpPr>
        <p:spPr>
          <a:xfrm>
            <a:off x="8266113" y="6615113"/>
            <a:ext cx="877887" cy="242887"/>
          </a:xfrm>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5626AAC-09C4-1947-A1BB-9C5F1DA61CC0}" type="slidenum">
              <a:rPr lang="en-US" sz="1400">
                <a:solidFill>
                  <a:srgbClr val="000000"/>
                </a:solidFill>
                <a:latin typeface="Times New Roman" charset="0"/>
              </a:rPr>
              <a:pPr/>
              <a:t>2</a:t>
            </a:fld>
            <a:endParaRPr lang="en-US" sz="1400">
              <a:solidFill>
                <a:srgbClr val="000000"/>
              </a:solidFill>
              <a:latin typeface="Times New Roman" charset="0"/>
            </a:endParaRPr>
          </a:p>
        </p:txBody>
      </p:sp>
      <p:sp>
        <p:nvSpPr>
          <p:cNvPr id="45059" name="Rectangle 1"/>
          <p:cNvSpPr>
            <a:spLocks noGrp="1" noChangeArrowheads="1"/>
          </p:cNvSpPr>
          <p:nvPr>
            <p:ph type="title"/>
          </p:nvPr>
        </p:nvSpPr>
        <p:spPr>
          <a:xfrm>
            <a:off x="498475" y="0"/>
            <a:ext cx="8166100" cy="546100"/>
          </a:xfrm>
        </p:spPr>
        <p:txBody>
          <a:bodyPr rIns="81258"/>
          <a:lstStyle/>
          <a:p>
            <a:r>
              <a:rPr lang="en-US" sz="3000" dirty="0">
                <a:solidFill>
                  <a:srgbClr val="FF0000"/>
                </a:solidFill>
                <a:latin typeface="Times New Roman" charset="0"/>
                <a:ea typeface="ＭＳ Ｐゴシック" charset="0"/>
                <a:cs typeface="ＭＳ Ｐゴシック" charset="0"/>
              </a:rPr>
              <a:t>Edge region very difficult</a:t>
            </a:r>
          </a:p>
        </p:txBody>
      </p:sp>
      <p:grpSp>
        <p:nvGrpSpPr>
          <p:cNvPr id="45060" name="Group 15"/>
          <p:cNvGrpSpPr>
            <a:grpSpLocks/>
          </p:cNvGrpSpPr>
          <p:nvPr/>
        </p:nvGrpSpPr>
        <p:grpSpPr bwMode="auto">
          <a:xfrm>
            <a:off x="0" y="539750"/>
            <a:ext cx="9144000" cy="4095750"/>
            <a:chOff x="0" y="0"/>
            <a:chExt cx="5760" cy="2580"/>
          </a:xfrm>
        </p:grpSpPr>
        <p:pic>
          <p:nvPicPr>
            <p:cNvPr id="45063" name="Picture 2"/>
            <p:cNvPicPr>
              <a:picLocks noChangeArrowheads="1"/>
            </p:cNvPicPr>
            <p:nvPr/>
          </p:nvPicPr>
          <p:blipFill>
            <a:blip r:embed="rId2">
              <a:extLst>
                <a:ext uri="{28A0092B-C50C-407E-A947-70E740481C1C}">
                  <a14:useLocalDpi xmlns:a14="http://schemas.microsoft.com/office/drawing/2010/main" val="0"/>
                </a:ext>
              </a:extLst>
            </a:blip>
            <a:srcRect l="3668" t="42604" r="10808" b="13567"/>
            <a:stretch>
              <a:fillRect/>
            </a:stretch>
          </p:blipFill>
          <p:spPr bwMode="auto">
            <a:xfrm>
              <a:off x="3186" y="0"/>
              <a:ext cx="2574" cy="2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5064" name="Group 5"/>
            <p:cNvGrpSpPr>
              <a:grpSpLocks/>
            </p:cNvGrpSpPr>
            <p:nvPr/>
          </p:nvGrpSpPr>
          <p:grpSpPr bwMode="auto">
            <a:xfrm>
              <a:off x="3616" y="2012"/>
              <a:ext cx="2000" cy="568"/>
              <a:chOff x="0" y="0"/>
              <a:chExt cx="2000" cy="568"/>
            </a:xfrm>
          </p:grpSpPr>
          <p:sp>
            <p:nvSpPr>
              <p:cNvPr id="45074" name="Rectangle 3"/>
              <p:cNvSpPr>
                <a:spLocks/>
              </p:cNvSpPr>
              <p:nvPr/>
            </p:nvSpPr>
            <p:spPr bwMode="auto">
              <a:xfrm>
                <a:off x="0" y="0"/>
                <a:ext cx="1990" cy="56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p>
                <a:pPr marL="0" marR="0" algn="l" rtl="0" eaLnBrk="0" fontAlgn="base" hangingPunct="0">
                  <a:spcBef>
                    <a:spcPct val="0"/>
                  </a:spcBef>
                  <a:spcAft>
                    <a:spcPct val="0"/>
                  </a:spcAft>
                </a:pPr>
                <a:endParaRPr lang="en-US" kern="1200">
                  <a:solidFill>
                    <a:srgbClr val="000000"/>
                  </a:solidFill>
                  <a:uFillTx/>
                  <a:latin typeface="Arial" charset="0"/>
                  <a:ea typeface="ＭＳ Ｐゴシック" charset="0"/>
                  <a:cs typeface="ＭＳ Ｐゴシック" charset="0"/>
                </a:endParaRPr>
              </a:p>
            </p:txBody>
          </p:sp>
          <p:sp>
            <p:nvSpPr>
              <p:cNvPr id="45075" name="Rectangle 4"/>
              <p:cNvSpPr>
                <a:spLocks/>
              </p:cNvSpPr>
              <p:nvPr/>
            </p:nvSpPr>
            <p:spPr bwMode="auto">
              <a:xfrm>
                <a:off x="0" y="0"/>
                <a:ext cx="2000" cy="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8" bIns="0"/>
              <a:lstStyle/>
              <a:p>
                <a:pPr marL="39688" marR="0" algn="l" rtl="0" eaLnBrk="0" fontAlgn="base" hangingPunct="0">
                  <a:spcBef>
                    <a:spcPct val="0"/>
                  </a:spcBef>
                  <a:spcAft>
                    <a:spcPct val="0"/>
                  </a:spcAft>
                </a:pPr>
                <a:r>
                  <a:rPr lang="en-US" sz="900" kern="1200">
                    <a:solidFill>
                      <a:srgbClr val="000000"/>
                    </a:solidFill>
                    <a:uFillTx/>
                    <a:latin typeface="Arial" charset="0"/>
                    <a:ea typeface="ＭＳ Ｐゴシック" charset="0"/>
                    <a:cs typeface="Arial" charset="0"/>
                  </a:rPr>
                  <a:t>Edge pedestal</a:t>
                </a:r>
                <a:r>
                  <a:rPr lang="en-US" sz="900" b="1" kern="1200">
                    <a:solidFill>
                      <a:srgbClr val="000000"/>
                    </a:solidFill>
                    <a:uFillTx/>
                    <a:latin typeface="Arial" charset="0"/>
                    <a:ea typeface="ＭＳ Ｐゴシック" charset="0"/>
                    <a:cs typeface="Arial" charset="0"/>
                  </a:rPr>
                  <a:t> </a:t>
                </a:r>
                <a:r>
                  <a:rPr lang="en-US" sz="900" kern="1200">
                    <a:solidFill>
                      <a:srgbClr val="000000"/>
                    </a:solidFill>
                    <a:uFillTx/>
                    <a:latin typeface="Arial" charset="0"/>
                    <a:ea typeface="ＭＳ Ｐゴシック" charset="0"/>
                    <a:cs typeface="Arial" charset="0"/>
                  </a:rPr>
                  <a:t>temperature  profile near the edge of an H-mode discharge in the DIII-D tokamak. [Porter</a:t>
                </a:r>
                <a:r>
                  <a:rPr lang="en-US" sz="900" i="1" kern="1200">
                    <a:solidFill>
                      <a:srgbClr val="000000"/>
                    </a:solidFill>
                    <a:uFillTx/>
                    <a:latin typeface="Arial" charset="0"/>
                    <a:ea typeface="ＭＳ Ｐゴシック" charset="0"/>
                    <a:cs typeface="Arial" charset="0"/>
                  </a:rPr>
                  <a:t>2000</a:t>
                </a:r>
                <a:r>
                  <a:rPr lang="en-US" sz="900" kern="1200">
                    <a:solidFill>
                      <a:srgbClr val="000000"/>
                    </a:solidFill>
                    <a:uFillTx/>
                    <a:latin typeface="Arial" charset="0"/>
                    <a:ea typeface="ＭＳ Ｐゴシック" charset="0"/>
                    <a:cs typeface="Arial" charset="0"/>
                  </a:rPr>
                  <a:t>]</a:t>
                </a:r>
                <a:r>
                  <a:rPr lang="en-US" sz="900" i="1" kern="1200">
                    <a:solidFill>
                      <a:srgbClr val="000000"/>
                    </a:solidFill>
                    <a:uFillTx/>
                    <a:latin typeface="Arial" charset="0"/>
                    <a:ea typeface="ＭＳ Ｐゴシック" charset="0"/>
                    <a:cs typeface="Arial" charset="0"/>
                  </a:rPr>
                  <a:t>. </a:t>
                </a:r>
                <a:r>
                  <a:rPr lang="en-US" sz="900" kern="1200">
                    <a:solidFill>
                      <a:srgbClr val="000000"/>
                    </a:solidFill>
                    <a:uFillTx/>
                    <a:latin typeface="Arial" charset="0"/>
                    <a:ea typeface="ＭＳ Ｐゴシック" charset="0"/>
                    <a:cs typeface="Arial" charset="0"/>
                  </a:rPr>
                  <a:t>Pedestal is shaded region.</a:t>
                </a:r>
              </a:p>
            </p:txBody>
          </p:sp>
        </p:grpSp>
        <p:pic>
          <p:nvPicPr>
            <p:cNvPr id="45065"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
              <a:ext cx="3098" cy="1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6" name="Line 7"/>
            <p:cNvSpPr>
              <a:spLocks noChangeShapeType="1"/>
            </p:cNvSpPr>
            <p:nvPr/>
          </p:nvSpPr>
          <p:spPr bwMode="auto">
            <a:xfrm>
              <a:off x="2560" y="912"/>
              <a:ext cx="8" cy="8"/>
            </a:xfrm>
            <a:prstGeom prst="line">
              <a:avLst/>
            </a:prstGeom>
            <a:noFill/>
            <a:ln w="19050">
              <a:solidFill>
                <a:srgbClr val="FF0066"/>
              </a:solidFill>
              <a:round/>
              <a:headEnd/>
              <a:tailEnd/>
            </a:ln>
            <a:extLst>
              <a:ext uri="{909E8E84-426E-40dd-AFC4-6F175D3DCCD1}">
                <a14:hiddenFill xmlns:a14="http://schemas.microsoft.com/office/drawing/2010/main" xmlns="">
                  <a:noFill/>
                </a14:hiddenFill>
              </a:ext>
            </a:extLst>
          </p:spPr>
          <p:txBody>
            <a:bodyPr lIns="0" tIns="0" rIns="0" bIns="0"/>
            <a:lstStyle/>
            <a:p>
              <a:pPr marL="0" marR="0" algn="l" rtl="0" eaLnBrk="0" fontAlgn="base" hangingPunct="0">
                <a:spcBef>
                  <a:spcPct val="0"/>
                </a:spcBef>
                <a:spcAft>
                  <a:spcPct val="0"/>
                </a:spcAft>
              </a:pPr>
              <a:endParaRPr lang="en-US" kern="1200">
                <a:solidFill>
                  <a:srgbClr val="000000"/>
                </a:solidFill>
                <a:uFillTx/>
                <a:latin typeface="Arial" charset="0"/>
                <a:ea typeface="ＭＳ Ｐゴシック" charset="0"/>
                <a:cs typeface="ＭＳ Ｐゴシック" charset="0"/>
              </a:endParaRPr>
            </a:p>
          </p:txBody>
        </p:sp>
        <p:sp>
          <p:nvSpPr>
            <p:cNvPr id="45067" name="Line 8"/>
            <p:cNvSpPr>
              <a:spLocks noChangeShapeType="1"/>
            </p:cNvSpPr>
            <p:nvPr/>
          </p:nvSpPr>
          <p:spPr bwMode="auto">
            <a:xfrm>
              <a:off x="2701" y="921"/>
              <a:ext cx="2954" cy="93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marL="0" marR="0" algn="l" rtl="0" eaLnBrk="0" fontAlgn="base" hangingPunct="0">
                <a:spcBef>
                  <a:spcPct val="0"/>
                </a:spcBef>
                <a:spcAft>
                  <a:spcPct val="0"/>
                </a:spcAft>
              </a:pPr>
              <a:endParaRPr lang="en-US" kern="1200">
                <a:solidFill>
                  <a:srgbClr val="000000"/>
                </a:solidFill>
                <a:uFillTx/>
                <a:latin typeface="Arial" charset="0"/>
                <a:ea typeface="ＭＳ Ｐゴシック" charset="0"/>
                <a:cs typeface="ＭＳ Ｐゴシック" charset="0"/>
              </a:endParaRPr>
            </a:p>
          </p:txBody>
        </p:sp>
        <p:sp>
          <p:nvSpPr>
            <p:cNvPr id="45068" name="Line 9"/>
            <p:cNvSpPr>
              <a:spLocks noChangeShapeType="1"/>
            </p:cNvSpPr>
            <p:nvPr/>
          </p:nvSpPr>
          <p:spPr bwMode="auto">
            <a:xfrm>
              <a:off x="2568" y="924"/>
              <a:ext cx="1164" cy="924"/>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marL="0" marR="0" algn="l" rtl="0" eaLnBrk="0" fontAlgn="base" hangingPunct="0">
                <a:spcBef>
                  <a:spcPct val="0"/>
                </a:spcBef>
                <a:spcAft>
                  <a:spcPct val="0"/>
                </a:spcAft>
              </a:pPr>
              <a:endParaRPr lang="en-US" kern="1200">
                <a:solidFill>
                  <a:srgbClr val="000000"/>
                </a:solidFill>
                <a:uFillTx/>
                <a:latin typeface="Arial" charset="0"/>
                <a:ea typeface="ＭＳ Ｐゴシック" charset="0"/>
                <a:cs typeface="ＭＳ Ｐゴシック" charset="0"/>
              </a:endParaRPr>
            </a:p>
          </p:txBody>
        </p:sp>
        <p:sp>
          <p:nvSpPr>
            <p:cNvPr id="45069" name="Rectangle 10"/>
            <p:cNvSpPr>
              <a:spLocks/>
            </p:cNvSpPr>
            <p:nvPr/>
          </p:nvSpPr>
          <p:spPr bwMode="auto">
            <a:xfrm>
              <a:off x="4439" y="1867"/>
              <a:ext cx="416"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38" bIns="0">
              <a:spAutoFit/>
            </a:bodyPr>
            <a:lstStyle/>
            <a:p>
              <a:pPr marL="39688" marR="0" algn="l" rtl="0" eaLnBrk="0" fontAlgn="base" hangingPunct="0">
                <a:spcBef>
                  <a:spcPct val="0"/>
                </a:spcBef>
                <a:spcAft>
                  <a:spcPct val="0"/>
                </a:spcAft>
              </a:pPr>
              <a:r>
                <a:rPr lang="en-US" sz="1600" kern="1200">
                  <a:solidFill>
                    <a:srgbClr val="000000"/>
                  </a:solidFill>
                  <a:uFillTx/>
                  <a:latin typeface="Arial" charset="0"/>
                  <a:ea typeface="ＭＳ Ｐゴシック" charset="0"/>
                  <a:cs typeface="Arial" charset="0"/>
                </a:rPr>
                <a:t>R (cm)</a:t>
              </a:r>
            </a:p>
          </p:txBody>
        </p:sp>
        <p:sp>
          <p:nvSpPr>
            <p:cNvPr id="45070" name="Rectangle 11"/>
            <p:cNvSpPr>
              <a:spLocks/>
            </p:cNvSpPr>
            <p:nvPr/>
          </p:nvSpPr>
          <p:spPr bwMode="auto">
            <a:xfrm rot="-5400000">
              <a:off x="2969" y="565"/>
              <a:ext cx="659" cy="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38" bIns="0">
              <a:spAutoFit/>
            </a:bodyPr>
            <a:lstStyle/>
            <a:p>
              <a:pPr marL="39688" marR="0" algn="l" rtl="0" eaLnBrk="0" fontAlgn="base" hangingPunct="0">
                <a:spcBef>
                  <a:spcPct val="0"/>
                </a:spcBef>
                <a:spcAft>
                  <a:spcPct val="0"/>
                </a:spcAft>
              </a:pPr>
              <a:r>
                <a:rPr lang="en-US" sz="1600" kern="1200">
                  <a:solidFill>
                    <a:srgbClr val="000000"/>
                  </a:solidFill>
                  <a:uFillTx/>
                  <a:latin typeface="Arial" charset="0"/>
                  <a:ea typeface="ＭＳ Ｐゴシック" charset="0"/>
                  <a:cs typeface="Arial" charset="0"/>
                </a:rPr>
                <a:t>Temp. (eV)</a:t>
              </a:r>
            </a:p>
          </p:txBody>
        </p:sp>
        <p:sp>
          <p:nvSpPr>
            <p:cNvPr id="45071" name="Rectangle 12"/>
            <p:cNvSpPr>
              <a:spLocks/>
            </p:cNvSpPr>
            <p:nvPr/>
          </p:nvSpPr>
          <p:spPr bwMode="auto">
            <a:xfrm>
              <a:off x="3455" y="1728"/>
              <a:ext cx="86"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38" bIns="0">
              <a:spAutoFit/>
            </a:bodyPr>
            <a:lstStyle/>
            <a:p>
              <a:pPr marL="39688" marR="0" algn="l" rtl="0" eaLnBrk="0" fontAlgn="base" hangingPunct="0">
                <a:spcBef>
                  <a:spcPct val="0"/>
                </a:spcBef>
                <a:spcAft>
                  <a:spcPct val="0"/>
                </a:spcAft>
              </a:pPr>
              <a:r>
                <a:rPr lang="en-US" sz="1200" kern="1200">
                  <a:solidFill>
                    <a:srgbClr val="000000"/>
                  </a:solidFill>
                  <a:uFillTx/>
                  <a:latin typeface="Arial" charset="0"/>
                  <a:ea typeface="ＭＳ Ｐゴシック" charset="0"/>
                  <a:cs typeface="Arial" charset="0"/>
                </a:rPr>
                <a:t>0</a:t>
              </a:r>
            </a:p>
          </p:txBody>
        </p:sp>
        <p:sp>
          <p:nvSpPr>
            <p:cNvPr id="45072" name="Rectangle 13"/>
            <p:cNvSpPr>
              <a:spLocks/>
            </p:cNvSpPr>
            <p:nvPr/>
          </p:nvSpPr>
          <p:spPr bwMode="auto">
            <a:xfrm>
              <a:off x="3389" y="1149"/>
              <a:ext cx="193"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38" bIns="0">
              <a:spAutoFit/>
            </a:bodyPr>
            <a:lstStyle/>
            <a:p>
              <a:pPr marL="39688" marR="0" algn="l" rtl="0" eaLnBrk="0" fontAlgn="base" hangingPunct="0">
                <a:spcBef>
                  <a:spcPct val="0"/>
                </a:spcBef>
                <a:spcAft>
                  <a:spcPct val="0"/>
                </a:spcAft>
              </a:pPr>
              <a:r>
                <a:rPr lang="en-US" sz="1200" kern="1200">
                  <a:solidFill>
                    <a:srgbClr val="000000"/>
                  </a:solidFill>
                  <a:uFillTx/>
                  <a:latin typeface="Arial" charset="0"/>
                  <a:ea typeface="ＭＳ Ｐゴシック" charset="0"/>
                  <a:cs typeface="Arial" charset="0"/>
                </a:rPr>
                <a:t>500</a:t>
              </a:r>
            </a:p>
          </p:txBody>
        </p:sp>
        <p:sp>
          <p:nvSpPr>
            <p:cNvPr id="45073" name="Rectangle 14"/>
            <p:cNvSpPr>
              <a:spLocks/>
            </p:cNvSpPr>
            <p:nvPr/>
          </p:nvSpPr>
          <p:spPr bwMode="auto">
            <a:xfrm>
              <a:off x="3386" y="555"/>
              <a:ext cx="246" cy="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638" bIns="0">
              <a:spAutoFit/>
            </a:bodyPr>
            <a:lstStyle/>
            <a:p>
              <a:pPr marL="39688" marR="0" algn="l" rtl="0" eaLnBrk="0" fontAlgn="base" hangingPunct="0">
                <a:spcBef>
                  <a:spcPct val="0"/>
                </a:spcBef>
                <a:spcAft>
                  <a:spcPct val="0"/>
                </a:spcAft>
              </a:pPr>
              <a:r>
                <a:rPr lang="en-US" sz="1200" kern="1200">
                  <a:solidFill>
                    <a:srgbClr val="000000"/>
                  </a:solidFill>
                  <a:uFillTx/>
                  <a:latin typeface="Arial" charset="0"/>
                  <a:ea typeface="ＭＳ Ｐゴシック" charset="0"/>
                  <a:cs typeface="Arial" charset="0"/>
                </a:rPr>
                <a:t>1000</a:t>
              </a:r>
            </a:p>
          </p:txBody>
        </p:sp>
      </p:grpSp>
      <p:sp>
        <p:nvSpPr>
          <p:cNvPr id="45061" name="Rectangle 16"/>
          <p:cNvSpPr>
            <a:spLocks/>
          </p:cNvSpPr>
          <p:nvPr/>
        </p:nvSpPr>
        <p:spPr bwMode="auto">
          <a:xfrm>
            <a:off x="196098" y="4239620"/>
            <a:ext cx="8760744" cy="2516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639" bIns="0"/>
          <a:lstStyle/>
          <a:p>
            <a:pPr marL="39688" marR="0" algn="l" rtl="0" eaLnBrk="0" fontAlgn="base" hangingPunct="0">
              <a:spcBef>
                <a:spcPct val="0"/>
              </a:spcBef>
              <a:spcAft>
                <a:spcPct val="0"/>
              </a:spcAft>
            </a:pPr>
            <a:r>
              <a:rPr lang="en-US" kern="1200" dirty="0">
                <a:solidFill>
                  <a:srgbClr val="000000"/>
                </a:solidFill>
                <a:uFillTx/>
                <a:latin typeface="Arial" charset="0"/>
                <a:ea typeface="ＭＳ Ｐゴシック" charset="0"/>
                <a:cs typeface="Arial" charset="0"/>
              </a:rPr>
              <a:t>Present core gyrokinetic codes are highly optimized for core, need new codes (or major upgrades) to handle complications of edge region of tokamaks (&amp; stellarators):</a:t>
            </a:r>
          </a:p>
          <a:p>
            <a:pPr marL="39688" marR="0" algn="l" rtl="0" eaLnBrk="0" fontAlgn="base" hangingPunct="0">
              <a:spcBef>
                <a:spcPct val="0"/>
              </a:spcBef>
              <a:spcAft>
                <a:spcPct val="0"/>
              </a:spcAft>
            </a:pPr>
            <a:endParaRPr lang="en-US" kern="1200" dirty="0">
              <a:solidFill>
                <a:srgbClr val="000000"/>
              </a:solidFill>
              <a:uFillTx/>
              <a:latin typeface="Arial" charset="0"/>
              <a:ea typeface="ＭＳ Ｐゴシック" charset="0"/>
              <a:cs typeface="Arial" charset="0"/>
            </a:endParaRPr>
          </a:p>
          <a:p>
            <a:pPr marL="39688" marR="0" algn="l" rtl="0" eaLnBrk="0" fontAlgn="base" hangingPunct="0">
              <a:spcBef>
                <a:spcPct val="0"/>
              </a:spcBef>
              <a:spcAft>
                <a:spcPct val="0"/>
              </a:spcAft>
            </a:pPr>
            <a:r>
              <a:rPr lang="en-US" kern="1200" dirty="0">
                <a:solidFill>
                  <a:srgbClr val="000000"/>
                </a:solidFill>
                <a:uFillTx/>
                <a:latin typeface="Arial" charset="0"/>
                <a:ea typeface="ＭＳ Ｐゴシック" charset="0"/>
                <a:cs typeface="Arial" charset="0"/>
              </a:rPr>
              <a:t>open &amp; closed field lines (sheath boundary conditions, plasma-wall-interactions), large amplitude fluctuations (positivity constraints, non-</a:t>
            </a:r>
            <a:r>
              <a:rPr lang="en-US" kern="1200" dirty="0" err="1">
                <a:solidFill>
                  <a:srgbClr val="000000"/>
                </a:solidFill>
                <a:uFillTx/>
                <a:latin typeface="Arial" charset="0"/>
                <a:ea typeface="ＭＳ Ｐゴシック" charset="0"/>
                <a:cs typeface="Arial" charset="0"/>
              </a:rPr>
              <a:t>Maxwellian</a:t>
            </a:r>
            <a:r>
              <a:rPr lang="en-US" kern="1200" dirty="0">
                <a:solidFill>
                  <a:srgbClr val="000000"/>
                </a:solidFill>
                <a:uFillTx/>
                <a:latin typeface="Arial" charset="0"/>
                <a:ea typeface="ＭＳ Ｐゴシック" charset="0"/>
                <a:cs typeface="Arial" charset="0"/>
              </a:rPr>
              <a:t> full-F), atomic physics, non-symmetric RMP/stellarator coils, magnetic fluctuations near beta limit…</a:t>
            </a:r>
          </a:p>
          <a:p>
            <a:pPr marL="39688" marR="0" algn="l" rtl="0" eaLnBrk="0" fontAlgn="base" hangingPunct="0">
              <a:spcBef>
                <a:spcPct val="0"/>
              </a:spcBef>
              <a:spcAft>
                <a:spcPct val="0"/>
              </a:spcAft>
            </a:pPr>
            <a:endParaRPr lang="en-US" kern="1200" dirty="0">
              <a:solidFill>
                <a:srgbClr val="000000"/>
              </a:solidFill>
              <a:uFillTx/>
              <a:latin typeface="Arial" charset="0"/>
              <a:ea typeface="ＭＳ Ｐゴシック" charset="0"/>
              <a:cs typeface="Arial" charset="0"/>
            </a:endParaRPr>
          </a:p>
          <a:p>
            <a:pPr marL="39688" marR="0" algn="l" rtl="0" eaLnBrk="0" fontAlgn="base" hangingPunct="0">
              <a:spcBef>
                <a:spcPct val="0"/>
              </a:spcBef>
              <a:spcAft>
                <a:spcPct val="0"/>
              </a:spcAft>
            </a:pPr>
            <a:r>
              <a:rPr lang="en-US" kern="1200" dirty="0">
                <a:solidFill>
                  <a:srgbClr val="000000"/>
                </a:solidFill>
                <a:uFillTx/>
                <a:latin typeface="Arial" charset="0"/>
                <a:ea typeface="ＭＳ Ｐゴシック" charset="0"/>
                <a:cs typeface="Arial" charset="0"/>
              </a:rPr>
              <a:t>Hard problem:  but success of core gyrokinetic codes and progress of XGC PIC code makes us believe this is tractable, with a major initiative</a:t>
            </a:r>
          </a:p>
        </p:txBody>
      </p:sp>
      <p:sp>
        <p:nvSpPr>
          <p:cNvPr id="16401" name="Line 17"/>
          <p:cNvSpPr>
            <a:spLocks noChangeShapeType="1"/>
          </p:cNvSpPr>
          <p:nvPr/>
        </p:nvSpPr>
        <p:spPr bwMode="auto">
          <a:xfrm>
            <a:off x="306388" y="550863"/>
            <a:ext cx="8520112" cy="1587"/>
          </a:xfrm>
          <a:prstGeom prst="line">
            <a:avLst/>
          </a:prstGeom>
          <a:noFill/>
          <a:ln w="25400" cap="flat">
            <a:solidFill>
              <a:srgbClr val="4F81BD"/>
            </a:solidFill>
            <a:prstDash val="solid"/>
            <a:round/>
            <a:headEnd type="none" w="med" len="med"/>
            <a:tailEnd type="none" w="med" len="med"/>
          </a:ln>
          <a:effectLst>
            <a:outerShdw blurRad="38100" dist="25399" dir="5400000" algn="ctr" rotWithShape="0">
              <a:schemeClr val="bg2">
                <a:alpha val="37997"/>
              </a:schemeClr>
            </a:outerShdw>
          </a:effectLst>
        </p:spPr>
        <p:txBody>
          <a:bodyPr lIns="0" tIns="0" rIns="0" bIns="0"/>
          <a:lstStyle/>
          <a:p>
            <a:pPr marL="0" marR="0" algn="l" rtl="0" eaLnBrk="0" fontAlgn="base" hangingPunct="0">
              <a:spcBef>
                <a:spcPct val="0"/>
              </a:spcBef>
              <a:spcAft>
                <a:spcPct val="0"/>
              </a:spcAft>
              <a:defRPr/>
            </a:pPr>
            <a:endParaRPr lang="en-US" kern="1200">
              <a:solidFill>
                <a:srgbClr val="000000"/>
              </a:solidFill>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96163553"/>
      </p:ext>
    </p:extLst>
  </p:cSld>
  <p:clrMapOvr>
    <a:masterClrMapping/>
  </p:clrMapOvr>
  <p:transition advTm="452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i-mpp-jan-2016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98"/>
            <a:ext cx="9144000" cy="6851702"/>
          </a:xfrm>
          <a:prstGeom prst="rect">
            <a:avLst/>
          </a:prstGeom>
        </p:spPr>
      </p:pic>
      <p:cxnSp>
        <p:nvCxnSpPr>
          <p:cNvPr id="5" name="Straight Arrow Connector 4"/>
          <p:cNvCxnSpPr/>
          <p:nvPr/>
        </p:nvCxnSpPr>
        <p:spPr>
          <a:xfrm flipV="1">
            <a:off x="3341586" y="3666425"/>
            <a:ext cx="2381898" cy="6350"/>
          </a:xfrm>
          <a:prstGeom prst="straightConnector1">
            <a:avLst/>
          </a:prstGeom>
          <a:noFill/>
          <a:ln w="38100" cap="flat" cmpd="sng">
            <a:solidFill>
              <a:srgbClr val="000000"/>
            </a:solidFill>
            <a:prstDash val="solid"/>
            <a:round/>
            <a:headEnd type="arrow"/>
            <a:tailEnd type="arrow"/>
          </a:ln>
          <a:effectLst/>
        </p:spPr>
        <p:style>
          <a:lnRef idx="0">
            <a:scrgbClr r="0" g="0" b="0"/>
          </a:lnRef>
          <a:fillRef idx="0">
            <a:scrgbClr r="0" g="0" b="0"/>
          </a:fillRef>
          <a:effectRef idx="0">
            <a:scrgbClr r="0" g="0" b="0"/>
          </a:effectRef>
          <a:fontRef idx="none"/>
        </p:style>
      </p:cxnSp>
      <p:sp>
        <p:nvSpPr>
          <p:cNvPr id="6" name="TextBox 5"/>
          <p:cNvSpPr txBox="1"/>
          <p:nvPr/>
        </p:nvSpPr>
        <p:spPr>
          <a:xfrm>
            <a:off x="3568390" y="3609271"/>
            <a:ext cx="1744681"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none" lIns="50800" tIns="50800" rIns="50800" bIns="50800" anchor="ctr">
            <a:spAutoFit/>
          </a:bodyPr>
          <a:lstStyle>
            <a:lvl1pPr marL="39688"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marR="0" algn="l" rtl="0" eaLnBrk="1" fontAlgn="base" latinLnBrk="1">
              <a:spcBef>
                <a:spcPct val="0"/>
              </a:spcBef>
              <a:spcAft>
                <a:spcPct val="0"/>
              </a:spcAft>
              <a:defRPr/>
            </a:pPr>
            <a:r>
              <a:rPr lang="en-US" altLang="ja-JP" sz="1800" kern="1200" dirty="0">
                <a:uFillTx/>
                <a:cs typeface="Arial" charset="0"/>
              </a:rPr>
              <a:t>4x improvement</a:t>
            </a:r>
            <a:endParaRPr lang="ja-JP" altLang="en-US" sz="1800" kern="1200" dirty="0">
              <a:uFillTx/>
              <a:cs typeface="Arial" charset="0"/>
            </a:endParaRPr>
          </a:p>
        </p:txBody>
      </p:sp>
      <p:sp>
        <p:nvSpPr>
          <p:cNvPr id="8" name="Rectangle 3"/>
          <p:cNvSpPr>
            <a:spLocks noGrp="1" noChangeArrowheads="1"/>
          </p:cNvSpPr>
          <p:nvPr>
            <p:ph type="title"/>
          </p:nvPr>
        </p:nvSpPr>
        <p:spPr>
          <a:xfrm>
            <a:off x="0" y="1"/>
            <a:ext cx="9144000" cy="611516"/>
          </a:xfrm>
          <a:solidFill>
            <a:schemeClr val="bg1"/>
          </a:solidFill>
        </p:spPr>
        <p:txBody>
          <a:bodyPr/>
          <a:lstStyle/>
          <a:p>
            <a:pPr eaLnBrk="1" hangingPunct="1">
              <a:defRPr/>
            </a:pPr>
            <a:r>
              <a:rPr lang="en-US" altLang="ja-JP" sz="2800" b="1" dirty="0" err="1">
                <a:solidFill>
                  <a:srgbClr val="0000FF"/>
                </a:solidFill>
                <a:latin typeface="Times New Roman" charset="0"/>
                <a:cs typeface="ＭＳ Ｐゴシック" charset="0"/>
              </a:rPr>
              <a:t>Maxwellian</a:t>
            </a:r>
            <a:r>
              <a:rPr lang="en-US" altLang="ja-JP" sz="2800" b="1" dirty="0">
                <a:solidFill>
                  <a:srgbClr val="0000FF"/>
                </a:solidFill>
                <a:latin typeface="Times New Roman" charset="0"/>
                <a:cs typeface="ＭＳ Ｐゴシック" charset="0"/>
              </a:rPr>
              <a:t>-weighted basis functions much more efficient</a:t>
            </a:r>
          </a:p>
        </p:txBody>
      </p:sp>
      <p:sp>
        <p:nvSpPr>
          <p:cNvPr id="4" name="TextBox 3"/>
          <p:cNvSpPr txBox="1"/>
          <p:nvPr/>
        </p:nvSpPr>
        <p:spPr>
          <a:xfrm>
            <a:off x="7308226" y="665201"/>
            <a:ext cx="1714812" cy="656590"/>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US" altLang="ja-JP" kern="1200" dirty="0">
                <a:solidFill>
                  <a:srgbClr val="000000"/>
                </a:solidFill>
                <a:uFill>
                  <a:solidFill>
                    <a:srgbClr val="000000"/>
                  </a:solidFill>
                </a:uFill>
                <a:latin typeface="Arial"/>
                <a:ea typeface="Arial"/>
                <a:cs typeface="Arial"/>
              </a:rPr>
              <a:t>  </a:t>
            </a:r>
            <a:r>
              <a:rPr lang="en-US" altLang="ja-JP" kern="1200" dirty="0">
                <a:solidFill>
                  <a:srgbClr val="0000FF"/>
                </a:solidFill>
                <a:uFill>
                  <a:solidFill>
                    <a:srgbClr val="000000"/>
                  </a:solidFill>
                </a:uFill>
                <a:latin typeface="Arial"/>
                <a:ea typeface="Arial"/>
                <a:cs typeface="Arial"/>
              </a:rPr>
              <a:t>4x faster in 1v,</a:t>
            </a:r>
          </a:p>
          <a:p>
            <a:pPr algn="l" rtl="0" latinLnBrk="1" hangingPunct="0"/>
            <a:r>
              <a:rPr lang="en-US" altLang="ja-JP" kern="1200" dirty="0">
                <a:solidFill>
                  <a:srgbClr val="0000FF"/>
                </a:solidFill>
                <a:uFill>
                  <a:solidFill>
                    <a:srgbClr val="000000"/>
                  </a:solidFill>
                </a:uFill>
                <a:latin typeface="Arial"/>
                <a:ea typeface="Arial"/>
                <a:cs typeface="Arial"/>
              </a:rPr>
              <a:t>16x faster in 2v</a:t>
            </a:r>
            <a:endParaRPr lang="ja-JP" altLang="en-US" kern="1200" dirty="0">
              <a:solidFill>
                <a:srgbClr val="0000FF"/>
              </a:solidFill>
              <a:uFill>
                <a:solidFill>
                  <a:srgbClr val="000000"/>
                </a:solidFill>
              </a:uFill>
              <a:latin typeface="Arial"/>
              <a:ea typeface="Arial"/>
              <a:cs typeface="Arial"/>
            </a:endParaRPr>
          </a:p>
        </p:txBody>
      </p:sp>
      <p:sp>
        <p:nvSpPr>
          <p:cNvPr id="7" name="Rectangle 6"/>
          <p:cNvSpPr/>
          <p:nvPr/>
        </p:nvSpPr>
        <p:spPr>
          <a:xfrm>
            <a:off x="0" y="6649768"/>
            <a:ext cx="9152404" cy="208231"/>
          </a:xfrm>
          <a:prstGeom prst="rect">
            <a:avLst/>
          </a:prstGeom>
          <a:solidFill>
            <a:schemeClr val="bg1"/>
          </a:solidFill>
          <a:ln w="9525" cap="flat">
            <a:solidFill>
              <a:schemeClr val="bg1"/>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639" marR="40639"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
        <p:nvSpPr>
          <p:cNvPr id="9" name="Shape 87"/>
          <p:cNvSpPr>
            <a:spLocks noGrp="1"/>
          </p:cNvSpPr>
          <p:nvPr>
            <p:ph type="sldNum" sz="quarter" idx="10"/>
          </p:nvPr>
        </p:nvSpPr>
        <p:spPr>
          <a:xfrm>
            <a:off x="8940800" y="6619875"/>
            <a:ext cx="198438" cy="279400"/>
          </a:xfrm>
          <a:extLs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a:lstStyle>
            <a:lvl1pPr defTabSz="584200"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defTabSz="58420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defTabSz="5842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defTabSz="5842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defTabSz="5842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eaLnBrk="1" hangingPunct="1">
              <a:defRPr/>
            </a:pPr>
            <a:fld id="{9A357CD5-3FFB-3047-A5BA-6C1A822C1FFD}" type="slidenum">
              <a:rPr lang="en-US" altLang="ja-JP" sz="1200"/>
              <a:pPr eaLnBrk="1" hangingPunct="1">
                <a:defRPr/>
              </a:pPr>
              <a:t>20</a:t>
            </a:fld>
            <a:endParaRPr lang="en-US" altLang="ja-JP" sz="1200" dirty="0"/>
          </a:p>
        </p:txBody>
      </p:sp>
      <p:sp>
        <p:nvSpPr>
          <p:cNvPr id="10" name="TextBox 9"/>
          <p:cNvSpPr txBox="1"/>
          <p:nvPr/>
        </p:nvSpPr>
        <p:spPr>
          <a:xfrm>
            <a:off x="2100808" y="6201410"/>
            <a:ext cx="6741399"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639" marR="40639" indent="0" algn="l" defTabSz="914400" rtl="0" fontAlgn="auto"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0000"/>
                </a:solidFill>
                <a:effectLst/>
                <a:uFill>
                  <a:solidFill>
                    <a:srgbClr val="000000"/>
                  </a:solidFill>
                </a:uFill>
                <a:latin typeface="+mn-lt"/>
                <a:ea typeface="+mn-ea"/>
                <a:cs typeface="+mn-cs"/>
                <a:sym typeface="Arial"/>
              </a:rPr>
              <a:t>(Exponential-weighted basis functions not yet implemented in main Gkeyll code, but </a:t>
            </a:r>
            <a:r>
              <a:rPr kumimoji="0" lang="en-US" b="0" i="0" u="none" strike="noStrike" cap="none" spc="0" normalizeH="0" dirty="0">
                <a:ln>
                  <a:noFill/>
                </a:ln>
                <a:solidFill>
                  <a:srgbClr val="000000"/>
                </a:solidFill>
                <a:effectLst/>
                <a:uFill>
                  <a:solidFill>
                    <a:srgbClr val="000000"/>
                  </a:solidFill>
                </a:uFill>
                <a:latin typeface="+mn-lt"/>
                <a:ea typeface="+mn-ea"/>
                <a:cs typeface="+mn-cs"/>
                <a:sym typeface="Arial"/>
              </a:rPr>
              <a:t>utility demonstrated in standalone code.)</a:t>
            </a:r>
            <a:endParaRPr kumimoji="0" lang="en-US"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
        <p:nvSpPr>
          <p:cNvPr id="11" name="Line 6"/>
          <p:cNvSpPr>
            <a:spLocks noChangeShapeType="1"/>
          </p:cNvSpPr>
          <p:nvPr/>
        </p:nvSpPr>
        <p:spPr bwMode="auto">
          <a:xfrm flipV="1">
            <a:off x="287338" y="620713"/>
            <a:ext cx="8569325" cy="1111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algn="l" rtl="0" fontAlgn="base">
              <a:spcBef>
                <a:spcPct val="0"/>
              </a:spcBef>
              <a:spcAft>
                <a:spcPct val="0"/>
              </a:spcAft>
            </a:pPr>
            <a:endParaRPr lang="en-US" sz="1700" kern="1200">
              <a:solidFill>
                <a:srgbClr val="000000"/>
              </a:solidFill>
              <a:uFillTx/>
              <a:latin typeface="Arial" charset="0"/>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422435845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sldNum" sz="quarter" idx="2"/>
          </p:nvPr>
        </p:nvSpPr>
        <p:spPr>
          <a:xfrm>
            <a:off x="8940292" y="6620271"/>
            <a:ext cx="199058" cy="279401"/>
          </a:xfrm>
          <a:prstGeom prst="rect">
            <a:avLst/>
          </a:prstGeom>
          <a:extLst>
            <a:ext uri="{C572A759-6A51-4108-AA02-DFA0A04FC94B}">
              <ma14:wrappingTextBoxFlag xmlns:ma14="http://schemas.microsoft.com/office/mac/drawingml/2011/main" xmlns="" val="1"/>
            </a:ext>
          </a:extLst>
        </p:spPr>
        <p:txBody>
          <a:bodyPr/>
          <a:lstStyle/>
          <a:p>
            <a:pPr>
              <a:defRPr sz="1800">
                <a:uFillTx/>
              </a:defRPr>
            </a:pPr>
            <a:fld id="{86CB4B4D-7CA3-9044-876B-883B54F8677D}" type="slidenum">
              <a:rPr sz="1200">
                <a:solidFill>
                  <a:srgbClr val="000000"/>
                </a:solidFill>
                <a:latin typeface="Arial"/>
                <a:ea typeface="Arial"/>
                <a:cs typeface="Arial"/>
              </a:rPr>
              <a:pPr>
                <a:defRPr sz="1800">
                  <a:uFillTx/>
                </a:defRPr>
              </a:pPr>
              <a:t>21</a:t>
            </a:fld>
            <a:endParaRPr sz="1200">
              <a:solidFill>
                <a:srgbClr val="000000"/>
              </a:solidFill>
              <a:latin typeface="Arial"/>
              <a:ea typeface="Arial"/>
              <a:cs typeface="Arial"/>
            </a:endParaRPr>
          </a:p>
        </p:txBody>
      </p:sp>
      <p:sp>
        <p:nvSpPr>
          <p:cNvPr id="88" name="Shape 88"/>
          <p:cNvSpPr/>
          <p:nvPr/>
        </p:nvSpPr>
        <p:spPr>
          <a:xfrm>
            <a:off x="199231" y="750246"/>
            <a:ext cx="8825992"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algn="l" rtl="0">
              <a:buClr>
                <a:srgbClr val="000000"/>
              </a:buClr>
              <a:buSzPct val="125000"/>
              <a:defRPr>
                <a:uFillTx/>
              </a:defRPr>
            </a:pPr>
            <a:r>
              <a:rPr lang="en-US" dirty="0">
                <a:uFillTx/>
                <a:latin typeface="Arial"/>
                <a:ea typeface="Arial"/>
                <a:cs typeface="Arial"/>
              </a:rPr>
              <a:t>For simplicity, consider long-wavelength full-F gyrokinetics, curvature drifts turned off, and time-independent dielectric coefficient </a:t>
            </a:r>
            <a:r>
              <a:rPr lang="en-US" i="1" dirty="0">
                <a:uFillTx/>
                <a:latin typeface="Times New Roman"/>
                <a:ea typeface="Arial"/>
                <a:cs typeface="Times New Roman"/>
              </a:rPr>
              <a:t>ε</a:t>
            </a:r>
            <a:r>
              <a:rPr lang="en-US" i="1" baseline="-25000" dirty="0">
                <a:uFillTx/>
                <a:latin typeface="Times New Roman"/>
                <a:ea typeface="Arial"/>
                <a:cs typeface="Times New Roman"/>
              </a:rPr>
              <a:t>⊥0</a:t>
            </a:r>
            <a:r>
              <a:rPr lang="en-US" i="1" dirty="0">
                <a:uFillTx/>
                <a:latin typeface="Times New Roman"/>
                <a:ea typeface="Arial"/>
                <a:cs typeface="Times New Roman"/>
              </a:rPr>
              <a:t>(x) = c</a:t>
            </a:r>
            <a:r>
              <a:rPr lang="en-US" i="1" baseline="30000" dirty="0">
                <a:uFillTx/>
                <a:latin typeface="Times New Roman"/>
                <a:ea typeface="Arial"/>
                <a:cs typeface="Times New Roman"/>
              </a:rPr>
              <a:t>2</a:t>
            </a:r>
            <a:r>
              <a:rPr lang="en-US" i="1" dirty="0">
                <a:uFillTx/>
                <a:latin typeface="Times New Roman"/>
                <a:ea typeface="Arial"/>
                <a:cs typeface="Times New Roman"/>
              </a:rPr>
              <a:t>/</a:t>
            </a:r>
            <a:r>
              <a:rPr lang="en-US" dirty="0">
                <a:uFillTx/>
                <a:latin typeface="Times New Roman"/>
                <a:ea typeface="Arial"/>
                <a:cs typeface="Times New Roman"/>
              </a:rPr>
              <a:t>v</a:t>
            </a:r>
            <a:r>
              <a:rPr lang="en-US" i="1" baseline="-25000" dirty="0">
                <a:uFillTx/>
                <a:latin typeface="Times New Roman"/>
                <a:ea typeface="Arial"/>
                <a:cs typeface="Times New Roman"/>
              </a:rPr>
              <a:t>A</a:t>
            </a:r>
            <a:r>
              <a:rPr lang="en-US" i="1" baseline="30000" dirty="0">
                <a:uFillTx/>
                <a:latin typeface="Times New Roman"/>
                <a:ea typeface="Arial"/>
                <a:cs typeface="Times New Roman"/>
              </a:rPr>
              <a:t>2</a:t>
            </a:r>
            <a:r>
              <a:rPr lang="en-US" i="1" dirty="0">
                <a:uFillTx/>
                <a:latin typeface="Times New Roman"/>
                <a:ea typeface="Arial"/>
                <a:cs typeface="Times New Roman"/>
              </a:rPr>
              <a:t> = c</a:t>
            </a:r>
            <a:r>
              <a:rPr lang="en-US" i="1" baseline="30000" dirty="0">
                <a:uFillTx/>
                <a:latin typeface="Times New Roman"/>
                <a:ea typeface="Arial"/>
                <a:cs typeface="Times New Roman"/>
              </a:rPr>
              <a:t>2</a:t>
            </a:r>
            <a:r>
              <a:rPr lang="en-US" i="1" dirty="0">
                <a:uFillTx/>
                <a:latin typeface="Times New Roman"/>
                <a:ea typeface="Arial"/>
                <a:cs typeface="Times New Roman"/>
              </a:rPr>
              <a:t>4π </a:t>
            </a:r>
            <a:r>
              <a:rPr lang="en-US" i="1" dirty="0" err="1">
                <a:uFillTx/>
                <a:latin typeface="Times New Roman"/>
                <a:ea typeface="Arial"/>
                <a:cs typeface="Times New Roman"/>
              </a:rPr>
              <a:t>Σ</a:t>
            </a:r>
            <a:r>
              <a:rPr lang="en-US" i="1" baseline="-25000" dirty="0" err="1">
                <a:uFillTx/>
                <a:latin typeface="Times New Roman"/>
                <a:ea typeface="Arial"/>
                <a:cs typeface="Times New Roman"/>
              </a:rPr>
              <a:t>s</a:t>
            </a:r>
            <a:r>
              <a:rPr lang="en-US" i="1" dirty="0">
                <a:uFillTx/>
                <a:latin typeface="Times New Roman"/>
                <a:ea typeface="Arial"/>
                <a:cs typeface="Times New Roman"/>
              </a:rPr>
              <a:t> n</a:t>
            </a:r>
            <a:r>
              <a:rPr lang="en-US" i="1" baseline="-25000" dirty="0">
                <a:uFillTx/>
                <a:latin typeface="Times New Roman"/>
                <a:ea typeface="Arial"/>
                <a:cs typeface="Times New Roman"/>
              </a:rPr>
              <a:t>0</a:t>
            </a:r>
            <a:r>
              <a:rPr lang="en-US" altLang="ja-JP" i="1" dirty="0">
                <a:uFillTx/>
                <a:latin typeface="Times New Roman"/>
                <a:ea typeface="Arial"/>
                <a:cs typeface="Times New Roman"/>
              </a:rPr>
              <a:t>(x) </a:t>
            </a:r>
            <a:r>
              <a:rPr lang="en-US" i="1" dirty="0">
                <a:uFillTx/>
                <a:latin typeface="Times New Roman"/>
                <a:ea typeface="Arial"/>
                <a:cs typeface="Times New Roman"/>
              </a:rPr>
              <a:t>m/B</a:t>
            </a:r>
            <a:r>
              <a:rPr lang="en-US" i="1" baseline="30000" dirty="0">
                <a:uFillTx/>
                <a:latin typeface="Times New Roman"/>
                <a:ea typeface="Arial"/>
                <a:cs typeface="Times New Roman"/>
              </a:rPr>
              <a:t>2</a:t>
            </a:r>
            <a:r>
              <a:rPr lang="en-US" dirty="0">
                <a:uFillTx/>
                <a:latin typeface="Times New Roman"/>
                <a:ea typeface="Arial"/>
                <a:cs typeface="Times New Roman"/>
              </a:rPr>
              <a:t> :</a:t>
            </a:r>
            <a:endParaRPr lang="en-US" dirty="0">
              <a:uFillTx/>
              <a:latin typeface="Arial"/>
              <a:ea typeface="Arial"/>
              <a:cs typeface="Arial"/>
            </a:endParaRPr>
          </a:p>
        </p:txBody>
      </p:sp>
      <p:sp>
        <p:nvSpPr>
          <p:cNvPr id="89" name="Shape 89"/>
          <p:cNvSpPr/>
          <p:nvPr/>
        </p:nvSpPr>
        <p:spPr>
          <a:xfrm>
            <a:off x="76200" y="-50800"/>
            <a:ext cx="9063150" cy="800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marL="40640" marR="40640" algn="ctr" rtl="0">
              <a:defRPr>
                <a:uFillTx/>
              </a:defRPr>
            </a:pPr>
            <a:r>
              <a:rPr lang="en-US" sz="2400" b="1" dirty="0">
                <a:solidFill>
                  <a:srgbClr val="0433FF"/>
                </a:solidFill>
                <a:uFill>
                  <a:solidFill>
                    <a:srgbClr val="0433FF"/>
                  </a:solidFill>
                </a:uFill>
                <a:latin typeface="Arial"/>
                <a:ea typeface="Arial"/>
                <a:cs typeface="Arial"/>
              </a:rPr>
              <a:t>Energy Balance in full F GK (with linear polarization):</a:t>
            </a:r>
            <a:endParaRPr sz="2400" b="1" dirty="0">
              <a:solidFill>
                <a:srgbClr val="0433FF"/>
              </a:solidFill>
              <a:uFill>
                <a:solidFill>
                  <a:srgbClr val="0433FF"/>
                </a:solidFill>
              </a:uFill>
              <a:latin typeface="Arial"/>
              <a:ea typeface="Arial"/>
              <a:cs typeface="Arial"/>
            </a:endParaRPr>
          </a:p>
        </p:txBody>
      </p:sp>
      <p:sp>
        <p:nvSpPr>
          <p:cNvPr id="90" name="Shape 90"/>
          <p:cNvSpPr/>
          <p:nvPr/>
        </p:nvSpPr>
        <p:spPr>
          <a:xfrm>
            <a:off x="199231" y="636855"/>
            <a:ext cx="8520113" cy="1589"/>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algn="l" defTabSz="457200" rtl="0">
              <a:defRPr sz="1200">
                <a:uFillTx/>
                <a:latin typeface="Helvetica"/>
                <a:ea typeface="Helvetica"/>
                <a:cs typeface="Helvetica"/>
                <a:sym typeface="Helvetica"/>
              </a:defRPr>
            </a:pPr>
            <a:endParaRPr sz="1200">
              <a:uFillTx/>
              <a:latin typeface="Helvetica"/>
              <a:ea typeface="Helvetica"/>
              <a:cs typeface="Helvetica"/>
              <a:sym typeface="Helvetica"/>
            </a:endParaRPr>
          </a:p>
        </p:txBody>
      </p:sp>
      <p:pic>
        <p:nvPicPr>
          <p:cNvPr id="2" name="Picture 1"/>
          <p:cNvPicPr>
            <a:picLocks noChangeAspect="1"/>
          </p:cNvPicPr>
          <p:nvPr/>
        </p:nvPicPr>
        <p:blipFill>
          <a:blip r:embed="rId2"/>
          <a:stretch>
            <a:fillRect/>
          </a:stretch>
        </p:blipFill>
        <p:spPr>
          <a:xfrm>
            <a:off x="1204172" y="1304683"/>
            <a:ext cx="6345654" cy="803247"/>
          </a:xfrm>
          <a:prstGeom prst="rect">
            <a:avLst/>
          </a:prstGeom>
        </p:spPr>
      </p:pic>
      <p:pic>
        <p:nvPicPr>
          <p:cNvPr id="11" name="Picture 10"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2607" y="3194297"/>
            <a:ext cx="2692400" cy="533400"/>
          </a:xfrm>
          <a:prstGeom prst="rect">
            <a:avLst/>
          </a:prstGeom>
        </p:spPr>
      </p:pic>
      <p:sp>
        <p:nvSpPr>
          <p:cNvPr id="19" name="Shape 88"/>
          <p:cNvSpPr/>
          <p:nvPr/>
        </p:nvSpPr>
        <p:spPr>
          <a:xfrm>
            <a:off x="160629" y="2802641"/>
            <a:ext cx="8825992"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algn="l" rtl="0">
              <a:buClr>
                <a:srgbClr val="000000"/>
              </a:buClr>
              <a:buSzPct val="125000"/>
              <a:defRPr>
                <a:uFillTx/>
              </a:defRPr>
            </a:pPr>
            <a:r>
              <a:rPr lang="en-US" dirty="0">
                <a:uFillTx/>
                <a:latin typeface="Arial"/>
                <a:ea typeface="Arial"/>
                <a:cs typeface="Arial"/>
              </a:rPr>
              <a:t>Can write the GK equation in Hamiltonian form with</a:t>
            </a:r>
          </a:p>
        </p:txBody>
      </p:sp>
      <p:pic>
        <p:nvPicPr>
          <p:cNvPr id="15" name="Picture 1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457" y="2703171"/>
            <a:ext cx="1638300" cy="482600"/>
          </a:xfrm>
          <a:prstGeom prst="rect">
            <a:avLst/>
          </a:prstGeom>
        </p:spPr>
      </p:pic>
      <p:pic>
        <p:nvPicPr>
          <p:cNvPr id="17" name="Picture 1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1121" y="4779305"/>
            <a:ext cx="4635500" cy="1955800"/>
          </a:xfrm>
          <a:prstGeom prst="rect">
            <a:avLst/>
          </a:prstGeom>
        </p:spPr>
      </p:pic>
      <p:sp>
        <p:nvSpPr>
          <p:cNvPr id="23" name="Shape 88"/>
          <p:cNvSpPr/>
          <p:nvPr/>
        </p:nvSpPr>
        <p:spPr>
          <a:xfrm>
            <a:off x="114843" y="4779305"/>
            <a:ext cx="3981778"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algn="l" rtl="0">
              <a:buClr>
                <a:srgbClr val="000000"/>
              </a:buClr>
              <a:buSzPct val="125000"/>
              <a:defRPr>
                <a:uFillTx/>
              </a:defRPr>
            </a:pPr>
            <a:r>
              <a:rPr lang="en-US" dirty="0">
                <a:uFillTx/>
                <a:latin typeface="Arial"/>
                <a:ea typeface="Arial"/>
                <a:cs typeface="Arial"/>
              </a:rPr>
              <a:t>Can show conserved total energy (in a periodic domain with no sources) is:</a:t>
            </a:r>
          </a:p>
        </p:txBody>
      </p:sp>
      <p:sp>
        <p:nvSpPr>
          <p:cNvPr id="18" name="TextBox 17"/>
          <p:cNvSpPr txBox="1"/>
          <p:nvPr/>
        </p:nvSpPr>
        <p:spPr>
          <a:xfrm>
            <a:off x="7177487" y="2231247"/>
            <a:ext cx="184773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US" altLang="ja-JP" sz="1200" kern="1200" dirty="0">
                <a:solidFill>
                  <a:srgbClr val="000000"/>
                </a:solidFill>
                <a:uFill>
                  <a:solidFill>
                    <a:srgbClr val="000000"/>
                  </a:solidFill>
                </a:uFill>
                <a:latin typeface="Arial"/>
                <a:ea typeface="Arial"/>
                <a:cs typeface="Arial"/>
              </a:rPr>
              <a:t>(guiding center charge</a:t>
            </a:r>
          </a:p>
          <a:p>
            <a:pPr algn="l" rtl="0" latinLnBrk="1" hangingPunct="0"/>
            <a:r>
              <a:rPr lang="en-US" altLang="ja-JP" sz="1200" kern="1200" dirty="0">
                <a:solidFill>
                  <a:srgbClr val="000000"/>
                </a:solidFill>
                <a:uFill>
                  <a:solidFill>
                    <a:srgbClr val="000000"/>
                  </a:solidFill>
                </a:uFill>
                <a:latin typeface="Arial"/>
                <a:ea typeface="Arial"/>
                <a:cs typeface="Arial"/>
              </a:rPr>
              <a:t>+ polarization charge = 0) </a:t>
            </a:r>
            <a:endParaRPr lang="ja-JP" altLang="en-US" sz="1200" kern="1200" dirty="0">
              <a:solidFill>
                <a:srgbClr val="000000"/>
              </a:solidFill>
              <a:uFill>
                <a:solidFill>
                  <a:srgbClr val="000000"/>
                </a:solidFill>
              </a:uFill>
              <a:latin typeface="Arial"/>
              <a:ea typeface="Arial"/>
              <a:cs typeface="Arial"/>
            </a:endParaRPr>
          </a:p>
        </p:txBody>
      </p:sp>
      <p:pic>
        <p:nvPicPr>
          <p:cNvPr id="3" name="Picture 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9421" y="2124326"/>
            <a:ext cx="4343400" cy="584200"/>
          </a:xfrm>
          <a:prstGeom prst="rect">
            <a:avLst/>
          </a:prstGeom>
        </p:spPr>
      </p:pic>
      <p:pic>
        <p:nvPicPr>
          <p:cNvPr id="5" name="Picture 4">
            <a:extLst>
              <a:ext uri="{FF2B5EF4-FFF2-40B4-BE49-F238E27FC236}">
                <a16:creationId xmlns:a16="http://schemas.microsoft.com/office/drawing/2014/main" id="{08D7A2D4-A49D-1444-895E-82E1D374FE58}"/>
              </a:ext>
            </a:extLst>
          </p:cNvPr>
          <p:cNvPicPr>
            <a:picLocks noChangeAspect="1"/>
          </p:cNvPicPr>
          <p:nvPr/>
        </p:nvPicPr>
        <p:blipFill>
          <a:blip r:embed="rId7"/>
          <a:stretch>
            <a:fillRect/>
          </a:stretch>
        </p:blipFill>
        <p:spPr>
          <a:xfrm>
            <a:off x="2179421" y="3729736"/>
            <a:ext cx="6667500" cy="673100"/>
          </a:xfrm>
          <a:prstGeom prst="rect">
            <a:avLst/>
          </a:prstGeom>
        </p:spPr>
      </p:pic>
    </p:spTree>
    <p:extLst>
      <p:ext uri="{BB962C8B-B14F-4D97-AF65-F5344CB8AC3E}">
        <p14:creationId xmlns:p14="http://schemas.microsoft.com/office/powerpoint/2010/main" val="313116460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sldNum" sz="quarter" idx="2"/>
          </p:nvPr>
        </p:nvSpPr>
        <p:spPr>
          <a:xfrm>
            <a:off x="8940292" y="6620271"/>
            <a:ext cx="199058" cy="279401"/>
          </a:xfrm>
          <a:prstGeom prst="rect">
            <a:avLst/>
          </a:prstGeom>
          <a:extLst>
            <a:ext uri="{C572A759-6A51-4108-AA02-DFA0A04FC94B}">
              <ma14:wrappingTextBoxFlag xmlns:ma14="http://schemas.microsoft.com/office/mac/drawingml/2011/main" xmlns="" val="1"/>
            </a:ext>
          </a:extLst>
        </p:spPr>
        <p:txBody>
          <a:bodyPr/>
          <a:lstStyle/>
          <a:p>
            <a:pPr>
              <a:defRPr sz="1800">
                <a:uFillTx/>
              </a:defRPr>
            </a:pPr>
            <a:fld id="{86CB4B4D-7CA3-9044-876B-883B54F8677D}" type="slidenum">
              <a:rPr sz="1200">
                <a:solidFill>
                  <a:srgbClr val="000000"/>
                </a:solidFill>
                <a:latin typeface="Arial"/>
                <a:ea typeface="Arial"/>
                <a:cs typeface="Arial"/>
              </a:rPr>
              <a:pPr>
                <a:defRPr sz="1800">
                  <a:uFillTx/>
                </a:defRPr>
              </a:pPr>
              <a:t>22</a:t>
            </a:fld>
            <a:endParaRPr sz="1200">
              <a:solidFill>
                <a:srgbClr val="000000"/>
              </a:solidFill>
              <a:latin typeface="Arial"/>
              <a:ea typeface="Arial"/>
              <a:cs typeface="Arial"/>
            </a:endParaRPr>
          </a:p>
        </p:txBody>
      </p:sp>
      <p:sp>
        <p:nvSpPr>
          <p:cNvPr id="88" name="Shape 88"/>
          <p:cNvSpPr/>
          <p:nvPr/>
        </p:nvSpPr>
        <p:spPr>
          <a:xfrm>
            <a:off x="199231" y="750246"/>
            <a:ext cx="8825992" cy="2769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algn="l" rtl="0">
              <a:buClr>
                <a:srgbClr val="000000"/>
              </a:buClr>
              <a:buSzPct val="125000"/>
              <a:defRPr>
                <a:uFillTx/>
              </a:defRPr>
            </a:pPr>
            <a:r>
              <a:rPr lang="en-US" dirty="0">
                <a:uFillTx/>
                <a:latin typeface="Arial"/>
                <a:ea typeface="Arial"/>
                <a:cs typeface="Arial"/>
              </a:rPr>
              <a:t>In first term of </a:t>
            </a:r>
            <a:r>
              <a:rPr lang="en-US" i="1" dirty="0" err="1">
                <a:uFillTx/>
                <a:latin typeface="Arial"/>
                <a:ea typeface="Arial"/>
                <a:cs typeface="Arial"/>
              </a:rPr>
              <a:t>dW</a:t>
            </a:r>
            <a:r>
              <a:rPr lang="en-US" i="1" baseline="-25000" dirty="0" err="1">
                <a:uFillTx/>
                <a:latin typeface="Arial"/>
                <a:ea typeface="Arial"/>
                <a:cs typeface="Arial"/>
              </a:rPr>
              <a:t>tot</a:t>
            </a:r>
            <a:r>
              <a:rPr lang="en-US" i="1" dirty="0">
                <a:uFillTx/>
                <a:latin typeface="Arial"/>
                <a:ea typeface="Arial"/>
                <a:cs typeface="Arial"/>
              </a:rPr>
              <a:t>/</a:t>
            </a:r>
            <a:r>
              <a:rPr lang="en-US" i="1" dirty="0" err="1">
                <a:uFillTx/>
                <a:latin typeface="Arial"/>
                <a:ea typeface="Arial"/>
                <a:cs typeface="Arial"/>
              </a:rPr>
              <a:t>dt</a:t>
            </a:r>
            <a:r>
              <a:rPr lang="en-US" dirty="0">
                <a:uFillTx/>
                <a:latin typeface="Arial"/>
                <a:ea typeface="Arial"/>
                <a:cs typeface="Arial"/>
              </a:rPr>
              <a:t>, </a:t>
            </a:r>
          </a:p>
        </p:txBody>
      </p:sp>
      <p:sp>
        <p:nvSpPr>
          <p:cNvPr id="89" name="Shape 89"/>
          <p:cNvSpPr/>
          <p:nvPr/>
        </p:nvSpPr>
        <p:spPr>
          <a:xfrm>
            <a:off x="76200" y="-50800"/>
            <a:ext cx="9063150" cy="800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marL="40640" marR="40640" algn="ctr" rtl="0">
              <a:defRPr>
                <a:uFillTx/>
              </a:defRPr>
            </a:pPr>
            <a:r>
              <a:rPr lang="en-US" sz="2400" b="1" dirty="0">
                <a:solidFill>
                  <a:srgbClr val="0433FF"/>
                </a:solidFill>
                <a:uFill>
                  <a:solidFill>
                    <a:srgbClr val="0433FF"/>
                  </a:solidFill>
                </a:uFill>
                <a:latin typeface="Arial"/>
                <a:ea typeface="Arial"/>
                <a:cs typeface="Arial"/>
              </a:rPr>
              <a:t>Proof (fill in the details as homework):</a:t>
            </a:r>
            <a:endParaRPr sz="2400" b="1" dirty="0">
              <a:solidFill>
                <a:srgbClr val="0433FF"/>
              </a:solidFill>
              <a:uFill>
                <a:solidFill>
                  <a:srgbClr val="0433FF"/>
                </a:solidFill>
              </a:uFill>
              <a:latin typeface="Arial"/>
              <a:ea typeface="Arial"/>
              <a:cs typeface="Arial"/>
            </a:endParaRPr>
          </a:p>
        </p:txBody>
      </p:sp>
      <p:sp>
        <p:nvSpPr>
          <p:cNvPr id="90" name="Shape 90"/>
          <p:cNvSpPr/>
          <p:nvPr/>
        </p:nvSpPr>
        <p:spPr>
          <a:xfrm>
            <a:off x="199231" y="636855"/>
            <a:ext cx="8520113" cy="1589"/>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algn="l" defTabSz="457200" rtl="0">
              <a:defRPr sz="1200">
                <a:uFillTx/>
                <a:latin typeface="Helvetica"/>
                <a:ea typeface="Helvetica"/>
                <a:cs typeface="Helvetica"/>
                <a:sym typeface="Helvetica"/>
              </a:defRPr>
            </a:pPr>
            <a:endParaRPr sz="1200">
              <a:uFillTx/>
              <a:latin typeface="Helvetica"/>
              <a:ea typeface="Helvetica"/>
              <a:cs typeface="Helvetica"/>
              <a:sym typeface="Helvetica"/>
            </a:endParaRPr>
          </a:p>
        </p:txBody>
      </p:sp>
      <p:pic>
        <p:nvPicPr>
          <p:cNvPr id="2" name="Picture 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9261" y="1175992"/>
            <a:ext cx="5798474" cy="5593636"/>
          </a:xfrm>
          <a:prstGeom prst="rect">
            <a:avLst/>
          </a:prstGeom>
        </p:spPr>
      </p:pic>
    </p:spTree>
    <p:extLst>
      <p:ext uri="{BB962C8B-B14F-4D97-AF65-F5344CB8AC3E}">
        <p14:creationId xmlns:p14="http://schemas.microsoft.com/office/powerpoint/2010/main" val="256857237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sldNum" sz="quarter" idx="2"/>
          </p:nvPr>
        </p:nvSpPr>
        <p:spPr>
          <a:xfrm>
            <a:off x="8940292" y="6620271"/>
            <a:ext cx="199058" cy="279401"/>
          </a:xfrm>
          <a:prstGeom prst="rect">
            <a:avLst/>
          </a:prstGeom>
          <a:extLst>
            <a:ext uri="{C572A759-6A51-4108-AA02-DFA0A04FC94B}">
              <ma14:wrappingTextBoxFlag xmlns:ma14="http://schemas.microsoft.com/office/mac/drawingml/2011/main" xmlns="" val="1"/>
            </a:ext>
          </a:extLst>
        </p:spPr>
        <p:txBody>
          <a:bodyPr/>
          <a:lstStyle/>
          <a:p>
            <a:pPr>
              <a:defRPr sz="1800">
                <a:uFillTx/>
              </a:defRPr>
            </a:pPr>
            <a:fld id="{86CB4B4D-7CA3-9044-876B-883B54F8677D}" type="slidenum">
              <a:rPr sz="1200">
                <a:solidFill>
                  <a:srgbClr val="000000"/>
                </a:solidFill>
                <a:latin typeface="Arial"/>
                <a:ea typeface="Arial"/>
                <a:cs typeface="Arial"/>
              </a:rPr>
              <a:pPr>
                <a:defRPr sz="1800">
                  <a:uFillTx/>
                </a:defRPr>
              </a:pPr>
              <a:t>23</a:t>
            </a:fld>
            <a:endParaRPr sz="1200">
              <a:solidFill>
                <a:srgbClr val="000000"/>
              </a:solidFill>
              <a:latin typeface="Arial"/>
              <a:ea typeface="Arial"/>
              <a:cs typeface="Arial"/>
            </a:endParaRPr>
          </a:p>
        </p:txBody>
      </p:sp>
      <p:sp>
        <p:nvSpPr>
          <p:cNvPr id="88" name="Shape 88"/>
          <p:cNvSpPr/>
          <p:nvPr/>
        </p:nvSpPr>
        <p:spPr>
          <a:xfrm>
            <a:off x="199231" y="750246"/>
            <a:ext cx="8825992"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algn="l" rtl="0">
              <a:buClr>
                <a:srgbClr val="000000"/>
              </a:buClr>
              <a:buSzPct val="125000"/>
              <a:defRPr>
                <a:uFillTx/>
              </a:defRPr>
            </a:pPr>
            <a:r>
              <a:rPr lang="en-US" dirty="0">
                <a:uFillTx/>
                <a:latin typeface="Arial"/>
                <a:ea typeface="Arial"/>
                <a:cs typeface="Arial"/>
              </a:rPr>
              <a:t>In the edge/SOL region, there are large density fluctuations on the time scale of the turbulence, so can’t assume </a:t>
            </a:r>
            <a:r>
              <a:rPr lang="en-US" altLang="ja-JP" i="1" dirty="0">
                <a:uFillTx/>
                <a:latin typeface="Times New Roman"/>
                <a:ea typeface="Arial"/>
                <a:cs typeface="Times New Roman"/>
              </a:rPr>
              <a:t>n(</a:t>
            </a:r>
            <a:r>
              <a:rPr lang="en-US" altLang="ja-JP" b="1" i="1" dirty="0" err="1">
                <a:uFillTx/>
                <a:latin typeface="Times New Roman"/>
                <a:ea typeface="Arial"/>
                <a:cs typeface="Times New Roman"/>
              </a:rPr>
              <a:t>x</a:t>
            </a:r>
            <a:r>
              <a:rPr lang="en-US" altLang="ja-JP" i="1" dirty="0" err="1">
                <a:uFillTx/>
                <a:latin typeface="Times New Roman"/>
                <a:ea typeface="Arial"/>
                <a:cs typeface="Times New Roman"/>
              </a:rPr>
              <a:t>,t</a:t>
            </a:r>
            <a:r>
              <a:rPr lang="en-US" altLang="ja-JP" i="1" dirty="0">
                <a:uFillTx/>
                <a:latin typeface="Times New Roman"/>
                <a:ea typeface="Arial"/>
                <a:cs typeface="Times New Roman"/>
              </a:rPr>
              <a:t>) </a:t>
            </a:r>
            <a:r>
              <a:rPr lang="en-US" dirty="0">
                <a:uFillTx/>
                <a:latin typeface="Arial"/>
                <a:ea typeface="Arial"/>
                <a:cs typeface="Arial"/>
              </a:rPr>
              <a:t>factor in polarization density is independent of time.  Generalize to time-dependent dielectric coefficient </a:t>
            </a:r>
            <a:r>
              <a:rPr lang="en-US" i="1" dirty="0" err="1">
                <a:uFillTx/>
                <a:latin typeface="Times New Roman"/>
                <a:ea typeface="Arial"/>
                <a:cs typeface="Times New Roman"/>
              </a:rPr>
              <a:t>ε</a:t>
            </a:r>
            <a:r>
              <a:rPr lang="en-US" i="1" baseline="-25000" dirty="0">
                <a:uFillTx/>
                <a:latin typeface="Times New Roman"/>
                <a:ea typeface="Arial"/>
                <a:cs typeface="Times New Roman"/>
              </a:rPr>
              <a:t>⊥</a:t>
            </a:r>
            <a:r>
              <a:rPr lang="en-US" i="1" dirty="0">
                <a:uFillTx/>
                <a:latin typeface="Times New Roman"/>
                <a:ea typeface="Arial"/>
                <a:cs typeface="Times New Roman"/>
              </a:rPr>
              <a:t>(</a:t>
            </a:r>
            <a:r>
              <a:rPr lang="en-US" b="1" i="1" dirty="0" err="1">
                <a:uFillTx/>
                <a:latin typeface="Times New Roman"/>
                <a:ea typeface="Arial"/>
                <a:cs typeface="Times New Roman"/>
              </a:rPr>
              <a:t>x</a:t>
            </a:r>
            <a:r>
              <a:rPr lang="en-US" i="1" dirty="0" err="1">
                <a:uFillTx/>
                <a:latin typeface="Times New Roman"/>
                <a:ea typeface="Arial"/>
                <a:cs typeface="Times New Roman"/>
              </a:rPr>
              <a:t>,t</a:t>
            </a:r>
            <a:r>
              <a:rPr lang="en-US" i="1" dirty="0">
                <a:uFillTx/>
                <a:latin typeface="Times New Roman"/>
                <a:ea typeface="Arial"/>
                <a:cs typeface="Times New Roman"/>
              </a:rPr>
              <a:t>) = c</a:t>
            </a:r>
            <a:r>
              <a:rPr lang="en-US" i="1" baseline="30000" dirty="0">
                <a:uFillTx/>
                <a:latin typeface="Times New Roman"/>
                <a:ea typeface="Arial"/>
                <a:cs typeface="Times New Roman"/>
              </a:rPr>
              <a:t>2</a:t>
            </a:r>
            <a:r>
              <a:rPr lang="en-US" i="1" dirty="0">
                <a:uFillTx/>
                <a:latin typeface="Times New Roman"/>
                <a:ea typeface="Arial"/>
                <a:cs typeface="Times New Roman"/>
              </a:rPr>
              <a:t>/</a:t>
            </a:r>
            <a:r>
              <a:rPr lang="en-US" dirty="0">
                <a:uFillTx/>
                <a:latin typeface="Times New Roman"/>
                <a:ea typeface="Arial"/>
                <a:cs typeface="Times New Roman"/>
              </a:rPr>
              <a:t>v</a:t>
            </a:r>
            <a:r>
              <a:rPr lang="en-US" i="1" baseline="-25000" dirty="0">
                <a:uFillTx/>
                <a:latin typeface="Times New Roman"/>
                <a:ea typeface="Arial"/>
                <a:cs typeface="Times New Roman"/>
              </a:rPr>
              <a:t>A</a:t>
            </a:r>
            <a:r>
              <a:rPr lang="en-US" i="1" baseline="30000" dirty="0">
                <a:uFillTx/>
                <a:latin typeface="Times New Roman"/>
                <a:ea typeface="Arial"/>
                <a:cs typeface="Times New Roman"/>
              </a:rPr>
              <a:t>2</a:t>
            </a:r>
            <a:r>
              <a:rPr lang="en-US" i="1" dirty="0">
                <a:uFillTx/>
                <a:latin typeface="Times New Roman"/>
                <a:ea typeface="Arial"/>
                <a:cs typeface="Times New Roman"/>
              </a:rPr>
              <a:t> = c</a:t>
            </a:r>
            <a:r>
              <a:rPr lang="en-US" i="1" baseline="30000" dirty="0">
                <a:uFillTx/>
                <a:latin typeface="Times New Roman"/>
                <a:ea typeface="Arial"/>
                <a:cs typeface="Times New Roman"/>
              </a:rPr>
              <a:t>2</a:t>
            </a:r>
            <a:r>
              <a:rPr lang="en-US" i="1" dirty="0">
                <a:uFillTx/>
                <a:latin typeface="Times New Roman"/>
                <a:ea typeface="Arial"/>
                <a:cs typeface="Times New Roman"/>
              </a:rPr>
              <a:t>4π </a:t>
            </a:r>
            <a:r>
              <a:rPr lang="en-US" altLang="ja-JP" i="1" dirty="0" err="1">
                <a:uFillTx/>
                <a:latin typeface="Times New Roman"/>
                <a:ea typeface="Arial"/>
                <a:cs typeface="Times New Roman"/>
              </a:rPr>
              <a:t>Σ</a:t>
            </a:r>
            <a:r>
              <a:rPr lang="en-US" altLang="ja-JP" i="1" baseline="-25000" dirty="0" err="1">
                <a:uFillTx/>
                <a:latin typeface="Times New Roman"/>
                <a:ea typeface="Arial"/>
                <a:cs typeface="Times New Roman"/>
              </a:rPr>
              <a:t>s</a:t>
            </a:r>
            <a:r>
              <a:rPr lang="en-US" altLang="ja-JP" i="1" dirty="0">
                <a:uFillTx/>
                <a:latin typeface="Times New Roman"/>
                <a:ea typeface="Arial"/>
                <a:cs typeface="Times New Roman"/>
              </a:rPr>
              <a:t> </a:t>
            </a:r>
            <a:r>
              <a:rPr lang="en-US" i="1" dirty="0">
                <a:uFillTx/>
                <a:latin typeface="Times New Roman"/>
                <a:ea typeface="Arial"/>
                <a:cs typeface="Times New Roman"/>
              </a:rPr>
              <a:t>n</a:t>
            </a:r>
            <a:r>
              <a:rPr lang="en-US" altLang="ja-JP" i="1" dirty="0">
                <a:uFillTx/>
                <a:latin typeface="Times New Roman"/>
                <a:ea typeface="Arial"/>
                <a:cs typeface="Times New Roman"/>
              </a:rPr>
              <a:t>(</a:t>
            </a:r>
            <a:r>
              <a:rPr lang="en-US" altLang="ja-JP" b="1" i="1" dirty="0" err="1">
                <a:uFillTx/>
                <a:latin typeface="Times New Roman"/>
                <a:ea typeface="Arial"/>
                <a:cs typeface="Times New Roman"/>
              </a:rPr>
              <a:t>x</a:t>
            </a:r>
            <a:r>
              <a:rPr lang="en-US" altLang="ja-JP" i="1" dirty="0" err="1">
                <a:uFillTx/>
                <a:latin typeface="Times New Roman"/>
                <a:ea typeface="Arial"/>
                <a:cs typeface="Times New Roman"/>
              </a:rPr>
              <a:t>,t</a:t>
            </a:r>
            <a:r>
              <a:rPr lang="en-US" altLang="ja-JP" i="1" dirty="0">
                <a:uFillTx/>
                <a:latin typeface="Times New Roman"/>
                <a:ea typeface="Arial"/>
                <a:cs typeface="Times New Roman"/>
              </a:rPr>
              <a:t>) </a:t>
            </a:r>
            <a:r>
              <a:rPr lang="en-US" i="1" dirty="0">
                <a:uFillTx/>
                <a:latin typeface="Times New Roman"/>
                <a:ea typeface="Arial"/>
                <a:cs typeface="Times New Roman"/>
              </a:rPr>
              <a:t>m/B</a:t>
            </a:r>
            <a:r>
              <a:rPr lang="en-US" i="1" baseline="30000" dirty="0">
                <a:uFillTx/>
                <a:latin typeface="Times New Roman"/>
                <a:ea typeface="Arial"/>
                <a:cs typeface="Times New Roman"/>
              </a:rPr>
              <a:t>2</a:t>
            </a:r>
            <a:r>
              <a:rPr lang="en-US" dirty="0">
                <a:uFillTx/>
                <a:latin typeface="Times New Roman"/>
                <a:ea typeface="Arial"/>
                <a:cs typeface="Times New Roman"/>
              </a:rPr>
              <a:t> :</a:t>
            </a:r>
            <a:endParaRPr lang="en-US" dirty="0">
              <a:uFillTx/>
              <a:latin typeface="Arial"/>
              <a:ea typeface="Arial"/>
              <a:cs typeface="Arial"/>
            </a:endParaRPr>
          </a:p>
        </p:txBody>
      </p:sp>
      <p:sp>
        <p:nvSpPr>
          <p:cNvPr id="89" name="Shape 89"/>
          <p:cNvSpPr/>
          <p:nvPr/>
        </p:nvSpPr>
        <p:spPr>
          <a:xfrm>
            <a:off x="76200" y="-50800"/>
            <a:ext cx="9063150" cy="800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marL="40640" marR="40640" algn="ctr" rtl="0">
              <a:defRPr>
                <a:uFillTx/>
              </a:defRPr>
            </a:pPr>
            <a:r>
              <a:rPr lang="en-US" sz="2400" b="1" dirty="0">
                <a:solidFill>
                  <a:srgbClr val="0433FF"/>
                </a:solidFill>
                <a:uFill>
                  <a:solidFill>
                    <a:srgbClr val="0433FF"/>
                  </a:solidFill>
                </a:uFill>
                <a:latin typeface="Arial"/>
                <a:ea typeface="Arial"/>
                <a:cs typeface="Arial"/>
              </a:rPr>
              <a:t>Energy Balance in full F GK (with nonlinear polarization)</a:t>
            </a:r>
            <a:endParaRPr sz="2400" b="1" dirty="0">
              <a:solidFill>
                <a:srgbClr val="0433FF"/>
              </a:solidFill>
              <a:uFill>
                <a:solidFill>
                  <a:srgbClr val="0433FF"/>
                </a:solidFill>
              </a:uFill>
              <a:latin typeface="Arial"/>
              <a:ea typeface="Arial"/>
              <a:cs typeface="Arial"/>
            </a:endParaRPr>
          </a:p>
        </p:txBody>
      </p:sp>
      <p:sp>
        <p:nvSpPr>
          <p:cNvPr id="90" name="Shape 90"/>
          <p:cNvSpPr/>
          <p:nvPr/>
        </p:nvSpPr>
        <p:spPr>
          <a:xfrm>
            <a:off x="199231" y="636855"/>
            <a:ext cx="8520113" cy="1589"/>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algn="l" defTabSz="457200" rtl="0">
              <a:defRPr sz="1200">
                <a:uFillTx/>
                <a:latin typeface="Helvetica"/>
                <a:ea typeface="Helvetica"/>
                <a:cs typeface="Helvetica"/>
                <a:sym typeface="Helvetica"/>
              </a:defRPr>
            </a:pPr>
            <a:endParaRPr sz="1200">
              <a:uFillTx/>
              <a:latin typeface="Helvetica"/>
              <a:ea typeface="Helvetica"/>
              <a:cs typeface="Helvetica"/>
              <a:sym typeface="Helvetica"/>
            </a:endParaRPr>
          </a:p>
        </p:txBody>
      </p:sp>
      <p:sp>
        <p:nvSpPr>
          <p:cNvPr id="19" name="Shape 88"/>
          <p:cNvSpPr/>
          <p:nvPr/>
        </p:nvSpPr>
        <p:spPr>
          <a:xfrm>
            <a:off x="237891" y="2445327"/>
            <a:ext cx="8748729"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algn="l" rtl="0">
              <a:buClr>
                <a:srgbClr val="000000"/>
              </a:buClr>
              <a:buSzPct val="125000"/>
              <a:defRPr>
                <a:uFillTx/>
              </a:defRPr>
            </a:pPr>
            <a:r>
              <a:rPr lang="en-US" dirty="0">
                <a:uFillTx/>
                <a:latin typeface="Arial"/>
                <a:ea typeface="Arial"/>
                <a:cs typeface="Arial"/>
              </a:rPr>
              <a:t>General Poisson-bracket form of GK eq. unchanged, but Hamiltonian modified to include a second order contribution:</a:t>
            </a:r>
          </a:p>
        </p:txBody>
      </p:sp>
      <p:pic>
        <p:nvPicPr>
          <p:cNvPr id="4" name="Picture 3"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521" y="1687811"/>
            <a:ext cx="4267200" cy="584200"/>
          </a:xfrm>
          <a:prstGeom prst="rect">
            <a:avLst/>
          </a:prstGeom>
        </p:spPr>
      </p:pic>
      <p:pic>
        <p:nvPicPr>
          <p:cNvPr id="5" name="Picture 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2214" y="3029666"/>
            <a:ext cx="2527300" cy="482600"/>
          </a:xfrm>
          <a:prstGeom prst="rect">
            <a:avLst/>
          </a:prstGeom>
        </p:spPr>
      </p:pic>
      <p:sp>
        <p:nvSpPr>
          <p:cNvPr id="6" name="TextBox 5"/>
          <p:cNvSpPr txBox="1"/>
          <p:nvPr/>
        </p:nvSpPr>
        <p:spPr>
          <a:xfrm>
            <a:off x="199231" y="3666463"/>
            <a:ext cx="8641289"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hangingPunct="0"/>
            <a:r>
              <a:rPr lang="en-US" altLang="ja-JP" kern="1200" dirty="0">
                <a:solidFill>
                  <a:srgbClr val="000000"/>
                </a:solidFill>
                <a:uFill>
                  <a:solidFill>
                    <a:srgbClr val="000000"/>
                  </a:solidFill>
                </a:uFill>
                <a:latin typeface="Arial"/>
                <a:ea typeface="Arial"/>
                <a:cs typeface="Arial"/>
              </a:rPr>
              <a:t>As described in papers by </a:t>
            </a:r>
            <a:r>
              <a:rPr lang="en-US" altLang="ja-JP" kern="1200" dirty="0" err="1">
                <a:solidFill>
                  <a:srgbClr val="000000"/>
                </a:solidFill>
                <a:uFill>
                  <a:solidFill>
                    <a:srgbClr val="000000"/>
                  </a:solidFill>
                </a:uFill>
                <a:latin typeface="Arial"/>
                <a:ea typeface="Arial"/>
                <a:cs typeface="Arial"/>
              </a:rPr>
              <a:t>Sugama</a:t>
            </a:r>
            <a:r>
              <a:rPr lang="en-US" altLang="ja-JP" kern="1200" dirty="0">
                <a:solidFill>
                  <a:srgbClr val="000000"/>
                </a:solidFill>
                <a:uFill>
                  <a:solidFill>
                    <a:srgbClr val="000000"/>
                  </a:solidFill>
                </a:uFill>
                <a:latin typeface="Arial"/>
                <a:ea typeface="Arial"/>
                <a:cs typeface="Arial"/>
              </a:rPr>
              <a:t>, </a:t>
            </a:r>
            <a:r>
              <a:rPr lang="en-US" altLang="ja-JP" kern="1200" dirty="0" err="1">
                <a:solidFill>
                  <a:srgbClr val="000000"/>
                </a:solidFill>
                <a:uFill>
                  <a:solidFill>
                    <a:srgbClr val="000000"/>
                  </a:solidFill>
                </a:uFill>
                <a:latin typeface="Arial"/>
                <a:ea typeface="Arial"/>
                <a:cs typeface="Arial"/>
              </a:rPr>
              <a:t>Brizard</a:t>
            </a:r>
            <a:r>
              <a:rPr lang="en-US" altLang="ja-JP" kern="1200" dirty="0">
                <a:solidFill>
                  <a:srgbClr val="000000"/>
                </a:solidFill>
                <a:uFill>
                  <a:solidFill>
                    <a:srgbClr val="000000"/>
                  </a:solidFill>
                </a:uFill>
                <a:latin typeface="Arial"/>
                <a:ea typeface="Arial"/>
                <a:cs typeface="Arial"/>
              </a:rPr>
              <a:t>, Scott, Krommes, et al., in a field-theory approach to GK one needs 2cd order contributions to </a:t>
            </a:r>
            <a:r>
              <a:rPr lang="en-US" altLang="ja-JP" i="1" kern="1200" dirty="0">
                <a:solidFill>
                  <a:srgbClr val="000000"/>
                </a:solidFill>
                <a:uFill>
                  <a:solidFill>
                    <a:srgbClr val="000000"/>
                  </a:solidFill>
                </a:uFill>
                <a:latin typeface="Times New Roman"/>
                <a:ea typeface="Arial"/>
                <a:cs typeface="Times New Roman"/>
              </a:rPr>
              <a:t>H</a:t>
            </a:r>
            <a:r>
              <a:rPr lang="en-US" altLang="ja-JP" kern="1200" dirty="0">
                <a:solidFill>
                  <a:srgbClr val="000000"/>
                </a:solidFill>
                <a:uFill>
                  <a:solidFill>
                    <a:srgbClr val="000000"/>
                  </a:solidFill>
                </a:uFill>
                <a:latin typeface="Arial"/>
                <a:ea typeface="Arial"/>
                <a:cs typeface="Arial"/>
              </a:rPr>
              <a:t> that scale as </a:t>
            </a:r>
            <a:r>
              <a:rPr lang="en-US" altLang="ja-JP" i="1" kern="1200" dirty="0">
                <a:solidFill>
                  <a:srgbClr val="000000"/>
                </a:solidFill>
                <a:uFill>
                  <a:solidFill>
                    <a:srgbClr val="000000"/>
                  </a:solidFill>
                </a:uFill>
                <a:latin typeface="Times New Roman"/>
                <a:ea typeface="Arial"/>
                <a:cs typeface="Times New Roman"/>
              </a:rPr>
              <a:t>ϕ</a:t>
            </a:r>
            <a:r>
              <a:rPr lang="en-US" altLang="ja-JP" i="1" kern="1200" baseline="30000" dirty="0">
                <a:solidFill>
                  <a:srgbClr val="000000"/>
                </a:solidFill>
                <a:uFill>
                  <a:solidFill>
                    <a:srgbClr val="000000"/>
                  </a:solidFill>
                </a:uFill>
                <a:latin typeface="Times New Roman"/>
                <a:ea typeface="Arial"/>
                <a:cs typeface="Times New Roman"/>
              </a:rPr>
              <a:t>2</a:t>
            </a:r>
            <a:r>
              <a:rPr lang="en-US" altLang="ja-JP" kern="1200" dirty="0">
                <a:solidFill>
                  <a:srgbClr val="000000"/>
                </a:solidFill>
                <a:uFill>
                  <a:solidFill>
                    <a:srgbClr val="000000"/>
                  </a:solidFill>
                </a:uFill>
                <a:latin typeface="Arial"/>
                <a:ea typeface="Arial"/>
                <a:cs typeface="Arial"/>
              </a:rPr>
              <a:t>, so taking variations </a:t>
            </a:r>
            <a:r>
              <a:rPr lang="en-US" altLang="ja-JP" kern="1200" dirty="0" err="1">
                <a:solidFill>
                  <a:srgbClr val="000000"/>
                </a:solidFill>
                <a:uFill>
                  <a:solidFill>
                    <a:srgbClr val="000000"/>
                  </a:solidFill>
                </a:uFill>
                <a:latin typeface="Arial"/>
                <a:ea typeface="Arial"/>
                <a:cs typeface="Arial"/>
              </a:rPr>
              <a:t>w.r.t</a:t>
            </a:r>
            <a:r>
              <a:rPr lang="en-US" altLang="ja-JP" kern="1200" dirty="0">
                <a:solidFill>
                  <a:srgbClr val="000000"/>
                </a:solidFill>
                <a:uFill>
                  <a:solidFill>
                    <a:srgbClr val="000000"/>
                  </a:solidFill>
                </a:uFill>
                <a:latin typeface="Arial"/>
                <a:ea typeface="Arial"/>
                <a:cs typeface="Arial"/>
              </a:rPr>
              <a:t>. </a:t>
            </a:r>
            <a:r>
              <a:rPr lang="en-US" altLang="ja-JP" i="1" kern="1200" dirty="0" err="1">
                <a:solidFill>
                  <a:srgbClr val="000000"/>
                </a:solidFill>
                <a:uFill>
                  <a:solidFill>
                    <a:srgbClr val="000000"/>
                  </a:solidFill>
                </a:uFill>
                <a:latin typeface="Times New Roman"/>
                <a:ea typeface="Arial"/>
                <a:cs typeface="Times New Roman"/>
              </a:rPr>
              <a:t>ϕ</a:t>
            </a:r>
            <a:r>
              <a:rPr lang="en-US" altLang="ja-JP" i="1" kern="1200" dirty="0">
                <a:solidFill>
                  <a:srgbClr val="000000"/>
                </a:solidFill>
                <a:uFill>
                  <a:solidFill>
                    <a:srgbClr val="000000"/>
                  </a:solidFill>
                </a:uFill>
                <a:latin typeface="Times New Roman"/>
                <a:ea typeface="Arial"/>
                <a:cs typeface="Times New Roman"/>
              </a:rPr>
              <a:t> </a:t>
            </a:r>
            <a:r>
              <a:rPr lang="en-US" altLang="ja-JP" kern="1200" dirty="0">
                <a:solidFill>
                  <a:srgbClr val="000000"/>
                </a:solidFill>
                <a:uFill>
                  <a:solidFill>
                    <a:srgbClr val="000000"/>
                  </a:solidFill>
                </a:uFill>
                <a:latin typeface="Arial"/>
                <a:ea typeface="Arial"/>
                <a:cs typeface="Arial"/>
              </a:rPr>
              <a:t>leads to the term in the GK Poisson equation that is linear in </a:t>
            </a:r>
            <a:r>
              <a:rPr lang="en-US" altLang="ja-JP" i="1" kern="1200" dirty="0" err="1">
                <a:solidFill>
                  <a:srgbClr val="000000"/>
                </a:solidFill>
                <a:uFill>
                  <a:solidFill>
                    <a:srgbClr val="000000"/>
                  </a:solidFill>
                </a:uFill>
                <a:latin typeface="Times New Roman"/>
                <a:ea typeface="Arial"/>
                <a:cs typeface="Times New Roman"/>
              </a:rPr>
              <a:t>ϕ</a:t>
            </a:r>
            <a:r>
              <a:rPr lang="en-US" altLang="ja-JP" kern="1200" dirty="0">
                <a:solidFill>
                  <a:srgbClr val="000000"/>
                </a:solidFill>
                <a:uFill>
                  <a:solidFill>
                    <a:srgbClr val="000000"/>
                  </a:solidFill>
                </a:uFill>
                <a:latin typeface="Arial"/>
                <a:ea typeface="Arial"/>
                <a:cs typeface="Arial"/>
              </a:rPr>
              <a:t>.</a:t>
            </a:r>
            <a:endParaRPr lang="ja-JP" altLang="en-US" kern="1200" dirty="0">
              <a:solidFill>
                <a:srgbClr val="000000"/>
              </a:solidFill>
              <a:uFill>
                <a:solidFill>
                  <a:srgbClr val="000000"/>
                </a:solidFill>
              </a:uFill>
              <a:latin typeface="Arial"/>
              <a:ea typeface="Arial"/>
              <a:cs typeface="Arial"/>
            </a:endParaRPr>
          </a:p>
        </p:txBody>
      </p:sp>
      <p:sp>
        <p:nvSpPr>
          <p:cNvPr id="9" name="TextBox 8"/>
          <p:cNvSpPr txBox="1"/>
          <p:nvPr/>
        </p:nvSpPr>
        <p:spPr>
          <a:xfrm>
            <a:off x="237891" y="4828252"/>
            <a:ext cx="4067207"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US" altLang="ja-JP" kern="1200" dirty="0">
                <a:solidFill>
                  <a:srgbClr val="000000"/>
                </a:solidFill>
                <a:uFill>
                  <a:solidFill>
                    <a:srgbClr val="000000"/>
                  </a:solidFill>
                </a:uFill>
                <a:latin typeface="Arial"/>
                <a:ea typeface="Arial"/>
                <a:cs typeface="Arial"/>
              </a:rPr>
              <a:t>Now the conserved total energy is just:</a:t>
            </a:r>
            <a:endParaRPr lang="ja-JP" altLang="en-US" kern="1200" dirty="0">
              <a:solidFill>
                <a:srgbClr val="000000"/>
              </a:solidFill>
              <a:uFill>
                <a:solidFill>
                  <a:srgbClr val="000000"/>
                </a:solidFill>
              </a:uFill>
              <a:latin typeface="Arial"/>
              <a:ea typeface="Arial"/>
              <a:cs typeface="Arial"/>
            </a:endParaRPr>
          </a:p>
        </p:txBody>
      </p:sp>
      <p:pic>
        <p:nvPicPr>
          <p:cNvPr id="2" name="Picture 1" descr="W_rm_tot_&amp;_=_in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6027" y="4776627"/>
            <a:ext cx="4279900" cy="1955800"/>
          </a:xfrm>
          <a:prstGeom prst="rect">
            <a:avLst/>
          </a:prstGeom>
        </p:spPr>
      </p:pic>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CE748626-D85F-964B-82B8-DB2D85583D95}"/>
                  </a:ext>
                </a:extLst>
              </p:cNvPr>
              <p:cNvSpPr txBox="1"/>
              <p:nvPr/>
            </p:nvSpPr>
            <p:spPr>
              <a:xfrm>
                <a:off x="471374" y="6439076"/>
                <a:ext cx="2177456" cy="2718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9" marR="40639" indent="0" algn="l" defTabSz="914400" rtl="0" fontAlgn="auto" latinLnBrk="1"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0000"/>
                    </a:solidFill>
                    <a:effectLst/>
                    <a:uFill>
                      <a:solidFill>
                        <a:srgbClr val="000000"/>
                      </a:solidFill>
                    </a:uFill>
                    <a:ea typeface="+mn-ea"/>
                    <a:cs typeface="+mn-cs"/>
                    <a:sym typeface="Arial"/>
                  </a:rPr>
                  <a:t>(typo corrected: </a:t>
                </a:r>
                <a14:m>
                  <m:oMath xmlns:m="http://schemas.openxmlformats.org/officeDocument/2006/math">
                    <m:r>
                      <a:rPr kumimoji="0" lang="en-US" sz="1100" b="0" i="1" u="none" strike="noStrike" cap="none" spc="0" normalizeH="0" baseline="0" dirty="0" smtClean="0">
                        <a:ln>
                          <a:noFill/>
                        </a:ln>
                        <a:solidFill>
                          <a:srgbClr val="000000"/>
                        </a:solidFill>
                        <a:effectLst/>
                        <a:uFill>
                          <a:solidFill>
                            <a:srgbClr val="000000"/>
                          </a:solidFill>
                        </a:uFill>
                        <a:latin typeface="Cambria Math" panose="02040503050406030204" pitchFamily="18" charset="0"/>
                        <a:ea typeface="+mn-ea"/>
                        <a:cs typeface="+mn-cs"/>
                        <a:sym typeface="Arial"/>
                      </a:rPr>
                      <m:t>𝑛</m:t>
                    </m:r>
                  </m:oMath>
                </a14:m>
                <a:r>
                  <a:rPr kumimoji="0" lang="en-US" sz="1100" b="0" i="0" u="none" strike="noStrike" cap="none" spc="0" normalizeH="0" baseline="0" dirty="0">
                    <a:ln>
                      <a:noFill/>
                    </a:ln>
                    <a:solidFill>
                      <a:srgbClr val="000000"/>
                    </a:solidFill>
                    <a:effectLst/>
                    <a:uFill>
                      <a:solidFill>
                        <a:srgbClr val="000000"/>
                      </a:solidFill>
                    </a:uFill>
                    <a:ea typeface="+mn-ea"/>
                    <a:cs typeface="+mn-cs"/>
                    <a:sym typeface="Arial"/>
                  </a:rPr>
                  <a:t> had been </a:t>
                </a:r>
                <a14:m>
                  <m:oMath xmlns:m="http://schemas.openxmlformats.org/officeDocument/2006/math">
                    <m:sSub>
                      <m:sSubPr>
                        <m:ctrlPr>
                          <a:rPr kumimoji="0" lang="en-US" sz="1100" b="0" i="1" u="none" strike="noStrike" cap="none" spc="0" normalizeH="0" baseline="0" dirty="0" smtClean="0">
                            <a:ln>
                              <a:noFill/>
                            </a:ln>
                            <a:solidFill>
                              <a:srgbClr val="000000"/>
                            </a:solidFill>
                            <a:effectLst/>
                            <a:uFill>
                              <a:solidFill>
                                <a:srgbClr val="000000"/>
                              </a:solidFill>
                            </a:uFill>
                            <a:latin typeface="Cambria Math" panose="02040503050406030204" pitchFamily="18" charset="0"/>
                            <a:ea typeface="+mn-ea"/>
                            <a:cs typeface="+mn-cs"/>
                            <a:sym typeface="Arial"/>
                          </a:rPr>
                        </m:ctrlPr>
                      </m:sSubPr>
                      <m:e>
                        <m:r>
                          <a:rPr kumimoji="0" lang="en-US" sz="1100" b="0" i="1" u="none" strike="noStrike" cap="none" spc="0" normalizeH="0" baseline="0" dirty="0" smtClean="0">
                            <a:ln>
                              <a:noFill/>
                            </a:ln>
                            <a:solidFill>
                              <a:srgbClr val="000000"/>
                            </a:solidFill>
                            <a:effectLst/>
                            <a:uFill>
                              <a:solidFill>
                                <a:srgbClr val="000000"/>
                              </a:solidFill>
                            </a:uFill>
                            <a:latin typeface="Cambria Math" panose="02040503050406030204" pitchFamily="18" charset="0"/>
                            <a:ea typeface="+mn-ea"/>
                            <a:cs typeface="+mn-cs"/>
                            <a:sym typeface="Arial"/>
                          </a:rPr>
                          <m:t>𝑛</m:t>
                        </m:r>
                      </m:e>
                      <m:sub>
                        <m:r>
                          <a:rPr kumimoji="0" lang="en-US" sz="1100" b="0" i="1" u="none" strike="noStrike" cap="none" spc="0" normalizeH="0" baseline="0" dirty="0" smtClean="0">
                            <a:ln>
                              <a:noFill/>
                            </a:ln>
                            <a:solidFill>
                              <a:srgbClr val="000000"/>
                            </a:solidFill>
                            <a:effectLst/>
                            <a:uFill>
                              <a:solidFill>
                                <a:srgbClr val="000000"/>
                              </a:solidFill>
                            </a:uFill>
                            <a:latin typeface="Cambria Math" panose="02040503050406030204" pitchFamily="18" charset="0"/>
                            <a:ea typeface="+mn-ea"/>
                            <a:cs typeface="+mn-cs"/>
                            <a:sym typeface="Arial"/>
                          </a:rPr>
                          <m:t>0</m:t>
                        </m:r>
                      </m:sub>
                    </m:sSub>
                  </m:oMath>
                </a14:m>
                <a:r>
                  <a:rPr kumimoji="0" lang="en-US" sz="1100" b="0" i="0" u="none" strike="noStrike" cap="none" spc="0" normalizeH="0" baseline="0" dirty="0">
                    <a:ln>
                      <a:noFill/>
                    </a:ln>
                    <a:solidFill>
                      <a:srgbClr val="000000"/>
                    </a:solidFill>
                    <a:effectLst/>
                    <a:uFill>
                      <a:solidFill>
                        <a:srgbClr val="000000"/>
                      </a:solidFill>
                    </a:uFill>
                    <a:ea typeface="+mn-ea"/>
                    <a:cs typeface="+mn-cs"/>
                    <a:sym typeface="Arial"/>
                  </a:rPr>
                  <a:t>.)</a:t>
                </a:r>
              </a:p>
            </p:txBody>
          </p:sp>
        </mc:Choice>
        <mc:Fallback>
          <p:sp>
            <p:nvSpPr>
              <p:cNvPr id="3" name="TextBox 2">
                <a:extLst>
                  <a:ext uri="{FF2B5EF4-FFF2-40B4-BE49-F238E27FC236}">
                    <a16:creationId xmlns:a16="http://schemas.microsoft.com/office/drawing/2014/main" id="{CE748626-D85F-964B-82B8-DB2D85583D95}"/>
                  </a:ext>
                </a:extLst>
              </p:cNvPr>
              <p:cNvSpPr txBox="1">
                <a:spLocks noRot="1" noChangeAspect="1" noMove="1" noResize="1" noEditPoints="1" noAdjustHandles="1" noChangeArrowheads="1" noChangeShapeType="1" noTextEdit="1"/>
              </p:cNvSpPr>
              <p:nvPr/>
            </p:nvSpPr>
            <p:spPr>
              <a:xfrm>
                <a:off x="471374" y="6439076"/>
                <a:ext cx="2177456" cy="271869"/>
              </a:xfrm>
              <a:prstGeom prst="rect">
                <a:avLst/>
              </a:prstGeom>
              <a:blipFill>
                <a:blip r:embed="rId5"/>
                <a:stretch>
                  <a:fillRect b="-13043"/>
                </a:stretch>
              </a:blipFill>
              <a:ln w="12700" cap="flat">
                <a:noFill/>
                <a:miter lim="400000"/>
              </a:ln>
              <a:effectLst/>
            </p:spPr>
            <p:txBody>
              <a:bodyPr/>
              <a:lstStyle/>
              <a:p>
                <a:r>
                  <a:rPr lang="en-US">
                    <a:noFill/>
                  </a:rPr>
                  <a:t> </a:t>
                </a:r>
              </a:p>
            </p:txBody>
          </p:sp>
        </mc:Fallback>
      </mc:AlternateContent>
    </p:spTree>
    <p:extLst>
      <p:ext uri="{BB962C8B-B14F-4D97-AF65-F5344CB8AC3E}">
        <p14:creationId xmlns:p14="http://schemas.microsoft.com/office/powerpoint/2010/main" val="92460802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8832850" y="6559550"/>
            <a:ext cx="311150" cy="298450"/>
          </a:xfrm>
        </p:spPr>
        <p:txBody>
          <a:bodyPr/>
          <a:lstStyle/>
          <a:p>
            <a:pPr>
              <a:defRPr/>
            </a:pPr>
            <a:fld id="{1FFFB399-A90B-2141-AE9D-0060A21E9B29}" type="slidenum">
              <a:rPr lang="en-US" smtClean="0">
                <a:solidFill>
                  <a:srgbClr val="000000"/>
                </a:solidFill>
                <a:ea typeface="ヒラギノ角ゴ ProN W3"/>
              </a:rPr>
              <a:pPr>
                <a:defRPr/>
              </a:pPr>
              <a:t>24</a:t>
            </a:fld>
            <a:endParaRPr lang="en-US" dirty="0">
              <a:solidFill>
                <a:srgbClr val="000000"/>
              </a:solidFill>
              <a:ea typeface="ヒラギノ角ゴ ProN W3"/>
            </a:endParaRPr>
          </a:p>
        </p:txBody>
      </p:sp>
      <p:pic>
        <p:nvPicPr>
          <p:cNvPr id="5" name="Picture 4" descr="Carter_2013_MPPC_LAPD_turb_alfven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3569"/>
            <a:ext cx="6871526" cy="5153645"/>
          </a:xfrm>
          <a:prstGeom prst="rect">
            <a:avLst/>
          </a:prstGeom>
        </p:spPr>
      </p:pic>
      <p:sp>
        <p:nvSpPr>
          <p:cNvPr id="6" name="TextBox 5"/>
          <p:cNvSpPr txBox="1"/>
          <p:nvPr/>
        </p:nvSpPr>
        <p:spPr>
          <a:xfrm>
            <a:off x="282470" y="6454979"/>
            <a:ext cx="1454244" cy="246221"/>
          </a:xfrm>
          <a:prstGeom prst="rect">
            <a:avLst/>
          </a:prstGeom>
          <a:noFill/>
        </p:spPr>
        <p:txBody>
          <a:bodyPr wrap="none" rtlCol="0">
            <a:spAutoFit/>
          </a:bodyPr>
          <a:lstStyle/>
          <a:p>
            <a:r>
              <a:rPr kumimoji="1" lang="en-US" altLang="ja-JP" sz="1000" dirty="0">
                <a:latin typeface="Arial"/>
                <a:ea typeface="ヒラギノ角ゴ ProN W3"/>
                <a:cs typeface="ヒラギノ角ゴ ProN W3"/>
              </a:rPr>
              <a:t>(Fig from Carter 2013)</a:t>
            </a:r>
            <a:endParaRPr kumimoji="1" lang="ja-JP" altLang="en-US" sz="1000" dirty="0">
              <a:latin typeface="Arial"/>
              <a:ea typeface="ヒラギノ角ゴ ProN W3"/>
              <a:cs typeface="ヒラギノ角ゴ ProN W3"/>
            </a:endParaRPr>
          </a:p>
        </p:txBody>
      </p:sp>
      <p:sp>
        <p:nvSpPr>
          <p:cNvPr id="2" name="Title 1"/>
          <p:cNvSpPr>
            <a:spLocks noGrp="1"/>
          </p:cNvSpPr>
          <p:nvPr>
            <p:ph type="title"/>
          </p:nvPr>
        </p:nvSpPr>
        <p:spPr>
          <a:xfrm>
            <a:off x="125421" y="0"/>
            <a:ext cx="9018579" cy="1175993"/>
          </a:xfrm>
          <a:solidFill>
            <a:srgbClr val="FFFFFF"/>
          </a:solidFill>
        </p:spPr>
        <p:txBody>
          <a:bodyPr/>
          <a:lstStyle/>
          <a:p>
            <a:r>
              <a:rPr lang="en-US" sz="3200" dirty="0"/>
              <a:t>First 5D Continuum Gyrokinetic Simulations with With Gkeyll w/ Open Field Lines &amp; Sheath </a:t>
            </a:r>
            <a:r>
              <a:rPr lang="en-US" sz="3200" dirty="0" err="1"/>
              <a:t>b.c.</a:t>
            </a:r>
            <a:endParaRPr lang="en-US" sz="3200" dirty="0"/>
          </a:p>
        </p:txBody>
      </p:sp>
      <p:sp>
        <p:nvSpPr>
          <p:cNvPr id="7" name="Line 6"/>
          <p:cNvSpPr>
            <a:spLocks noChangeShapeType="1"/>
          </p:cNvSpPr>
          <p:nvPr/>
        </p:nvSpPr>
        <p:spPr bwMode="auto">
          <a:xfrm flipV="1">
            <a:off x="287338" y="1138150"/>
            <a:ext cx="8569325" cy="11112"/>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algn="l" rtl="0" fontAlgn="base">
              <a:spcBef>
                <a:spcPct val="0"/>
              </a:spcBef>
              <a:spcAft>
                <a:spcPct val="0"/>
              </a:spcAft>
            </a:pPr>
            <a:endParaRPr lang="en-US" sz="1700" kern="1200">
              <a:solidFill>
                <a:srgbClr val="000000"/>
              </a:solidFill>
              <a:uFillTx/>
              <a:latin typeface="Arial" charset="0"/>
              <a:ea typeface="ヒラギノ角ゴ ProN W3" charset="0"/>
              <a:cs typeface="ヒラギノ角ゴ ProN W3" charset="0"/>
              <a:sym typeface="Arial" charset="0"/>
            </a:endParaRPr>
          </a:p>
        </p:txBody>
      </p:sp>
      <p:sp>
        <p:nvSpPr>
          <p:cNvPr id="9" name="TextBox 8"/>
          <p:cNvSpPr txBox="1"/>
          <p:nvPr/>
        </p:nvSpPr>
        <p:spPr>
          <a:xfrm>
            <a:off x="6528812" y="2307548"/>
            <a:ext cx="2615188" cy="231858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hangingPunct="0"/>
            <a:r>
              <a:rPr lang="en-US" altLang="ja-JP" dirty="0">
                <a:solidFill>
                  <a:srgbClr val="0000FF"/>
                </a:solidFill>
              </a:rPr>
              <a:t>Builds on earlier pioneering fluid simulations of LAPD by Rogers and Ricci (predecessor to GBS code), and by </a:t>
            </a:r>
            <a:r>
              <a:rPr lang="en-US" altLang="ja-JP" dirty="0" err="1">
                <a:solidFill>
                  <a:srgbClr val="0000FF"/>
                </a:solidFill>
              </a:rPr>
              <a:t>Umansky</a:t>
            </a:r>
            <a:r>
              <a:rPr lang="en-US" altLang="ja-JP" dirty="0">
                <a:solidFill>
                  <a:srgbClr val="0000FF"/>
                </a:solidFill>
              </a:rPr>
              <a:t>, Friedman, et al. (BOUT++</a:t>
            </a:r>
            <a:r>
              <a:rPr lang="en-US" altLang="ja-JP" dirty="0"/>
              <a:t>). </a:t>
            </a:r>
            <a:endParaRPr kumimoji="0" lang="ja-JP" altLang="en-US" sz="18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Tree>
    <p:extLst>
      <p:ext uri="{BB962C8B-B14F-4D97-AF65-F5344CB8AC3E}">
        <p14:creationId xmlns:p14="http://schemas.microsoft.com/office/powerpoint/2010/main" val="92952279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gers_Ricci_2010_PRL_LAPD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11833410"/>
          </a:xfrm>
          <a:prstGeom prst="rect">
            <a:avLst/>
          </a:prstGeom>
        </p:spPr>
      </p:pic>
    </p:spTree>
    <p:extLst>
      <p:ext uri="{BB962C8B-B14F-4D97-AF65-F5344CB8AC3E}">
        <p14:creationId xmlns:p14="http://schemas.microsoft.com/office/powerpoint/2010/main" val="239064983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8831263" y="6553200"/>
            <a:ext cx="312737" cy="304800"/>
          </a:xfrm>
        </p:spPr>
        <p:txBody>
          <a:bodyPr/>
          <a:lstStyle/>
          <a:p>
            <a:pPr>
              <a:defRPr/>
            </a:pPr>
            <a:fld id="{1FFFB399-A90B-2141-AE9D-0060A21E9B29}" type="slidenum">
              <a:rPr lang="en-US" smtClean="0">
                <a:solidFill>
                  <a:srgbClr val="000000"/>
                </a:solidFill>
                <a:ea typeface="ヒラギノ角ゴ ProN W3"/>
              </a:rPr>
              <a:pPr>
                <a:defRPr/>
              </a:pPr>
              <a:t>26</a:t>
            </a:fld>
            <a:endParaRPr lang="en-US" dirty="0">
              <a:solidFill>
                <a:srgbClr val="000000"/>
              </a:solidFill>
              <a:ea typeface="ヒラギノ角ゴ ProN W3"/>
            </a:endParaRPr>
          </a:p>
        </p:txBody>
      </p:sp>
      <p:pic>
        <p:nvPicPr>
          <p:cNvPr id="7" name="Picture 6"/>
          <p:cNvPicPr>
            <a:picLocks noChangeAspect="1"/>
          </p:cNvPicPr>
          <p:nvPr/>
        </p:nvPicPr>
        <p:blipFill>
          <a:blip r:embed="rId2"/>
          <a:stretch>
            <a:fillRect/>
          </a:stretch>
        </p:blipFill>
        <p:spPr>
          <a:xfrm>
            <a:off x="1478844" y="316199"/>
            <a:ext cx="5957712" cy="6541801"/>
          </a:xfrm>
          <a:prstGeom prst="rect">
            <a:avLst/>
          </a:prstGeom>
        </p:spPr>
      </p:pic>
    </p:spTree>
    <p:extLst>
      <p:ext uri="{BB962C8B-B14F-4D97-AF65-F5344CB8AC3E}">
        <p14:creationId xmlns:p14="http://schemas.microsoft.com/office/powerpoint/2010/main" val="371415954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t="25657" b="25657"/>
          <a:stretch>
            <a:fillRect/>
          </a:stretch>
        </p:blipFill>
        <p:spPr>
          <a:xfrm>
            <a:off x="457200" y="987425"/>
            <a:ext cx="8229600" cy="5257800"/>
          </a:xfrm>
        </p:spPr>
      </p:pic>
      <p:sp>
        <p:nvSpPr>
          <p:cNvPr id="4" name="Slide Number Placeholder 3"/>
          <p:cNvSpPr>
            <a:spLocks noGrp="1"/>
          </p:cNvSpPr>
          <p:nvPr>
            <p:ph type="sldNum" sz="quarter" idx="10"/>
          </p:nvPr>
        </p:nvSpPr>
        <p:spPr>
          <a:xfrm>
            <a:off x="8831263" y="6550025"/>
            <a:ext cx="312737" cy="304800"/>
          </a:xfrm>
        </p:spPr>
        <p:txBody>
          <a:bodyPr/>
          <a:lstStyle/>
          <a:p>
            <a:pPr>
              <a:defRPr/>
            </a:pPr>
            <a:fld id="{1FFFB399-A90B-2141-AE9D-0060A21E9B29}" type="slidenum">
              <a:rPr lang="en-US" smtClean="0">
                <a:solidFill>
                  <a:srgbClr val="000000"/>
                </a:solidFill>
                <a:ea typeface="ヒラギノ角ゴ ProN W3"/>
              </a:rPr>
              <a:pPr>
                <a:defRPr/>
              </a:pPr>
              <a:t>27</a:t>
            </a:fld>
            <a:endParaRPr lang="en-US">
              <a:solidFill>
                <a:srgbClr val="000000"/>
              </a:solidFill>
              <a:ea typeface="ヒラギノ角ゴ ProN W3"/>
            </a:endParaRPr>
          </a:p>
        </p:txBody>
      </p:sp>
    </p:spTree>
    <p:extLst>
      <p:ext uri="{BB962C8B-B14F-4D97-AF65-F5344CB8AC3E}">
        <p14:creationId xmlns:p14="http://schemas.microsoft.com/office/powerpoint/2010/main" val="420754147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18443"/>
          </a:xfrm>
        </p:spPr>
        <p:txBody>
          <a:bodyPr/>
          <a:lstStyle/>
          <a:p>
            <a:r>
              <a:rPr lang="en-US" sz="2800" dirty="0"/>
              <a:t>Fluid Simulations of LAPD</a:t>
            </a:r>
            <a:br>
              <a:rPr lang="en-US" sz="2800" dirty="0"/>
            </a:br>
            <a:r>
              <a:rPr lang="en-US" sz="2800" dirty="0"/>
              <a:t>(Rogers &amp; Ricci PRL 2010)</a:t>
            </a:r>
          </a:p>
        </p:txBody>
      </p:sp>
      <p:sp>
        <p:nvSpPr>
          <p:cNvPr id="4" name="Slide Number Placeholder 3"/>
          <p:cNvSpPr>
            <a:spLocks noGrp="1"/>
          </p:cNvSpPr>
          <p:nvPr>
            <p:ph type="sldNum" sz="quarter" idx="10"/>
          </p:nvPr>
        </p:nvSpPr>
        <p:spPr>
          <a:xfrm>
            <a:off x="8831263" y="6561314"/>
            <a:ext cx="312737" cy="304800"/>
          </a:xfrm>
        </p:spPr>
        <p:txBody>
          <a:bodyPr/>
          <a:lstStyle/>
          <a:p>
            <a:pPr>
              <a:defRPr/>
            </a:pPr>
            <a:fld id="{1FFFB399-A90B-2141-AE9D-0060A21E9B29}" type="slidenum">
              <a:rPr lang="en-US" smtClean="0">
                <a:solidFill>
                  <a:srgbClr val="000000"/>
                </a:solidFill>
                <a:ea typeface="ヒラギノ角ゴ ProN W3"/>
              </a:rPr>
              <a:pPr>
                <a:defRPr/>
              </a:pPr>
              <a:t>28</a:t>
            </a:fld>
            <a:endParaRPr lang="en-US" dirty="0">
              <a:solidFill>
                <a:srgbClr val="000000"/>
              </a:solidFill>
              <a:ea typeface="ヒラギノ角ゴ ProN W3"/>
            </a:endParaRPr>
          </a:p>
        </p:txBody>
      </p:sp>
      <p:pic>
        <p:nvPicPr>
          <p:cNvPr id="5" name="Picture 4" descr="Unsaved Preview Document 8 (dragge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356" y="941277"/>
            <a:ext cx="6166200" cy="5859071"/>
          </a:xfrm>
          <a:prstGeom prst="rect">
            <a:avLst/>
          </a:prstGeom>
        </p:spPr>
      </p:pic>
      <p:sp>
        <p:nvSpPr>
          <p:cNvPr id="6" name="Line 17"/>
          <p:cNvSpPr>
            <a:spLocks noChangeShapeType="1"/>
          </p:cNvSpPr>
          <p:nvPr/>
        </p:nvSpPr>
        <p:spPr bwMode="auto">
          <a:xfrm>
            <a:off x="311151" y="847198"/>
            <a:ext cx="8520112" cy="1587"/>
          </a:xfrm>
          <a:prstGeom prst="line">
            <a:avLst/>
          </a:prstGeom>
          <a:noFill/>
          <a:ln w="25400" cap="flat">
            <a:solidFill>
              <a:srgbClr val="4F81BD"/>
            </a:solidFill>
            <a:prstDash val="solid"/>
            <a:round/>
            <a:headEnd type="none" w="med" len="med"/>
            <a:tailEnd type="none" w="med" len="med"/>
          </a:ln>
          <a:effectLst>
            <a:outerShdw blurRad="38100" dist="25399" dir="5400000" algn="ctr" rotWithShape="0">
              <a:schemeClr val="bg2">
                <a:alpha val="37997"/>
              </a:schemeClr>
            </a:outerShdw>
          </a:effectLst>
        </p:spPr>
        <p:txBody>
          <a:bodyPr lIns="0" tIns="0" rIns="0" bIns="0"/>
          <a:lstStyle/>
          <a:p>
            <a:pPr marL="0" marR="0" algn="l" rtl="0" eaLnBrk="0" fontAlgn="base" hangingPunct="0">
              <a:spcBef>
                <a:spcPct val="0"/>
              </a:spcBef>
              <a:spcAft>
                <a:spcPct val="0"/>
              </a:spcAft>
              <a:defRPr/>
            </a:pPr>
            <a:endParaRPr lang="en-US" kern="1200">
              <a:solidFill>
                <a:srgbClr val="000000"/>
              </a:solidFill>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81784564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sldNum" sz="quarter" idx="2"/>
          </p:nvPr>
        </p:nvSpPr>
        <p:spPr>
          <a:xfrm>
            <a:off x="8940292" y="6620271"/>
            <a:ext cx="199058" cy="279401"/>
          </a:xfrm>
          <a:prstGeom prst="rect">
            <a:avLst/>
          </a:prstGeom>
          <a:extLst>
            <a:ext uri="{C572A759-6A51-4108-AA02-DFA0A04FC94B}">
              <ma14:wrappingTextBoxFlag xmlns:ma14="http://schemas.microsoft.com/office/mac/drawingml/2011/main" xmlns="" val="1"/>
            </a:ext>
          </a:extLst>
        </p:spPr>
        <p:txBody>
          <a:bodyPr/>
          <a:lstStyle/>
          <a:p>
            <a:pPr>
              <a:defRPr sz="1800">
                <a:uFillTx/>
              </a:defRPr>
            </a:pPr>
            <a:fld id="{86CB4B4D-7CA3-9044-876B-883B54F8677D}" type="slidenum">
              <a:rPr sz="1200">
                <a:uFillTx/>
                <a:latin typeface="Arial"/>
                <a:ea typeface="Arial"/>
                <a:cs typeface="Arial"/>
              </a:rPr>
              <a:pPr>
                <a:defRPr sz="1800">
                  <a:uFillTx/>
                </a:defRPr>
              </a:pPr>
              <a:t>29</a:t>
            </a:fld>
            <a:endParaRPr sz="1200">
              <a:uFillTx/>
              <a:latin typeface="Arial"/>
              <a:ea typeface="Arial"/>
              <a:cs typeface="Arial"/>
            </a:endParaRPr>
          </a:p>
        </p:txBody>
      </p:sp>
      <p:sp>
        <p:nvSpPr>
          <p:cNvPr id="89" name="Shape 89"/>
          <p:cNvSpPr/>
          <p:nvPr/>
        </p:nvSpPr>
        <p:spPr>
          <a:xfrm>
            <a:off x="76200" y="-50800"/>
            <a:ext cx="9063150" cy="58553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marL="40640" marR="40640" algn="ctr">
              <a:defRPr>
                <a:uFillTx/>
              </a:defRPr>
            </a:pPr>
            <a:r>
              <a:rPr lang="en-US" sz="2400" b="1" dirty="0">
                <a:solidFill>
                  <a:srgbClr val="0433FF"/>
                </a:solidFill>
                <a:uFill>
                  <a:solidFill>
                    <a:srgbClr val="0433FF"/>
                  </a:solidFill>
                </a:uFill>
                <a:latin typeface="Arial"/>
                <a:ea typeface="Arial"/>
                <a:cs typeface="Arial"/>
              </a:rPr>
              <a:t>Model Sheath Boundary Conditions</a:t>
            </a:r>
            <a:endParaRPr sz="2400" b="1" dirty="0">
              <a:solidFill>
                <a:srgbClr val="0433FF"/>
              </a:solidFill>
              <a:uFill>
                <a:solidFill>
                  <a:srgbClr val="0433FF"/>
                </a:solidFill>
              </a:uFill>
              <a:latin typeface="Arial"/>
              <a:ea typeface="Arial"/>
              <a:cs typeface="Arial"/>
            </a:endParaRPr>
          </a:p>
        </p:txBody>
      </p:sp>
      <p:sp>
        <p:nvSpPr>
          <p:cNvPr id="90" name="Shape 90"/>
          <p:cNvSpPr/>
          <p:nvPr/>
        </p:nvSpPr>
        <p:spPr>
          <a:xfrm>
            <a:off x="212600" y="489802"/>
            <a:ext cx="8520113" cy="1589"/>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defTabSz="457200">
              <a:defRPr sz="1200">
                <a:uFillTx/>
                <a:latin typeface="Helvetica"/>
                <a:ea typeface="Helvetica"/>
                <a:cs typeface="Helvetica"/>
                <a:sym typeface="Helvetica"/>
              </a:defRPr>
            </a:pPr>
            <a:endParaRPr sz="1200">
              <a:uFillTx/>
              <a:latin typeface="Helvetica"/>
              <a:ea typeface="Helvetica"/>
              <a:cs typeface="Helvetica"/>
              <a:sym typeface="Helvetica"/>
            </a:endParaRPr>
          </a:p>
        </p:txBody>
      </p:sp>
      <p:pic>
        <p:nvPicPr>
          <p:cNvPr id="4" name="Picture 3"/>
          <p:cNvPicPr>
            <a:picLocks noChangeAspect="1"/>
          </p:cNvPicPr>
          <p:nvPr/>
        </p:nvPicPr>
        <p:blipFill>
          <a:blip r:embed="rId2"/>
          <a:stretch>
            <a:fillRect/>
          </a:stretch>
        </p:blipFill>
        <p:spPr>
          <a:xfrm>
            <a:off x="2526631" y="543911"/>
            <a:ext cx="4064002" cy="820743"/>
          </a:xfrm>
          <a:prstGeom prst="rect">
            <a:avLst/>
          </a:prstGeom>
        </p:spPr>
      </p:pic>
      <p:grpSp>
        <p:nvGrpSpPr>
          <p:cNvPr id="32" name="Group 31"/>
          <p:cNvGrpSpPr/>
          <p:nvPr/>
        </p:nvGrpSpPr>
        <p:grpSpPr>
          <a:xfrm>
            <a:off x="347580" y="1364792"/>
            <a:ext cx="8475576" cy="1993782"/>
            <a:chOff x="280739" y="3599494"/>
            <a:chExt cx="8475576" cy="1993782"/>
          </a:xfrm>
        </p:grpSpPr>
        <p:sp>
          <p:nvSpPr>
            <p:cNvPr id="6" name="Rectangle 5"/>
            <p:cNvSpPr/>
            <p:nvPr/>
          </p:nvSpPr>
          <p:spPr>
            <a:xfrm>
              <a:off x="802105" y="3599494"/>
              <a:ext cx="7954210" cy="1560723"/>
            </a:xfrm>
            <a:prstGeom prst="rect">
              <a:avLst/>
            </a:prstGeom>
            <a:solidFill>
              <a:schemeClr val="accent5">
                <a:lumMod val="20000"/>
                <a:lumOff val="80000"/>
              </a:schemeClr>
            </a:solidFill>
            <a:ln w="9525" cap="flat">
              <a:solidFill>
                <a:srgbClr val="000000"/>
              </a:solidFill>
              <a:prstDash val="solid"/>
              <a:roun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639" marR="40639"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
          <p:nvSpPr>
            <p:cNvPr id="7" name="TextBox 6"/>
            <p:cNvSpPr txBox="1"/>
            <p:nvPr/>
          </p:nvSpPr>
          <p:spPr>
            <a:xfrm>
              <a:off x="347579" y="4157586"/>
              <a:ext cx="283594"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9" marR="40639" indent="0" algn="l" defTabSz="914400" rtl="0" fontAlgn="auto" latinLnBrk="1" hangingPunct="0">
                <a:lnSpc>
                  <a:spcPct val="100000"/>
                </a:lnSpc>
                <a:spcBef>
                  <a:spcPts val="0"/>
                </a:spcBef>
                <a:spcAft>
                  <a:spcPts val="0"/>
                </a:spcAft>
                <a:buClrTx/>
                <a:buSzTx/>
                <a:buFontTx/>
                <a:buNone/>
                <a:tabLst/>
              </a:pPr>
              <a:r>
                <a:rPr kumimoji="0" lang="en-US" sz="1800" b="0" i="1" u="none" strike="noStrike" cap="none" spc="0" normalizeH="0" baseline="0" dirty="0">
                  <a:ln>
                    <a:noFill/>
                  </a:ln>
                  <a:solidFill>
                    <a:srgbClr val="000000"/>
                  </a:solidFill>
                  <a:effectLst/>
                  <a:uFill>
                    <a:solidFill>
                      <a:srgbClr val="000000"/>
                    </a:solidFill>
                  </a:uFill>
                  <a:latin typeface="Times New Roman"/>
                  <a:ea typeface="+mn-ea"/>
                  <a:cs typeface="Times New Roman"/>
                  <a:sym typeface="Arial"/>
                </a:rPr>
                <a:t>x</a:t>
              </a:r>
            </a:p>
          </p:txBody>
        </p:sp>
        <p:sp>
          <p:nvSpPr>
            <p:cNvPr id="13" name="TextBox 12"/>
            <p:cNvSpPr txBox="1"/>
            <p:nvPr/>
          </p:nvSpPr>
          <p:spPr>
            <a:xfrm>
              <a:off x="4556901" y="5140404"/>
              <a:ext cx="667262"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9" marR="40639" indent="0" algn="l" defTabSz="914400" rtl="0" fontAlgn="auto" latinLnBrk="1" hangingPunct="0">
                <a:lnSpc>
                  <a:spcPct val="100000"/>
                </a:lnSpc>
                <a:spcBef>
                  <a:spcPts val="0"/>
                </a:spcBef>
                <a:spcAft>
                  <a:spcPts val="0"/>
                </a:spcAft>
                <a:buClrTx/>
                <a:buSzTx/>
                <a:buFontTx/>
                <a:buNone/>
                <a:tabLst/>
              </a:pPr>
              <a:r>
                <a:rPr kumimoji="0" lang="en-US" sz="1800" b="1" i="1" u="none" strike="noStrike" cap="none" spc="0" normalizeH="0" baseline="0" dirty="0">
                  <a:ln>
                    <a:noFill/>
                  </a:ln>
                  <a:solidFill>
                    <a:srgbClr val="000000"/>
                  </a:solidFill>
                  <a:effectLst/>
                  <a:uFill>
                    <a:solidFill>
                      <a:srgbClr val="000000"/>
                    </a:solidFill>
                  </a:uFill>
                  <a:latin typeface="Times New Roman"/>
                  <a:ea typeface="+mn-ea"/>
                  <a:cs typeface="Times New Roman"/>
                  <a:sym typeface="Arial"/>
                </a:rPr>
                <a:t>B</a:t>
              </a:r>
              <a:r>
                <a:rPr kumimoji="0" lang="en-US" sz="1800" b="0" i="1" u="none" strike="noStrike" cap="none" spc="0" normalizeH="0" baseline="0" dirty="0">
                  <a:ln>
                    <a:noFill/>
                  </a:ln>
                  <a:solidFill>
                    <a:srgbClr val="000000"/>
                  </a:solidFill>
                  <a:effectLst/>
                  <a:uFill>
                    <a:solidFill>
                      <a:srgbClr val="000000"/>
                    </a:solidFill>
                  </a:uFill>
                  <a:latin typeface="Times New Roman"/>
                  <a:ea typeface="+mn-ea"/>
                  <a:cs typeface="Times New Roman"/>
                  <a:sym typeface="Arial"/>
                </a:rPr>
                <a:t> || z</a:t>
              </a:r>
            </a:p>
          </p:txBody>
        </p:sp>
        <p:cxnSp>
          <p:nvCxnSpPr>
            <p:cNvPr id="10" name="Straight Arrow Connector 9"/>
            <p:cNvCxnSpPr/>
            <p:nvPr/>
          </p:nvCxnSpPr>
          <p:spPr>
            <a:xfrm flipV="1">
              <a:off x="641684" y="3957060"/>
              <a:ext cx="0" cy="655052"/>
            </a:xfrm>
            <a:prstGeom prst="straightConnector1">
              <a:avLst/>
            </a:prstGeom>
            <a:noFill/>
            <a:ln w="9525" cap="flat">
              <a:solidFill>
                <a:srgbClr val="000000"/>
              </a:solidFill>
              <a:prstDash val="solid"/>
              <a:round/>
              <a:tailEnd type="arrow"/>
            </a:ln>
            <a:effectLst/>
          </p:spPr>
          <p:style>
            <a:lnRef idx="0">
              <a:scrgbClr r="0" g="0" b="0"/>
            </a:lnRef>
            <a:fillRef idx="0">
              <a:scrgbClr r="0" g="0" b="0"/>
            </a:fillRef>
            <a:effectRef idx="0">
              <a:scrgbClr r="0" g="0" b="0"/>
            </a:effectRef>
            <a:fontRef idx="none"/>
          </p:style>
        </p:cxnSp>
        <p:cxnSp>
          <p:nvCxnSpPr>
            <p:cNvPr id="16" name="Straight Arrow Connector 15"/>
            <p:cNvCxnSpPr/>
            <p:nvPr/>
          </p:nvCxnSpPr>
          <p:spPr>
            <a:xfrm flipV="1">
              <a:off x="5299242" y="5347378"/>
              <a:ext cx="917074" cy="5347"/>
            </a:xfrm>
            <a:prstGeom prst="straightConnector1">
              <a:avLst/>
            </a:prstGeom>
            <a:noFill/>
            <a:ln w="9525" cap="flat">
              <a:solidFill>
                <a:srgbClr val="000000"/>
              </a:solidFill>
              <a:prstDash val="solid"/>
              <a:round/>
              <a:tailEnd type="arrow"/>
            </a:ln>
            <a:effectLst/>
          </p:spPr>
          <p:style>
            <a:lnRef idx="0">
              <a:scrgbClr r="0" g="0" b="0"/>
            </a:lnRef>
            <a:fillRef idx="0">
              <a:scrgbClr r="0" g="0" b="0"/>
            </a:fillRef>
            <a:effectRef idx="0">
              <a:scrgbClr r="0" g="0" b="0"/>
            </a:effectRef>
            <a:fontRef idx="none"/>
          </p:style>
        </p:cxnSp>
        <p:cxnSp>
          <p:nvCxnSpPr>
            <p:cNvPr id="14" name="Straight Arrow Connector 13"/>
            <p:cNvCxnSpPr/>
            <p:nvPr/>
          </p:nvCxnSpPr>
          <p:spPr>
            <a:xfrm flipV="1">
              <a:off x="574842" y="4705684"/>
              <a:ext cx="200526" cy="614948"/>
            </a:xfrm>
            <a:prstGeom prst="straightConnector1">
              <a:avLst/>
            </a:prstGeom>
            <a:noFill/>
            <a:ln w="9525" cap="flat">
              <a:solidFill>
                <a:srgbClr val="000000"/>
              </a:solidFill>
              <a:prstDash val="solid"/>
              <a:round/>
              <a:tailEnd type="arrow"/>
            </a:ln>
            <a:effectLst/>
          </p:spPr>
          <p:style>
            <a:lnRef idx="0">
              <a:scrgbClr r="0" g="0" b="0"/>
            </a:lnRef>
            <a:fillRef idx="0">
              <a:scrgbClr r="0" g="0" b="0"/>
            </a:fillRef>
            <a:effectRef idx="0">
              <a:scrgbClr r="0" g="0" b="0"/>
            </a:effectRef>
            <a:fontRef idx="none"/>
          </p:style>
        </p:cxnSp>
        <p:cxnSp>
          <p:nvCxnSpPr>
            <p:cNvPr id="20" name="Straight Arrow Connector 19"/>
            <p:cNvCxnSpPr>
              <a:stCxn id="19" idx="3"/>
            </p:cNvCxnSpPr>
            <p:nvPr/>
          </p:nvCxnSpPr>
          <p:spPr>
            <a:xfrm flipV="1">
              <a:off x="912952" y="5227053"/>
              <a:ext cx="597680" cy="176428"/>
            </a:xfrm>
            <a:prstGeom prst="straightConnector1">
              <a:avLst/>
            </a:prstGeom>
            <a:noFill/>
            <a:ln w="9525" cap="flat">
              <a:solidFill>
                <a:srgbClr val="000000"/>
              </a:solidFill>
              <a:prstDash val="solid"/>
              <a:round/>
              <a:tailEnd type="arrow"/>
            </a:ln>
            <a:effectLst/>
          </p:spPr>
          <p:style>
            <a:lnRef idx="0">
              <a:scrgbClr r="0" g="0" b="0"/>
            </a:lnRef>
            <a:fillRef idx="0">
              <a:scrgbClr r="0" g="0" b="0"/>
            </a:fillRef>
            <a:effectRef idx="0">
              <a:scrgbClr r="0" g="0" b="0"/>
            </a:effectRef>
            <a:fontRef idx="none"/>
          </p:style>
        </p:cxnSp>
        <p:sp>
          <p:nvSpPr>
            <p:cNvPr id="19" name="TextBox 18"/>
            <p:cNvSpPr txBox="1"/>
            <p:nvPr/>
          </p:nvSpPr>
          <p:spPr>
            <a:xfrm>
              <a:off x="280739" y="5213685"/>
              <a:ext cx="632213"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US" i="1" dirty="0" err="1">
                  <a:uFillTx/>
                  <a:latin typeface="Times New Roman"/>
                  <a:cs typeface="Times New Roman"/>
                </a:rPr>
                <a:t>ϕ</a:t>
              </a:r>
              <a:r>
                <a:rPr lang="en-US" dirty="0">
                  <a:uFillTx/>
                </a:rPr>
                <a:t> = 0 </a:t>
              </a:r>
            </a:p>
          </p:txBody>
        </p:sp>
        <p:cxnSp>
          <p:nvCxnSpPr>
            <p:cNvPr id="27" name="Straight Connector 26"/>
            <p:cNvCxnSpPr/>
            <p:nvPr/>
          </p:nvCxnSpPr>
          <p:spPr>
            <a:xfrm flipV="1">
              <a:off x="882316" y="3636211"/>
              <a:ext cx="0" cy="1470526"/>
            </a:xfrm>
            <a:prstGeom prst="line">
              <a:avLst/>
            </a:prstGeom>
            <a:noFill/>
            <a:ln w="9525" cap="flat">
              <a:solidFill>
                <a:srgbClr val="000000"/>
              </a:solidFill>
              <a:prstDash val="dash"/>
              <a:round/>
            </a:ln>
            <a:effectLst/>
          </p:spPr>
          <p:style>
            <a:lnRef idx="0">
              <a:scrgbClr r="0" g="0" b="0"/>
            </a:lnRef>
            <a:fillRef idx="0">
              <a:scrgbClr r="0" g="0" b="0"/>
            </a:fillRef>
            <a:effectRef idx="0">
              <a:scrgbClr r="0" g="0" b="0"/>
            </a:effectRef>
            <a:fontRef idx="none"/>
          </p:style>
        </p:cxnSp>
        <p:sp>
          <p:nvSpPr>
            <p:cNvPr id="28" name="TextBox 27"/>
            <p:cNvSpPr txBox="1"/>
            <p:nvPr/>
          </p:nvSpPr>
          <p:spPr>
            <a:xfrm>
              <a:off x="1336841" y="4090736"/>
              <a:ext cx="1187767"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US" i="1" dirty="0" err="1">
                  <a:uFillTx/>
                  <a:latin typeface="Times New Roman"/>
                  <a:cs typeface="Times New Roman"/>
                </a:rPr>
                <a:t>ϕ</a:t>
              </a:r>
              <a:r>
                <a:rPr lang="en-US" i="1" dirty="0">
                  <a:uFillTx/>
                  <a:latin typeface="Times New Roman"/>
                  <a:cs typeface="Times New Roman"/>
                </a:rPr>
                <a:t>(x,y,0)</a:t>
              </a:r>
              <a:r>
                <a:rPr lang="en-US" dirty="0">
                  <a:uFillTx/>
                  <a:latin typeface="Times New Roman"/>
                  <a:cs typeface="Times New Roman"/>
                </a:rPr>
                <a:t> ≠ 0 </a:t>
              </a:r>
              <a:endParaRPr kumimoji="0" lang="en-US" sz="1800" b="0" i="0" u="none" strike="noStrike" cap="none" spc="0" normalizeH="0" baseline="0" dirty="0">
                <a:ln>
                  <a:noFill/>
                </a:ln>
                <a:solidFill>
                  <a:srgbClr val="000000"/>
                </a:solidFill>
                <a:effectLst/>
                <a:uFill>
                  <a:solidFill>
                    <a:srgbClr val="000000"/>
                  </a:solidFill>
                </a:uFill>
                <a:latin typeface="Times New Roman"/>
                <a:cs typeface="Times New Roman"/>
                <a:sym typeface="Arial"/>
              </a:endParaRPr>
            </a:p>
          </p:txBody>
        </p:sp>
        <p:cxnSp>
          <p:nvCxnSpPr>
            <p:cNvPr id="33" name="Straight Arrow Connector 32"/>
            <p:cNvCxnSpPr/>
            <p:nvPr/>
          </p:nvCxnSpPr>
          <p:spPr>
            <a:xfrm flipH="1">
              <a:off x="901032" y="4491789"/>
              <a:ext cx="422442" cy="205881"/>
            </a:xfrm>
            <a:prstGeom prst="straightConnector1">
              <a:avLst/>
            </a:prstGeom>
            <a:noFill/>
            <a:ln w="9525" cap="flat">
              <a:solidFill>
                <a:srgbClr val="000000"/>
              </a:solidFill>
              <a:prstDash val="solid"/>
              <a:round/>
              <a:tailEnd type="arrow"/>
            </a:ln>
            <a:effectLst/>
          </p:spPr>
          <p:style>
            <a:lnRef idx="0">
              <a:scrgbClr r="0" g="0" b="0"/>
            </a:lnRef>
            <a:fillRef idx="0">
              <a:scrgbClr r="0" g="0" b="0"/>
            </a:fillRef>
            <a:effectRef idx="0">
              <a:scrgbClr r="0" g="0" b="0"/>
            </a:effectRef>
            <a:fontRef idx="none"/>
          </p:style>
        </p:cxnSp>
      </p:grpSp>
      <p:sp>
        <p:nvSpPr>
          <p:cNvPr id="34" name="TextBox 33"/>
          <p:cNvSpPr txBox="1"/>
          <p:nvPr/>
        </p:nvSpPr>
        <p:spPr>
          <a:xfrm>
            <a:off x="220878" y="3570936"/>
            <a:ext cx="8923122"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buClr>
                <a:srgbClr val="000000"/>
              </a:buClr>
              <a:buSzPct val="125000"/>
              <a:buFont typeface="Arial"/>
              <a:buChar char="•"/>
              <a:defRPr>
                <a:uFillTx/>
              </a:defRPr>
            </a:pPr>
            <a:r>
              <a:rPr lang="en-US" dirty="0">
                <a:uFillTx/>
              </a:rPr>
              <a:t>GK Poisson Eq. solved in 2D planes at fixed z, only needs </a:t>
            </a:r>
            <a:r>
              <a:rPr lang="en-US" dirty="0" err="1">
                <a:uFillTx/>
              </a:rPr>
              <a:t>bcs</a:t>
            </a:r>
            <a:r>
              <a:rPr lang="en-US" dirty="0">
                <a:uFillTx/>
              </a:rPr>
              <a:t> on side walls </a:t>
            </a:r>
            <a:br>
              <a:rPr lang="en-US" dirty="0">
                <a:uFillTx/>
              </a:rPr>
            </a:br>
            <a:r>
              <a:rPr lang="en-US" dirty="0">
                <a:uFillTx/>
              </a:rPr>
              <a:t>(on x or y boundaries).  Discontinuous jump between </a:t>
            </a:r>
            <a:r>
              <a:rPr lang="en-US" altLang="ja-JP" i="1" dirty="0" err="1">
                <a:uFillTx/>
                <a:latin typeface="Times New Roman"/>
                <a:cs typeface="Times New Roman"/>
              </a:rPr>
              <a:t>ϕ</a:t>
            </a:r>
            <a:r>
              <a:rPr lang="en-US" altLang="ja-JP" i="1" dirty="0">
                <a:uFillTx/>
                <a:latin typeface="Times New Roman"/>
                <a:cs typeface="Times New Roman"/>
              </a:rPr>
              <a:t>(x,y,0)</a:t>
            </a:r>
            <a:r>
              <a:rPr lang="en-US" dirty="0">
                <a:uFillTx/>
              </a:rPr>
              <a:t> just inside plasma and </a:t>
            </a:r>
            <a:r>
              <a:rPr lang="en-US" i="1" dirty="0" err="1">
                <a:uFillTx/>
                <a:latin typeface="Times New Roman"/>
                <a:cs typeface="Times New Roman"/>
              </a:rPr>
              <a:t>ϕ</a:t>
            </a:r>
            <a:r>
              <a:rPr lang="en-US" i="1" dirty="0">
                <a:uFillTx/>
                <a:latin typeface="Times New Roman"/>
                <a:cs typeface="Times New Roman"/>
              </a:rPr>
              <a:t>=0</a:t>
            </a:r>
            <a:r>
              <a:rPr lang="en-US" dirty="0">
                <a:uFillTx/>
              </a:rPr>
              <a:t> end plates represents unresolved sheath.  Determines reflected electrons:</a:t>
            </a:r>
          </a:p>
        </p:txBody>
      </p:sp>
      <p:pic>
        <p:nvPicPr>
          <p:cNvPr id="3" name="Picture 2"/>
          <p:cNvPicPr>
            <a:picLocks noChangeAspect="1"/>
          </p:cNvPicPr>
          <p:nvPr/>
        </p:nvPicPr>
        <p:blipFill>
          <a:blip r:embed="rId3"/>
          <a:stretch>
            <a:fillRect/>
          </a:stretch>
        </p:blipFill>
        <p:spPr>
          <a:xfrm>
            <a:off x="771703" y="4742218"/>
            <a:ext cx="5461000" cy="609600"/>
          </a:xfrm>
          <a:prstGeom prst="rect">
            <a:avLst/>
          </a:prstGeom>
        </p:spPr>
      </p:pic>
      <p:sp>
        <p:nvSpPr>
          <p:cNvPr id="5" name="TextBox 4"/>
          <p:cNvSpPr txBox="1"/>
          <p:nvPr/>
        </p:nvSpPr>
        <p:spPr>
          <a:xfrm>
            <a:off x="220118" y="5330309"/>
            <a:ext cx="8643481" cy="148758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85750" marR="0" indent="-285750">
              <a:buClr>
                <a:srgbClr val="000000"/>
              </a:buClr>
              <a:buSzPct val="125000"/>
              <a:buFont typeface="Arial"/>
              <a:buChar char="•"/>
              <a:defRPr>
                <a:uFillTx/>
              </a:defRPr>
            </a:pPr>
            <a:r>
              <a:rPr lang="en-US" altLang="ja-JP" dirty="0">
                <a:uFillTx/>
              </a:rPr>
              <a:t>This is gyrokinetic version of electron sheath boundary condition used in early fluid edge simulations (Ricci, Rogers, et al., Friedman et al.), without assuming </a:t>
            </a:r>
            <a:r>
              <a:rPr lang="en-US" altLang="ja-JP" dirty="0" err="1">
                <a:uFillTx/>
              </a:rPr>
              <a:t>Maxwellian</a:t>
            </a:r>
            <a:r>
              <a:rPr lang="en-US" altLang="ja-JP" dirty="0">
                <a:uFillTx/>
              </a:rPr>
              <a:t> f.  (Further generalizations possible in future.)</a:t>
            </a:r>
          </a:p>
          <a:p>
            <a:pPr marL="285750" marR="0" indent="-285750">
              <a:buClr>
                <a:srgbClr val="000000"/>
              </a:buClr>
              <a:buSzPct val="125000"/>
              <a:buFont typeface="Arial"/>
              <a:buChar char="•"/>
              <a:defRPr>
                <a:uFillTx/>
              </a:defRPr>
            </a:pPr>
            <a:r>
              <a:rPr lang="en-US" altLang="ja-JP" dirty="0">
                <a:uFillTx/>
              </a:rPr>
              <a:t>Unlike some logical sheath models, allows </a:t>
            </a:r>
            <a:r>
              <a:rPr lang="en-US" altLang="ja-JP" i="1" dirty="0">
                <a:uFillTx/>
              </a:rPr>
              <a:t>j</a:t>
            </a:r>
            <a:r>
              <a:rPr lang="en-US" altLang="ja-JP" i="1" baseline="-25000" dirty="0">
                <a:uFillTx/>
              </a:rPr>
              <a:t>||</a:t>
            </a:r>
            <a:r>
              <a:rPr lang="en-US" altLang="ja-JP" i="1" dirty="0">
                <a:uFillTx/>
                <a:latin typeface="Times New Roman"/>
                <a:cs typeface="Times New Roman"/>
              </a:rPr>
              <a:t>≠0</a:t>
            </a:r>
            <a:r>
              <a:rPr lang="en-US" altLang="ja-JP" dirty="0">
                <a:uFillTx/>
              </a:rPr>
              <a:t>, in which case guiding center charge builds up and </a:t>
            </a:r>
            <a:r>
              <a:rPr lang="en-US" altLang="ja-JP" i="1" dirty="0" err="1">
                <a:uFillTx/>
                <a:latin typeface="Times New Roman"/>
                <a:cs typeface="Times New Roman"/>
              </a:rPr>
              <a:t>ϕ</a:t>
            </a:r>
            <a:r>
              <a:rPr lang="en-US" altLang="ja-JP" dirty="0">
                <a:uFillTx/>
              </a:rPr>
              <a:t> in plasma rises.  Allows currents to flow through walls.</a:t>
            </a:r>
          </a:p>
        </p:txBody>
      </p:sp>
      <p:pic>
        <p:nvPicPr>
          <p:cNvPr id="8" name="Picture 7"/>
          <p:cNvPicPr>
            <a:picLocks noChangeAspect="1"/>
          </p:cNvPicPr>
          <p:nvPr/>
        </p:nvPicPr>
        <p:blipFill>
          <a:blip r:embed="rId4"/>
          <a:stretch>
            <a:fillRect/>
          </a:stretch>
        </p:blipFill>
        <p:spPr>
          <a:xfrm>
            <a:off x="6750384" y="4692985"/>
            <a:ext cx="1993900" cy="266700"/>
          </a:xfrm>
          <a:prstGeom prst="rect">
            <a:avLst/>
          </a:prstGeom>
        </p:spPr>
      </p:pic>
    </p:spTree>
    <p:extLst>
      <p:ext uri="{BB962C8B-B14F-4D97-AF65-F5344CB8AC3E}">
        <p14:creationId xmlns:p14="http://schemas.microsoft.com/office/powerpoint/2010/main" val="44850993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sldNum" sz="quarter" idx="2"/>
          </p:nvPr>
        </p:nvSpPr>
        <p:spPr>
          <a:xfrm>
            <a:off x="8940292" y="6620271"/>
            <a:ext cx="199058" cy="279401"/>
          </a:xfrm>
          <a:prstGeom prst="rect">
            <a:avLst/>
          </a:prstGeom>
          <a:extLst>
            <a:ext uri="{C572A759-6A51-4108-AA02-DFA0A04FC94B}">
              <ma14:wrappingTextBoxFlag xmlns:ma14="http://schemas.microsoft.com/office/mac/drawingml/2011/main" xmlns="" val="1"/>
            </a:ext>
          </a:extLst>
        </p:spPr>
        <p:txBody>
          <a:bodyPr/>
          <a:lstStyle/>
          <a:p>
            <a:pPr>
              <a:defRPr sz="1800">
                <a:uFillTx/>
              </a:defRPr>
            </a:pPr>
            <a:fld id="{86CB4B4D-7CA3-9044-876B-883B54F8677D}" type="slidenum">
              <a:rPr sz="1200">
                <a:latin typeface="Arial"/>
                <a:ea typeface="Arial"/>
                <a:cs typeface="Arial"/>
              </a:rPr>
              <a:pPr>
                <a:defRPr sz="1800">
                  <a:uFillTx/>
                </a:defRPr>
              </a:pPr>
              <a:t>3</a:t>
            </a:fld>
            <a:endParaRPr sz="1200">
              <a:latin typeface="Arial"/>
              <a:ea typeface="Arial"/>
              <a:cs typeface="Arial"/>
            </a:endParaRPr>
          </a:p>
        </p:txBody>
      </p:sp>
      <p:sp>
        <p:nvSpPr>
          <p:cNvPr id="89" name="Shape 89"/>
          <p:cNvSpPr/>
          <p:nvPr/>
        </p:nvSpPr>
        <p:spPr>
          <a:xfrm>
            <a:off x="76200" y="-50800"/>
            <a:ext cx="9063150" cy="102294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marL="40640" marR="40640" algn="ctr">
              <a:defRPr>
                <a:uFillTx/>
              </a:defRPr>
            </a:pPr>
            <a:r>
              <a:rPr lang="en-US" sz="2800" b="1" dirty="0">
                <a:solidFill>
                  <a:srgbClr val="0433FF"/>
                </a:solidFill>
                <a:uFill>
                  <a:solidFill>
                    <a:srgbClr val="0433FF"/>
                  </a:solidFill>
                </a:uFill>
                <a:latin typeface="Arial"/>
                <a:ea typeface="Arial"/>
                <a:cs typeface="Arial"/>
              </a:rPr>
              <a:t>Appear to be the first continuum gyrokinetic simulations of SOL turbulence</a:t>
            </a:r>
            <a:endParaRPr sz="2800" b="1" dirty="0">
              <a:solidFill>
                <a:srgbClr val="0433FF"/>
              </a:solidFill>
              <a:uFill>
                <a:solidFill>
                  <a:srgbClr val="0433FF"/>
                </a:solidFill>
              </a:uFill>
              <a:latin typeface="Arial"/>
              <a:ea typeface="Arial"/>
              <a:cs typeface="Arial"/>
            </a:endParaRPr>
          </a:p>
        </p:txBody>
      </p:sp>
      <p:sp>
        <p:nvSpPr>
          <p:cNvPr id="90" name="Shape 90"/>
          <p:cNvSpPr/>
          <p:nvPr/>
        </p:nvSpPr>
        <p:spPr>
          <a:xfrm>
            <a:off x="199231" y="970557"/>
            <a:ext cx="8520113" cy="1589"/>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defTabSz="457200">
              <a:defRPr sz="1200">
                <a:uFillTx/>
                <a:latin typeface="Helvetica"/>
                <a:ea typeface="Helvetica"/>
                <a:cs typeface="Helvetica"/>
                <a:sym typeface="Helvetica"/>
              </a:defRPr>
            </a:pPr>
            <a:endParaRPr sz="1200">
              <a:uFillTx/>
              <a:latin typeface="Helvetica"/>
              <a:ea typeface="Helvetica"/>
              <a:cs typeface="Helvetica"/>
              <a:sym typeface="Helvetica"/>
            </a:endParaRPr>
          </a:p>
        </p:txBody>
      </p:sp>
      <p:sp>
        <p:nvSpPr>
          <p:cNvPr id="14" name="Content Placeholder 2"/>
          <p:cNvSpPr txBox="1">
            <a:spLocks/>
          </p:cNvSpPr>
          <p:nvPr/>
        </p:nvSpPr>
        <p:spPr>
          <a:xfrm>
            <a:off x="136521" y="1138640"/>
            <a:ext cx="8893816" cy="551820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383540" marR="40639" indent="-342900">
              <a:spcBef>
                <a:spcPts val="700"/>
              </a:spcBef>
              <a:buSzPct val="100000"/>
              <a:buChar char="•"/>
              <a:defRPr sz="3200">
                <a:uFill>
                  <a:solidFill/>
                </a:uFill>
                <a:latin typeface="+mn-lt"/>
                <a:ea typeface="+mn-ea"/>
                <a:cs typeface="+mn-cs"/>
                <a:sym typeface="Arial"/>
              </a:defRPr>
            </a:lvl1pPr>
            <a:lvl2pPr marL="783590" marR="40639" indent="-285750">
              <a:spcBef>
                <a:spcPts val="600"/>
              </a:spcBef>
              <a:buSzPct val="100000"/>
              <a:buChar char="–"/>
              <a:defRPr sz="2800">
                <a:uFill>
                  <a:solidFill/>
                </a:uFill>
                <a:latin typeface="+mn-lt"/>
                <a:ea typeface="+mn-ea"/>
                <a:cs typeface="+mn-cs"/>
                <a:sym typeface="Arial"/>
              </a:defRPr>
            </a:lvl2pPr>
            <a:lvl3pPr marL="1183639" marR="40639" indent="-228600">
              <a:spcBef>
                <a:spcPts val="500"/>
              </a:spcBef>
              <a:buSzPct val="100000"/>
              <a:buChar char="•"/>
              <a:defRPr sz="2400">
                <a:uFill>
                  <a:solidFill/>
                </a:uFill>
                <a:latin typeface="+mn-lt"/>
                <a:ea typeface="+mn-ea"/>
                <a:cs typeface="+mn-cs"/>
                <a:sym typeface="Arial"/>
              </a:defRPr>
            </a:lvl3pPr>
            <a:lvl4pPr marL="1640839" marR="40639" indent="-228600">
              <a:spcBef>
                <a:spcPts val="400"/>
              </a:spcBef>
              <a:buSzPct val="100000"/>
              <a:buChar char="–"/>
              <a:defRPr sz="2000">
                <a:uFill>
                  <a:solidFill/>
                </a:uFill>
                <a:latin typeface="+mn-lt"/>
                <a:ea typeface="+mn-ea"/>
                <a:cs typeface="+mn-cs"/>
                <a:sym typeface="Arial"/>
              </a:defRPr>
            </a:lvl4pPr>
            <a:lvl5pPr marL="2098039" marR="40639" indent="-228600">
              <a:spcBef>
                <a:spcPts val="400"/>
              </a:spcBef>
              <a:buSzPct val="100000"/>
              <a:buChar char="»"/>
              <a:defRPr sz="2000">
                <a:uFill>
                  <a:solidFill/>
                </a:uFill>
                <a:latin typeface="+mn-lt"/>
                <a:ea typeface="+mn-ea"/>
                <a:cs typeface="+mn-cs"/>
                <a:sym typeface="Arial"/>
              </a:defRPr>
            </a:lvl5pPr>
            <a:lvl6pPr marL="2235200" marR="40639" indent="-365760">
              <a:spcBef>
                <a:spcPts val="700"/>
              </a:spcBef>
              <a:buSzPct val="100000"/>
              <a:buChar char="•"/>
              <a:defRPr sz="3200">
                <a:uFill>
                  <a:solidFill/>
                </a:uFill>
                <a:latin typeface="+mn-lt"/>
                <a:ea typeface="+mn-ea"/>
                <a:cs typeface="+mn-cs"/>
                <a:sym typeface="Arial"/>
              </a:defRPr>
            </a:lvl6pPr>
            <a:lvl7pPr marL="2235200" marR="40639" indent="-365760">
              <a:spcBef>
                <a:spcPts val="700"/>
              </a:spcBef>
              <a:buSzPct val="100000"/>
              <a:buChar char="•"/>
              <a:defRPr sz="3200">
                <a:uFill>
                  <a:solidFill/>
                </a:uFill>
                <a:latin typeface="+mn-lt"/>
                <a:ea typeface="+mn-ea"/>
                <a:cs typeface="+mn-cs"/>
                <a:sym typeface="Arial"/>
              </a:defRPr>
            </a:lvl7pPr>
            <a:lvl8pPr marL="2235200" marR="40639" indent="-365760">
              <a:spcBef>
                <a:spcPts val="700"/>
              </a:spcBef>
              <a:buSzPct val="100000"/>
              <a:buChar char="•"/>
              <a:defRPr sz="3200">
                <a:uFill>
                  <a:solidFill/>
                </a:uFill>
                <a:latin typeface="+mn-lt"/>
                <a:ea typeface="+mn-ea"/>
                <a:cs typeface="+mn-cs"/>
                <a:sym typeface="Arial"/>
              </a:defRPr>
            </a:lvl8pPr>
            <a:lvl9pPr marL="2235200" marR="40639" indent="-365760">
              <a:spcBef>
                <a:spcPts val="700"/>
              </a:spcBef>
              <a:buSzPct val="100000"/>
              <a:buChar char="•"/>
              <a:defRPr sz="3200">
                <a:uFill>
                  <a:solidFill/>
                </a:uFill>
                <a:latin typeface="+mn-lt"/>
                <a:ea typeface="+mn-ea"/>
                <a:cs typeface="+mn-cs"/>
                <a:sym typeface="Arial"/>
              </a:defRPr>
            </a:lvl9pPr>
          </a:lstStyle>
          <a:p>
            <a:r>
              <a:rPr lang="en-US" sz="2000" dirty="0"/>
              <a:t>There have been a few pioneering explorations in past, but they were not continued, apparently because of various numerical difficulties</a:t>
            </a:r>
          </a:p>
          <a:p>
            <a:pPr lvl="1"/>
            <a:r>
              <a:rPr lang="en-US" sz="1800" dirty="0"/>
              <a:t>Pioneering work with finite-difference TEMPEST (LLNL, ~2006), focused on 4D axisymmetric neoclassical calc.  Switched to 4th-order finite-volume COGENT code, better conservation/numerical properties (APS  2016: 5D slab, not yet SOL).</a:t>
            </a:r>
          </a:p>
          <a:p>
            <a:pPr lvl="1"/>
            <a:r>
              <a:rPr lang="en-US" sz="1800" dirty="0"/>
              <a:t>"Use of the FEFI nonlocal gyrokinetic model is planned but a sheath model compatible with violent shear Alfvén dynamics in front of the divertor plate remains to be found.”  (</a:t>
            </a:r>
            <a:r>
              <a:rPr lang="en-US" sz="1800" dirty="0" err="1"/>
              <a:t>Zweben</a:t>
            </a:r>
            <a:r>
              <a:rPr lang="en-US" sz="1800" dirty="0"/>
              <a:t>, Scott, et al., 2009) </a:t>
            </a:r>
            <a:br>
              <a:rPr lang="en-US" sz="2000" dirty="0"/>
            </a:br>
            <a:r>
              <a:rPr lang="en-US" sz="1200" dirty="0"/>
              <a:t>“Comparison of scrape-off layer turbulence in </a:t>
            </a:r>
            <a:r>
              <a:rPr lang="en-US" sz="1200" dirty="0" err="1"/>
              <a:t>Alcator</a:t>
            </a:r>
            <a:r>
              <a:rPr lang="en-US" sz="1200" dirty="0"/>
              <a:t> C-Mod with three dimensional </a:t>
            </a:r>
            <a:r>
              <a:rPr lang="en-US" sz="1200" dirty="0" err="1"/>
              <a:t>gyrofluid</a:t>
            </a:r>
            <a:r>
              <a:rPr lang="en-US" sz="1200" dirty="0"/>
              <a:t> computations”, </a:t>
            </a:r>
            <a:r>
              <a:rPr lang="en-US" sz="1200" dirty="0" err="1"/>
              <a:t>PoP</a:t>
            </a:r>
            <a:r>
              <a:rPr lang="en-US" sz="1200" dirty="0"/>
              <a:t>, </a:t>
            </a:r>
            <a:r>
              <a:rPr lang="en-US" sz="1200" dirty="0">
                <a:hlinkClick r:id="rId2"/>
              </a:rPr>
              <a:t>http://dx.doi.org/10.1063/1.3191721</a:t>
            </a:r>
            <a:r>
              <a:rPr lang="en-US" sz="1200" dirty="0"/>
              <a:t> </a:t>
            </a:r>
            <a:br>
              <a:rPr lang="en-US" sz="1200" dirty="0"/>
            </a:br>
            <a:endParaRPr lang="en-US" sz="1200" dirty="0"/>
          </a:p>
          <a:p>
            <a:r>
              <a:rPr lang="en-US" sz="2000" dirty="0"/>
              <a:t>Numerical challenges of edge:</a:t>
            </a:r>
          </a:p>
          <a:p>
            <a:pPr lvl="1"/>
            <a:r>
              <a:rPr lang="en-US" sz="1800" dirty="0"/>
              <a:t>Large amplitude fluctuations, need f&gt;0 (sheath instabilities if f&lt;0 ?)</a:t>
            </a:r>
          </a:p>
          <a:p>
            <a:pPr lvl="1"/>
            <a:r>
              <a:rPr lang="en-US" sz="1800" dirty="0"/>
              <a:t>Conservation properties (small charge imbalances drive large potentials)</a:t>
            </a:r>
          </a:p>
          <a:p>
            <a:pPr lvl="1"/>
            <a:r>
              <a:rPr lang="en-US" sz="1800" dirty="0"/>
              <a:t>Stable interaction of gyrokinetics w/ sheath</a:t>
            </a:r>
          </a:p>
          <a:p>
            <a:pPr lvl="1"/>
            <a:r>
              <a:rPr lang="en-US" sz="1800" dirty="0"/>
              <a:t>High frequency “</a:t>
            </a:r>
            <a:r>
              <a:rPr lang="en-US" sz="1800" i="1" dirty="0">
                <a:latin typeface="Times New Roman"/>
                <a:cs typeface="Times New Roman"/>
              </a:rPr>
              <a:t>Ω</a:t>
            </a:r>
            <a:r>
              <a:rPr lang="en-US" sz="1800" i="1" baseline="-25000" dirty="0">
                <a:latin typeface="Times New Roman"/>
                <a:cs typeface="Times New Roman"/>
              </a:rPr>
              <a:t>H</a:t>
            </a:r>
            <a:r>
              <a:rPr lang="en-US" sz="1800" dirty="0"/>
              <a:t>” mode / “Ampere cancellation problem”?</a:t>
            </a:r>
          </a:p>
          <a:p>
            <a:pPr lvl="1"/>
            <a:r>
              <a:rPr lang="en-US" sz="1800" dirty="0"/>
              <a:t>C</a:t>
            </a:r>
            <a:r>
              <a:rPr lang="is-IS" sz="1800" dirty="0"/>
              <a:t>omplications, but not main roadblocks: Coordinate singularies, collisions, …</a:t>
            </a:r>
          </a:p>
          <a:p>
            <a:pPr lvl="1"/>
            <a:r>
              <a:rPr lang="is-IS" sz="1800" dirty="0"/>
              <a:t>...</a:t>
            </a:r>
            <a:endParaRPr lang="en-US" sz="1800" dirty="0"/>
          </a:p>
        </p:txBody>
      </p:sp>
    </p:spTree>
    <p:extLst>
      <p:ext uri="{BB962C8B-B14F-4D97-AF65-F5344CB8AC3E}">
        <p14:creationId xmlns:p14="http://schemas.microsoft.com/office/powerpoint/2010/main" val="71255604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sldNum" sz="quarter" idx="2"/>
          </p:nvPr>
        </p:nvSpPr>
        <p:spPr>
          <a:xfrm>
            <a:off x="8940292" y="6620271"/>
            <a:ext cx="199058" cy="279401"/>
          </a:xfrm>
          <a:prstGeom prst="rect">
            <a:avLst/>
          </a:prstGeom>
          <a:extLst>
            <a:ext uri="{C572A759-6A51-4108-AA02-DFA0A04FC94B}">
              <ma14:wrappingTextBoxFlag xmlns:ma14="http://schemas.microsoft.com/office/mac/drawingml/2011/main" xmlns="" val="1"/>
            </a:ext>
          </a:extLst>
        </p:spPr>
        <p:txBody>
          <a:bodyPr/>
          <a:lstStyle/>
          <a:p>
            <a:pPr>
              <a:defRPr sz="1800">
                <a:uFillTx/>
              </a:defRPr>
            </a:pPr>
            <a:fld id="{86CB4B4D-7CA3-9044-876B-883B54F8677D}" type="slidenum">
              <a:rPr sz="1200">
                <a:solidFill>
                  <a:srgbClr val="000000"/>
                </a:solidFill>
                <a:latin typeface="Arial"/>
                <a:ea typeface="Arial"/>
                <a:cs typeface="Arial"/>
              </a:rPr>
              <a:pPr>
                <a:defRPr sz="1800">
                  <a:uFillTx/>
                </a:defRPr>
              </a:pPr>
              <a:t>30</a:t>
            </a:fld>
            <a:endParaRPr sz="1200">
              <a:solidFill>
                <a:srgbClr val="000000"/>
              </a:solidFill>
              <a:latin typeface="Arial"/>
              <a:ea typeface="Arial"/>
              <a:cs typeface="Arial"/>
            </a:endParaRPr>
          </a:p>
        </p:txBody>
      </p:sp>
      <p:sp>
        <p:nvSpPr>
          <p:cNvPr id="88" name="Shape 88"/>
          <p:cNvSpPr/>
          <p:nvPr/>
        </p:nvSpPr>
        <p:spPr>
          <a:xfrm>
            <a:off x="199231" y="750246"/>
            <a:ext cx="8825992" cy="83099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285750" marR="0" indent="-285750" algn="l" rtl="0">
              <a:buClr>
                <a:srgbClr val="000000"/>
              </a:buClr>
              <a:buSzPct val="125000"/>
              <a:buFont typeface="Arial"/>
              <a:buChar char="•"/>
              <a:defRPr>
                <a:uFillTx/>
              </a:defRPr>
            </a:pPr>
            <a:r>
              <a:rPr lang="en-US" dirty="0">
                <a:uFillTx/>
                <a:latin typeface="Arial"/>
                <a:ea typeface="Arial"/>
                <a:cs typeface="Arial"/>
              </a:rPr>
              <a:t>If side walls at zero potential, then there is no energy input from ion polarization current to side walls.  Total energy </a:t>
            </a:r>
            <a:r>
              <a:rPr lang="en-US" i="1" dirty="0" err="1">
                <a:uFillTx/>
                <a:latin typeface="Times New Roman"/>
                <a:ea typeface="Arial"/>
                <a:cs typeface="Times New Roman"/>
              </a:rPr>
              <a:t>W</a:t>
            </a:r>
            <a:r>
              <a:rPr lang="en-US" i="1" baseline="-25000" dirty="0" err="1">
                <a:uFillTx/>
                <a:latin typeface="Times New Roman"/>
                <a:ea typeface="Arial"/>
                <a:cs typeface="Times New Roman"/>
              </a:rPr>
              <a:t>tot</a:t>
            </a:r>
            <a:r>
              <a:rPr lang="en-US" dirty="0">
                <a:uFillTx/>
                <a:latin typeface="Arial"/>
                <a:ea typeface="Arial"/>
                <a:cs typeface="Arial"/>
              </a:rPr>
              <a:t> is sum of parallel kinetic energy and perpendicular </a:t>
            </a:r>
            <a:r>
              <a:rPr lang="en-US" dirty="0" err="1">
                <a:uFillTx/>
                <a:latin typeface="Arial"/>
                <a:ea typeface="Arial"/>
                <a:cs typeface="Arial"/>
              </a:rPr>
              <a:t>ExB</a:t>
            </a:r>
            <a:r>
              <a:rPr lang="en-US" dirty="0">
                <a:uFillTx/>
                <a:latin typeface="Arial"/>
                <a:ea typeface="Arial"/>
                <a:cs typeface="Arial"/>
              </a:rPr>
              <a:t> flow energy, which satisfies:</a:t>
            </a:r>
          </a:p>
        </p:txBody>
      </p:sp>
      <p:sp>
        <p:nvSpPr>
          <p:cNvPr id="89" name="Shape 89"/>
          <p:cNvSpPr/>
          <p:nvPr/>
        </p:nvSpPr>
        <p:spPr>
          <a:xfrm>
            <a:off x="76200" y="-50800"/>
            <a:ext cx="9063150" cy="800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marL="40640" marR="40640" algn="ctr" rtl="0">
              <a:defRPr>
                <a:uFillTx/>
              </a:defRPr>
            </a:pPr>
            <a:r>
              <a:rPr lang="en-US" sz="2400" b="1" dirty="0">
                <a:solidFill>
                  <a:srgbClr val="0433FF"/>
                </a:solidFill>
                <a:uFill>
                  <a:solidFill>
                    <a:srgbClr val="0433FF"/>
                  </a:solidFill>
                </a:uFill>
                <a:latin typeface="Arial"/>
                <a:ea typeface="Arial"/>
                <a:cs typeface="Arial"/>
              </a:rPr>
              <a:t>Energy Balance in SOL (with linearized polarization):</a:t>
            </a:r>
            <a:endParaRPr sz="2400" b="1" dirty="0">
              <a:solidFill>
                <a:srgbClr val="0433FF"/>
              </a:solidFill>
              <a:uFill>
                <a:solidFill>
                  <a:srgbClr val="0433FF"/>
                </a:solidFill>
              </a:uFill>
              <a:latin typeface="Arial"/>
              <a:ea typeface="Arial"/>
              <a:cs typeface="Arial"/>
            </a:endParaRPr>
          </a:p>
        </p:txBody>
      </p:sp>
      <p:sp>
        <p:nvSpPr>
          <p:cNvPr id="90" name="Shape 90"/>
          <p:cNvSpPr/>
          <p:nvPr/>
        </p:nvSpPr>
        <p:spPr>
          <a:xfrm>
            <a:off x="199231" y="636855"/>
            <a:ext cx="8520113" cy="1589"/>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algn="l" defTabSz="457200" rtl="0">
              <a:defRPr sz="1200">
                <a:uFillTx/>
                <a:latin typeface="Helvetica"/>
                <a:ea typeface="Helvetica"/>
                <a:cs typeface="Helvetica"/>
                <a:sym typeface="Helvetica"/>
              </a:defRPr>
            </a:pPr>
            <a:endParaRPr sz="1200">
              <a:uFillTx/>
              <a:latin typeface="Helvetica"/>
              <a:ea typeface="Helvetica"/>
              <a:cs typeface="Helvetica"/>
              <a:sym typeface="Helvetica"/>
            </a:endParaRPr>
          </a:p>
        </p:txBody>
      </p:sp>
      <p:pic>
        <p:nvPicPr>
          <p:cNvPr id="12" name="Picture 1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747" y="2939389"/>
            <a:ext cx="6159500" cy="787400"/>
          </a:xfrm>
          <a:prstGeom prst="rect">
            <a:avLst/>
          </a:prstGeom>
        </p:spPr>
      </p:pic>
      <p:sp>
        <p:nvSpPr>
          <p:cNvPr id="13" name="TextBox 12"/>
          <p:cNvSpPr txBox="1"/>
          <p:nvPr/>
        </p:nvSpPr>
        <p:spPr>
          <a:xfrm>
            <a:off x="279441" y="4184159"/>
            <a:ext cx="8741061"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rtl="0" hangingPunct="0"/>
            <a:r>
              <a:rPr lang="en-US" dirty="0">
                <a:solidFill>
                  <a:srgbClr val="000000"/>
                </a:solidFill>
                <a:uFill>
                  <a:solidFill>
                    <a:srgbClr val="000000"/>
                  </a:solidFill>
                </a:uFill>
                <a:latin typeface="Arial"/>
                <a:ea typeface="Arial"/>
                <a:cs typeface="Arial"/>
              </a:rPr>
              <a:t>RHS represents (1) power input from the source, (2) kinetic energy flux to top of sheath, and (3) acceleration of ions and deceleration of electrons by sheath before they hit wall.  If </a:t>
            </a:r>
            <a:r>
              <a:rPr lang="en-US" i="1" dirty="0">
                <a:solidFill>
                  <a:srgbClr val="000000"/>
                </a:solidFill>
                <a:uFill>
                  <a:solidFill>
                    <a:srgbClr val="000000"/>
                  </a:solidFill>
                </a:uFill>
                <a:latin typeface="Arial"/>
                <a:ea typeface="Arial"/>
                <a:cs typeface="Arial"/>
              </a:rPr>
              <a:t>j</a:t>
            </a:r>
            <a:r>
              <a:rPr lang="en-US" i="1" baseline="-25000" dirty="0">
                <a:solidFill>
                  <a:srgbClr val="000000"/>
                </a:solidFill>
                <a:uFill>
                  <a:solidFill>
                    <a:srgbClr val="000000"/>
                  </a:solidFill>
                </a:uFill>
                <a:latin typeface="Arial"/>
                <a:ea typeface="Arial"/>
                <a:cs typeface="Arial"/>
              </a:rPr>
              <a:t>||</a:t>
            </a:r>
            <a:r>
              <a:rPr lang="en-US" dirty="0">
                <a:solidFill>
                  <a:srgbClr val="000000"/>
                </a:solidFill>
                <a:uFill>
                  <a:solidFill>
                    <a:srgbClr val="000000"/>
                  </a:solidFill>
                </a:uFill>
                <a:latin typeface="Arial"/>
                <a:ea typeface="Arial"/>
                <a:cs typeface="Arial"/>
              </a:rPr>
              <a:t> through the sheath is non-zero, puts energy into </a:t>
            </a:r>
            <a:r>
              <a:rPr lang="en-US" dirty="0" err="1">
                <a:solidFill>
                  <a:srgbClr val="000000"/>
                </a:solidFill>
                <a:uFill>
                  <a:solidFill>
                    <a:srgbClr val="000000"/>
                  </a:solidFill>
                </a:uFill>
                <a:latin typeface="Arial"/>
                <a:ea typeface="Arial"/>
                <a:cs typeface="Arial"/>
              </a:rPr>
              <a:t>ExB</a:t>
            </a:r>
            <a:r>
              <a:rPr lang="en-US" dirty="0">
                <a:solidFill>
                  <a:srgbClr val="000000"/>
                </a:solidFill>
                <a:uFill>
                  <a:solidFill>
                    <a:srgbClr val="000000"/>
                  </a:solidFill>
                </a:uFill>
                <a:latin typeface="Arial"/>
                <a:ea typeface="Arial"/>
                <a:cs typeface="Arial"/>
              </a:rPr>
              <a:t> flows. </a:t>
            </a:r>
          </a:p>
        </p:txBody>
      </p:sp>
      <p:pic>
        <p:nvPicPr>
          <p:cNvPr id="5" name="Picture 4"/>
          <p:cNvPicPr>
            <a:picLocks noChangeAspect="1"/>
          </p:cNvPicPr>
          <p:nvPr/>
        </p:nvPicPr>
        <p:blipFill>
          <a:blip r:embed="rId3"/>
          <a:stretch>
            <a:fillRect/>
          </a:stretch>
        </p:blipFill>
        <p:spPr>
          <a:xfrm>
            <a:off x="1699055" y="1809492"/>
            <a:ext cx="5854700" cy="787400"/>
          </a:xfrm>
          <a:prstGeom prst="rect">
            <a:avLst/>
          </a:prstGeom>
        </p:spPr>
      </p:pic>
    </p:spTree>
    <p:extLst>
      <p:ext uri="{BB962C8B-B14F-4D97-AF65-F5344CB8AC3E}">
        <p14:creationId xmlns:p14="http://schemas.microsoft.com/office/powerpoint/2010/main" val="194549060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sldNum" sz="quarter" idx="2"/>
          </p:nvPr>
        </p:nvSpPr>
        <p:spPr>
          <a:xfrm>
            <a:off x="8940292" y="6620271"/>
            <a:ext cx="199058" cy="279401"/>
          </a:xfrm>
          <a:prstGeom prst="rect">
            <a:avLst/>
          </a:prstGeom>
          <a:extLst>
            <a:ext uri="{C572A759-6A51-4108-AA02-DFA0A04FC94B}">
              <ma14:wrappingTextBoxFlag xmlns:ma14="http://schemas.microsoft.com/office/mac/drawingml/2011/main" xmlns="" val="1"/>
            </a:ext>
          </a:extLst>
        </p:spPr>
        <p:txBody>
          <a:bodyPr/>
          <a:lstStyle/>
          <a:p>
            <a:pPr>
              <a:defRPr sz="1800">
                <a:uFillTx/>
              </a:defRPr>
            </a:pPr>
            <a:fld id="{86CB4B4D-7CA3-9044-876B-883B54F8677D}" type="slidenum">
              <a:rPr sz="1200">
                <a:latin typeface="Arial"/>
                <a:ea typeface="Arial"/>
                <a:cs typeface="Arial"/>
              </a:rPr>
              <a:pPr>
                <a:defRPr sz="1800">
                  <a:uFillTx/>
                </a:defRPr>
              </a:pPr>
              <a:t>31</a:t>
            </a:fld>
            <a:endParaRPr sz="1200">
              <a:latin typeface="Arial"/>
              <a:ea typeface="Arial"/>
              <a:cs typeface="Arial"/>
            </a:endParaRPr>
          </a:p>
        </p:txBody>
      </p:sp>
      <p:sp>
        <p:nvSpPr>
          <p:cNvPr id="89" name="Shape 89"/>
          <p:cNvSpPr/>
          <p:nvPr/>
        </p:nvSpPr>
        <p:spPr>
          <a:xfrm>
            <a:off x="76200" y="-50800"/>
            <a:ext cx="9063150" cy="102294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marL="40640" marR="40640" algn="ctr">
              <a:defRPr>
                <a:uFillTx/>
              </a:defRPr>
            </a:pPr>
            <a:r>
              <a:rPr lang="en-US" sz="2800" b="1" dirty="0">
                <a:solidFill>
                  <a:srgbClr val="0433FF"/>
                </a:solidFill>
                <a:uFill>
                  <a:solidFill>
                    <a:srgbClr val="0433FF"/>
                  </a:solidFill>
                </a:uFill>
                <a:latin typeface="Arial"/>
                <a:ea typeface="Arial"/>
                <a:cs typeface="Arial"/>
              </a:rPr>
              <a:t>Initially worried about complications in interactions between sheaths (</a:t>
            </a:r>
            <a:r>
              <a:rPr lang="en-US" sz="2800" b="1" i="1" dirty="0">
                <a:solidFill>
                  <a:srgbClr val="0433FF"/>
                </a:solidFill>
                <a:uFill>
                  <a:solidFill>
                    <a:srgbClr val="0433FF"/>
                  </a:solidFill>
                </a:uFill>
                <a:latin typeface="Arial"/>
                <a:ea typeface="Arial"/>
                <a:cs typeface="Arial"/>
              </a:rPr>
              <a:t>10</a:t>
            </a:r>
            <a:r>
              <a:rPr lang="en-US" sz="2800" b="1" i="1" baseline="30000" dirty="0">
                <a:solidFill>
                  <a:srgbClr val="0433FF"/>
                </a:solidFill>
                <a:uFill>
                  <a:solidFill>
                    <a:srgbClr val="0433FF"/>
                  </a:solidFill>
                </a:uFill>
                <a:latin typeface="Arial"/>
                <a:ea typeface="Arial"/>
                <a:cs typeface="Arial"/>
              </a:rPr>
              <a:t>11</a:t>
            </a:r>
            <a:r>
              <a:rPr lang="en-US" sz="2800" b="1" dirty="0">
                <a:solidFill>
                  <a:srgbClr val="0433FF"/>
                </a:solidFill>
                <a:uFill>
                  <a:solidFill>
                    <a:srgbClr val="0433FF"/>
                  </a:solidFill>
                </a:uFill>
                <a:latin typeface="Arial"/>
                <a:ea typeface="Arial"/>
                <a:cs typeface="Arial"/>
              </a:rPr>
              <a:t> Hz) &amp; </a:t>
            </a:r>
            <a:r>
              <a:rPr lang="en-US" sz="2800" b="1" dirty="0">
                <a:solidFill>
                  <a:srgbClr val="0433FF"/>
                </a:solidFill>
                <a:uFill>
                  <a:solidFill>
                    <a:srgbClr val="0433FF"/>
                  </a:solidFill>
                </a:uFill>
              </a:rPr>
              <a:t>gyrokinetics (</a:t>
            </a:r>
            <a:r>
              <a:rPr lang="en-US" sz="2800" b="1" i="1" dirty="0">
                <a:solidFill>
                  <a:srgbClr val="0433FF"/>
                </a:solidFill>
                <a:uFill>
                  <a:solidFill>
                    <a:srgbClr val="0433FF"/>
                  </a:solidFill>
                </a:uFill>
                <a:latin typeface="Arial"/>
                <a:ea typeface="Arial"/>
                <a:cs typeface="Arial"/>
              </a:rPr>
              <a:t>~10</a:t>
            </a:r>
            <a:r>
              <a:rPr lang="en-US" sz="2800" b="1" i="1" baseline="30000" dirty="0">
                <a:solidFill>
                  <a:srgbClr val="0433FF"/>
                </a:solidFill>
                <a:uFill>
                  <a:solidFill>
                    <a:srgbClr val="0433FF"/>
                  </a:solidFill>
                </a:uFill>
                <a:latin typeface="Arial"/>
                <a:ea typeface="Arial"/>
                <a:cs typeface="Arial"/>
              </a:rPr>
              <a:t>5</a:t>
            </a:r>
            <a:r>
              <a:rPr lang="en-US" sz="2800" b="1" i="1" dirty="0">
                <a:solidFill>
                  <a:srgbClr val="0433FF"/>
                </a:solidFill>
                <a:uFill>
                  <a:solidFill>
                    <a:srgbClr val="0433FF"/>
                  </a:solidFill>
                </a:uFill>
                <a:latin typeface="Arial"/>
                <a:ea typeface="Arial"/>
                <a:cs typeface="Arial"/>
              </a:rPr>
              <a:t> </a:t>
            </a:r>
            <a:r>
              <a:rPr lang="en-US" sz="2800" b="1" dirty="0">
                <a:solidFill>
                  <a:srgbClr val="0433FF"/>
                </a:solidFill>
                <a:uFill>
                  <a:solidFill>
                    <a:srgbClr val="0433FF"/>
                  </a:solidFill>
                </a:uFill>
                <a:latin typeface="Arial"/>
                <a:ea typeface="Arial"/>
                <a:cs typeface="Arial"/>
              </a:rPr>
              <a:t>Hz)</a:t>
            </a:r>
            <a:endParaRPr sz="2800" b="1" dirty="0">
              <a:solidFill>
                <a:srgbClr val="0433FF"/>
              </a:solidFill>
              <a:uFill>
                <a:solidFill>
                  <a:srgbClr val="0433FF"/>
                </a:solidFill>
              </a:uFill>
              <a:latin typeface="Arial"/>
              <a:ea typeface="Arial"/>
              <a:cs typeface="Arial"/>
            </a:endParaRPr>
          </a:p>
        </p:txBody>
      </p:sp>
      <p:sp>
        <p:nvSpPr>
          <p:cNvPr id="90" name="Shape 90"/>
          <p:cNvSpPr/>
          <p:nvPr/>
        </p:nvSpPr>
        <p:spPr>
          <a:xfrm>
            <a:off x="199231" y="970557"/>
            <a:ext cx="8520113" cy="1589"/>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defTabSz="457200">
              <a:defRPr sz="1200">
                <a:uFillTx/>
                <a:latin typeface="Helvetica"/>
                <a:ea typeface="Helvetica"/>
                <a:cs typeface="Helvetica"/>
                <a:sym typeface="Helvetica"/>
              </a:defRPr>
            </a:pPr>
            <a:endParaRPr sz="1200">
              <a:uFillTx/>
              <a:latin typeface="Helvetica"/>
              <a:ea typeface="Helvetica"/>
              <a:cs typeface="Helvetica"/>
              <a:sym typeface="Helvetica"/>
            </a:endParaRPr>
          </a:p>
        </p:txBody>
      </p:sp>
      <p:sp>
        <p:nvSpPr>
          <p:cNvPr id="14" name="Content Placeholder 2"/>
          <p:cNvSpPr txBox="1">
            <a:spLocks/>
          </p:cNvSpPr>
          <p:nvPr/>
        </p:nvSpPr>
        <p:spPr>
          <a:xfrm>
            <a:off x="199231" y="1138640"/>
            <a:ext cx="8741061" cy="5518209"/>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marL="383540" marR="40639" indent="-342900">
              <a:spcBef>
                <a:spcPts val="700"/>
              </a:spcBef>
              <a:buSzPct val="100000"/>
              <a:buChar char="•"/>
              <a:defRPr sz="3200">
                <a:uFill>
                  <a:solidFill/>
                </a:uFill>
                <a:latin typeface="+mn-lt"/>
                <a:ea typeface="+mn-ea"/>
                <a:cs typeface="+mn-cs"/>
                <a:sym typeface="Arial"/>
              </a:defRPr>
            </a:lvl1pPr>
            <a:lvl2pPr marL="783590" marR="40639" indent="-285750">
              <a:spcBef>
                <a:spcPts val="600"/>
              </a:spcBef>
              <a:buSzPct val="100000"/>
              <a:buChar char="–"/>
              <a:defRPr sz="2800">
                <a:uFill>
                  <a:solidFill/>
                </a:uFill>
                <a:latin typeface="+mn-lt"/>
                <a:ea typeface="+mn-ea"/>
                <a:cs typeface="+mn-cs"/>
                <a:sym typeface="Arial"/>
              </a:defRPr>
            </a:lvl2pPr>
            <a:lvl3pPr marL="1183639" marR="40639" indent="-228600">
              <a:spcBef>
                <a:spcPts val="500"/>
              </a:spcBef>
              <a:buSzPct val="100000"/>
              <a:buChar char="•"/>
              <a:defRPr sz="2400">
                <a:uFill>
                  <a:solidFill/>
                </a:uFill>
                <a:latin typeface="+mn-lt"/>
                <a:ea typeface="+mn-ea"/>
                <a:cs typeface="+mn-cs"/>
                <a:sym typeface="Arial"/>
              </a:defRPr>
            </a:lvl3pPr>
            <a:lvl4pPr marL="1640839" marR="40639" indent="-228600">
              <a:spcBef>
                <a:spcPts val="400"/>
              </a:spcBef>
              <a:buSzPct val="100000"/>
              <a:buChar char="–"/>
              <a:defRPr sz="2000">
                <a:uFill>
                  <a:solidFill/>
                </a:uFill>
                <a:latin typeface="+mn-lt"/>
                <a:ea typeface="+mn-ea"/>
                <a:cs typeface="+mn-cs"/>
                <a:sym typeface="Arial"/>
              </a:defRPr>
            </a:lvl4pPr>
            <a:lvl5pPr marL="2098039" marR="40639" indent="-228600">
              <a:spcBef>
                <a:spcPts val="400"/>
              </a:spcBef>
              <a:buSzPct val="100000"/>
              <a:buChar char="»"/>
              <a:defRPr sz="2000">
                <a:uFill>
                  <a:solidFill/>
                </a:uFill>
                <a:latin typeface="+mn-lt"/>
                <a:ea typeface="+mn-ea"/>
                <a:cs typeface="+mn-cs"/>
                <a:sym typeface="Arial"/>
              </a:defRPr>
            </a:lvl5pPr>
            <a:lvl6pPr marL="2235200" marR="40639" indent="-365760">
              <a:spcBef>
                <a:spcPts val="700"/>
              </a:spcBef>
              <a:buSzPct val="100000"/>
              <a:buChar char="•"/>
              <a:defRPr sz="3200">
                <a:uFill>
                  <a:solidFill/>
                </a:uFill>
                <a:latin typeface="+mn-lt"/>
                <a:ea typeface="+mn-ea"/>
                <a:cs typeface="+mn-cs"/>
                <a:sym typeface="Arial"/>
              </a:defRPr>
            </a:lvl6pPr>
            <a:lvl7pPr marL="2235200" marR="40639" indent="-365760">
              <a:spcBef>
                <a:spcPts val="700"/>
              </a:spcBef>
              <a:buSzPct val="100000"/>
              <a:buChar char="•"/>
              <a:defRPr sz="3200">
                <a:uFill>
                  <a:solidFill/>
                </a:uFill>
                <a:latin typeface="+mn-lt"/>
                <a:ea typeface="+mn-ea"/>
                <a:cs typeface="+mn-cs"/>
                <a:sym typeface="Arial"/>
              </a:defRPr>
            </a:lvl7pPr>
            <a:lvl8pPr marL="2235200" marR="40639" indent="-365760">
              <a:spcBef>
                <a:spcPts val="700"/>
              </a:spcBef>
              <a:buSzPct val="100000"/>
              <a:buChar char="•"/>
              <a:defRPr sz="3200">
                <a:uFill>
                  <a:solidFill/>
                </a:uFill>
                <a:latin typeface="+mn-lt"/>
                <a:ea typeface="+mn-ea"/>
                <a:cs typeface="+mn-cs"/>
                <a:sym typeface="Arial"/>
              </a:defRPr>
            </a:lvl8pPr>
            <a:lvl9pPr marL="2235200" marR="40639" indent="-365760">
              <a:spcBef>
                <a:spcPts val="700"/>
              </a:spcBef>
              <a:buSzPct val="100000"/>
              <a:buChar char="•"/>
              <a:defRPr sz="3200">
                <a:uFill>
                  <a:solidFill/>
                </a:uFill>
                <a:latin typeface="+mn-lt"/>
                <a:ea typeface="+mn-ea"/>
                <a:cs typeface="+mn-cs"/>
                <a:sym typeface="Arial"/>
              </a:defRPr>
            </a:lvl9pPr>
          </a:lstStyle>
          <a:p>
            <a:r>
              <a:rPr lang="en-US" sz="1800" dirty="0"/>
              <a:t>In a gyrokinetic code, don’t want to directly resolve tiny Debye-scale sheath (</a:t>
            </a:r>
            <a:r>
              <a:rPr lang="en-US" sz="1800" i="1" dirty="0"/>
              <a:t>~10</a:t>
            </a:r>
            <a:r>
              <a:rPr lang="en-US" sz="1800" i="1" baseline="30000" dirty="0"/>
              <a:t>-3</a:t>
            </a:r>
            <a:r>
              <a:rPr lang="en-US" sz="1800" dirty="0"/>
              <a:t> cm), evolves on extremely rapid time scale.</a:t>
            </a:r>
          </a:p>
          <a:p>
            <a:r>
              <a:rPr lang="en-US" sz="1800" dirty="0"/>
              <a:t>“Logical sheath”: adjust phi at boundary to reflect most electrons and let through just enough electrons to match ion flux, </a:t>
            </a:r>
            <a:r>
              <a:rPr lang="en-US" sz="1800" i="1" dirty="0"/>
              <a:t>j</a:t>
            </a:r>
            <a:r>
              <a:rPr lang="en-US" sz="1800" i="1" baseline="-25000" dirty="0"/>
              <a:t>||</a:t>
            </a:r>
            <a:r>
              <a:rPr lang="en-US" sz="1800" i="1" dirty="0"/>
              <a:t> = 0</a:t>
            </a:r>
            <a:r>
              <a:rPr lang="en-US" sz="2000" i="1" dirty="0"/>
              <a:t> </a:t>
            </a:r>
            <a:r>
              <a:rPr lang="en-US" sz="1200" dirty="0"/>
              <a:t>(Parker, </a:t>
            </a:r>
            <a:r>
              <a:rPr lang="en-US" sz="1200" dirty="0" err="1"/>
              <a:t>Procassini</a:t>
            </a:r>
            <a:r>
              <a:rPr lang="en-US" sz="1200" dirty="0"/>
              <a:t>, </a:t>
            </a:r>
            <a:r>
              <a:rPr lang="en-US" sz="1200" dirty="0" err="1"/>
              <a:t>Birdsall</a:t>
            </a:r>
            <a:r>
              <a:rPr lang="en-US" sz="1200" dirty="0"/>
              <a:t>, Cohen 1993) </a:t>
            </a:r>
          </a:p>
          <a:p>
            <a:r>
              <a:rPr lang="en-US" sz="1800" dirty="0"/>
              <a:t>Used in our 1D SOL ELM heat-pulse tests </a:t>
            </a:r>
            <a:r>
              <a:rPr lang="en-US" sz="1200" dirty="0"/>
              <a:t>(Shi, Hakim, Hammett 2015)</a:t>
            </a:r>
            <a:r>
              <a:rPr lang="en-US" sz="1800" dirty="0"/>
              <a:t>, compares well with full PIC code, but how to interface with multi-dimensional GK?</a:t>
            </a:r>
          </a:p>
          <a:p>
            <a:endParaRPr lang="en-US" sz="1800" dirty="0"/>
          </a:p>
          <a:p>
            <a:r>
              <a:rPr lang="en-US" sz="1800" dirty="0"/>
              <a:t>Eventually implemented gyrokinetic equivalent of sheath boundary conditions in early fluid edge simulations (Ricci, Rogers, GBS; </a:t>
            </a:r>
            <a:r>
              <a:rPr lang="en-US" sz="1800" dirty="0" err="1"/>
              <a:t>Umansky</a:t>
            </a:r>
            <a:r>
              <a:rPr lang="en-US" sz="1800" dirty="0"/>
              <a:t>, Friedman, BOUT++):</a:t>
            </a:r>
          </a:p>
          <a:p>
            <a:r>
              <a:rPr lang="en-US" sz="1800" dirty="0"/>
              <a:t>Use GK Poisson eq. to determine potential everywhere in simulation, use jump between that at edge &amp;</a:t>
            </a:r>
            <a:r>
              <a:rPr lang="en-US" sz="1800" i="1" dirty="0">
                <a:latin typeface="Times New Roman"/>
                <a:cs typeface="Times New Roman"/>
              </a:rPr>
              <a:t> 𝜙= 0</a:t>
            </a:r>
            <a:r>
              <a:rPr lang="en-US" sz="1800" dirty="0"/>
              <a:t> plates to determine what fraction of electrons to reflect.  Allows currents to flow into walls, steady state gives usual </a:t>
            </a:r>
            <a:r>
              <a:rPr lang="en-US" sz="1800" dirty="0">
                <a:latin typeface="Times New Roman"/>
                <a:cs typeface="Times New Roman"/>
              </a:rPr>
              <a:t>𝜙</a:t>
            </a:r>
            <a:r>
              <a:rPr lang="en-US" sz="1800" baseline="-25000" dirty="0">
                <a:latin typeface="Times New Roman"/>
                <a:cs typeface="Times New Roman"/>
              </a:rPr>
              <a:t>s</a:t>
            </a:r>
            <a:r>
              <a:rPr lang="en-US" sz="1800" dirty="0">
                <a:latin typeface="Times New Roman"/>
                <a:cs typeface="Times New Roman"/>
              </a:rPr>
              <a:t> ~ 3 </a:t>
            </a:r>
            <a:r>
              <a:rPr lang="en-US" sz="1800" dirty="0" err="1">
                <a:latin typeface="Times New Roman"/>
                <a:cs typeface="Times New Roman"/>
              </a:rPr>
              <a:t>T</a:t>
            </a:r>
            <a:r>
              <a:rPr lang="en-US" sz="1800" baseline="-25000" dirty="0" err="1">
                <a:latin typeface="Times New Roman"/>
                <a:cs typeface="Times New Roman"/>
              </a:rPr>
              <a:t>e</a:t>
            </a:r>
            <a:r>
              <a:rPr lang="en-US" sz="1800" dirty="0"/>
              <a:t>.</a:t>
            </a:r>
          </a:p>
          <a:p>
            <a:r>
              <a:rPr lang="en-US" sz="1800" dirty="0"/>
              <a:t>Tried to increase side wall potential to avoid sharp gradients with sheath potential, was like biasing system with a power supply, drove huge potentials.</a:t>
            </a:r>
          </a:p>
          <a:p>
            <a:r>
              <a:rPr lang="en-US" sz="1800" dirty="0"/>
              <a:t>Forgot collisions at first (because of previous ELM work), drives ultra-high frequencies</a:t>
            </a:r>
          </a:p>
          <a:p>
            <a:r>
              <a:rPr lang="en-US" sz="1800" dirty="0"/>
              <a:t>Initially started with too much density near side walls, drove huge potentials. </a:t>
            </a:r>
          </a:p>
        </p:txBody>
      </p:sp>
    </p:spTree>
    <p:extLst>
      <p:ext uri="{BB962C8B-B14F-4D97-AF65-F5344CB8AC3E}">
        <p14:creationId xmlns:p14="http://schemas.microsoft.com/office/powerpoint/2010/main" val="311998819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st47_phiInCell_cro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057" y="339434"/>
            <a:ext cx="3718086" cy="4230340"/>
          </a:xfrm>
          <a:prstGeom prst="rect">
            <a:avLst/>
          </a:prstGeom>
        </p:spPr>
      </p:pic>
      <p:sp>
        <p:nvSpPr>
          <p:cNvPr id="87" name="Shape 87"/>
          <p:cNvSpPr>
            <a:spLocks noGrp="1"/>
          </p:cNvSpPr>
          <p:nvPr>
            <p:ph type="sldNum" sz="quarter" idx="2"/>
          </p:nvPr>
        </p:nvSpPr>
        <p:spPr>
          <a:xfrm>
            <a:off x="8940292" y="6620271"/>
            <a:ext cx="199058" cy="279401"/>
          </a:xfrm>
          <a:prstGeom prst="rect">
            <a:avLst/>
          </a:prstGeom>
          <a:extLst>
            <a:ext uri="{C572A759-6A51-4108-AA02-DFA0A04FC94B}">
              <ma14:wrappingTextBoxFlag xmlns:ma14="http://schemas.microsoft.com/office/mac/drawingml/2011/main" xmlns="" val="1"/>
            </a:ext>
          </a:extLst>
        </p:spPr>
        <p:txBody>
          <a:bodyPr/>
          <a:lstStyle/>
          <a:p>
            <a:pPr>
              <a:defRPr sz="1800">
                <a:uFillTx/>
              </a:defRPr>
            </a:pPr>
            <a:fld id="{86CB4B4D-7CA3-9044-876B-883B54F8677D}" type="slidenum">
              <a:rPr sz="1200">
                <a:latin typeface="Arial"/>
                <a:ea typeface="Arial"/>
                <a:cs typeface="Arial"/>
              </a:rPr>
              <a:pPr>
                <a:defRPr sz="1800">
                  <a:uFillTx/>
                </a:defRPr>
              </a:pPr>
              <a:t>32</a:t>
            </a:fld>
            <a:endParaRPr sz="1200">
              <a:latin typeface="Arial"/>
              <a:ea typeface="Arial"/>
              <a:cs typeface="Arial"/>
            </a:endParaRPr>
          </a:p>
        </p:txBody>
      </p:sp>
      <p:sp>
        <p:nvSpPr>
          <p:cNvPr id="88" name="Shape 88"/>
          <p:cNvSpPr/>
          <p:nvPr/>
        </p:nvSpPr>
        <p:spPr>
          <a:xfrm>
            <a:off x="133610" y="4608004"/>
            <a:ext cx="8825992" cy="221599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0" marR="0">
              <a:buClr>
                <a:srgbClr val="000000"/>
              </a:buClr>
              <a:buSzPct val="125000"/>
              <a:buFont typeface="Arial Narrow"/>
              <a:buChar char="•"/>
              <a:defRPr>
                <a:uFillTx/>
              </a:defRPr>
            </a:pPr>
            <a:r>
              <a:rPr dirty="0">
                <a:latin typeface="Arial"/>
                <a:ea typeface="Arial"/>
                <a:cs typeface="Arial"/>
              </a:rPr>
              <a:t>  </a:t>
            </a:r>
            <a:r>
              <a:rPr lang="en-US" dirty="0">
                <a:latin typeface="Arial"/>
                <a:ea typeface="Arial"/>
                <a:cs typeface="Arial"/>
              </a:rPr>
              <a:t>Left: Collisionless simulation, </a:t>
            </a:r>
            <a:r>
              <a:rPr lang="en-US" i="1" dirty="0">
                <a:latin typeface="Times New Roman"/>
                <a:ea typeface="Arial"/>
                <a:cs typeface="Times New Roman"/>
              </a:rPr>
              <a:t>ϕ</a:t>
            </a:r>
            <a:r>
              <a:rPr lang="en-US" dirty="0">
                <a:latin typeface="Arial"/>
                <a:ea typeface="Arial"/>
                <a:cs typeface="Arial"/>
              </a:rPr>
              <a:t> vs. time near simulation center, for a case with spatially uniform source.  The potential is initially at a normal sheath level of ~3 </a:t>
            </a:r>
            <a:r>
              <a:rPr lang="en-US" dirty="0" err="1">
                <a:latin typeface="Arial"/>
                <a:ea typeface="Arial"/>
                <a:cs typeface="Arial"/>
              </a:rPr>
              <a:t>T</a:t>
            </a:r>
            <a:r>
              <a:rPr lang="en-US" baseline="-25000" dirty="0" err="1">
                <a:latin typeface="Arial"/>
                <a:ea typeface="Arial"/>
                <a:cs typeface="Arial"/>
              </a:rPr>
              <a:t>e</a:t>
            </a:r>
            <a:r>
              <a:rPr lang="en-US" dirty="0">
                <a:latin typeface="Arial"/>
                <a:ea typeface="Arial"/>
                <a:cs typeface="Arial"/>
              </a:rPr>
              <a:t>, but get </a:t>
            </a:r>
            <a:r>
              <a:rPr lang="en-US" dirty="0"/>
              <a:t>huge, very-high-frequency oscillations </a:t>
            </a:r>
            <a:r>
              <a:rPr lang="en-US" dirty="0">
                <a:latin typeface="Arial"/>
                <a:ea typeface="Arial"/>
                <a:cs typeface="Arial"/>
              </a:rPr>
              <a:t>after an ion connection time </a:t>
            </a:r>
            <a:r>
              <a:rPr lang="en-US" i="1" dirty="0">
                <a:latin typeface="Times New Roman"/>
                <a:ea typeface="Arial"/>
                <a:cs typeface="Times New Roman"/>
              </a:rPr>
              <a:t>L</a:t>
            </a:r>
            <a:r>
              <a:rPr lang="en-US" i="1" baseline="-25000" dirty="0">
                <a:latin typeface="Times New Roman"/>
                <a:ea typeface="Arial"/>
                <a:cs typeface="Times New Roman"/>
              </a:rPr>
              <a:t>||</a:t>
            </a:r>
            <a:r>
              <a:rPr lang="en-US" i="1" dirty="0">
                <a:latin typeface="Times New Roman"/>
                <a:ea typeface="Arial"/>
                <a:cs typeface="Times New Roman"/>
              </a:rPr>
              <a:t>/</a:t>
            </a:r>
            <a:r>
              <a:rPr lang="en-US" dirty="0" err="1">
                <a:latin typeface="Times New Roman"/>
                <a:ea typeface="Arial"/>
                <a:cs typeface="Times New Roman"/>
              </a:rPr>
              <a:t>v</a:t>
            </a:r>
            <a:r>
              <a:rPr lang="en-US" i="1" baseline="-25000" dirty="0" err="1">
                <a:latin typeface="Times New Roman"/>
                <a:ea typeface="Arial"/>
                <a:cs typeface="Times New Roman"/>
              </a:rPr>
              <a:t>ti</a:t>
            </a:r>
            <a:r>
              <a:rPr lang="en-US" i="1" dirty="0">
                <a:latin typeface="Times New Roman"/>
                <a:ea typeface="Arial"/>
                <a:cs typeface="Times New Roman"/>
              </a:rPr>
              <a:t> ~ 0.7 </a:t>
            </a:r>
            <a:r>
              <a:rPr lang="en-US" i="1" dirty="0" err="1">
                <a:latin typeface="Times New Roman"/>
                <a:ea typeface="Arial"/>
                <a:cs typeface="Times New Roman"/>
              </a:rPr>
              <a:t>ms</a:t>
            </a:r>
            <a:r>
              <a:rPr lang="en-US" dirty="0" err="1">
                <a:latin typeface="Arial"/>
                <a:ea typeface="Arial"/>
                <a:cs typeface="Arial"/>
              </a:rPr>
              <a:t>.</a:t>
            </a:r>
            <a:endParaRPr lang="en-US" dirty="0">
              <a:latin typeface="Arial"/>
              <a:ea typeface="Arial"/>
              <a:cs typeface="Arial"/>
            </a:endParaRPr>
          </a:p>
          <a:p>
            <a:pPr marL="0" marR="0">
              <a:buClr>
                <a:srgbClr val="000000"/>
              </a:buClr>
              <a:buSzPct val="125000"/>
              <a:buFont typeface="Arial Narrow"/>
              <a:buChar char="•"/>
              <a:defRPr>
                <a:uFillTx/>
              </a:defRPr>
            </a:pPr>
            <a:endParaRPr lang="en-US" dirty="0">
              <a:latin typeface="Arial"/>
              <a:ea typeface="Arial"/>
              <a:cs typeface="Arial"/>
            </a:endParaRPr>
          </a:p>
          <a:p>
            <a:pPr marL="0" marR="0">
              <a:buClr>
                <a:srgbClr val="000000"/>
              </a:buClr>
              <a:buSzPct val="125000"/>
              <a:buFont typeface="Arial Narrow"/>
              <a:buChar char="•"/>
              <a:defRPr>
                <a:uFillTx/>
              </a:defRPr>
            </a:pPr>
            <a:r>
              <a:rPr lang="en-US" dirty="0">
                <a:solidFill>
                  <a:srgbClr val="000000"/>
                </a:solidFill>
                <a:latin typeface="Arial"/>
                <a:ea typeface="Arial"/>
                <a:cs typeface="Arial"/>
              </a:rPr>
              <a:t>  Right: Collisions included,  density vs. time.  Normal sheath &amp; turbulence level.</a:t>
            </a:r>
          </a:p>
          <a:p>
            <a:pPr marL="0" marR="0">
              <a:buClr>
                <a:srgbClr val="000000"/>
              </a:buClr>
              <a:buSzPct val="125000"/>
              <a:buFont typeface="Arial Narrow"/>
              <a:buChar char="•"/>
              <a:defRPr>
                <a:uFillTx/>
              </a:defRPr>
            </a:pPr>
            <a:endParaRPr lang="en-US" dirty="0">
              <a:solidFill>
                <a:srgbClr val="000000"/>
              </a:solidFill>
              <a:uFill>
                <a:solidFill>
                  <a:srgbClr val="000000">
                    <a:alpha val="50000"/>
                  </a:srgbClr>
                </a:solidFill>
              </a:uFill>
              <a:latin typeface="Arial"/>
              <a:ea typeface="Arial"/>
              <a:cs typeface="Arial"/>
            </a:endParaRPr>
          </a:p>
          <a:p>
            <a:pPr marL="0" marR="0">
              <a:buClr>
                <a:srgbClr val="000000"/>
              </a:buClr>
              <a:buSzPct val="125000"/>
              <a:buFont typeface="Arial Narrow"/>
              <a:buChar char="•"/>
              <a:defRPr>
                <a:uFillTx/>
              </a:defRPr>
            </a:pPr>
            <a:r>
              <a:rPr lang="en-US" dirty="0">
                <a:solidFill>
                  <a:srgbClr val="000000"/>
                </a:solidFill>
                <a:uFill>
                  <a:solidFill>
                    <a:srgbClr val="000000">
                      <a:alpha val="50000"/>
                    </a:srgbClr>
                  </a:solidFill>
                </a:uFill>
                <a:latin typeface="Arial"/>
                <a:ea typeface="Arial"/>
                <a:cs typeface="Arial"/>
              </a:rPr>
              <a:t>  Sheath potential confines most electrons.  Essential to have some collisions to scatter some electrons over the sheath barrier.</a:t>
            </a:r>
          </a:p>
        </p:txBody>
      </p:sp>
      <p:sp>
        <p:nvSpPr>
          <p:cNvPr id="89" name="Shape 89"/>
          <p:cNvSpPr/>
          <p:nvPr/>
        </p:nvSpPr>
        <p:spPr>
          <a:xfrm>
            <a:off x="76200" y="-50800"/>
            <a:ext cx="9063150" cy="800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marL="40640" marR="40640" algn="ctr">
              <a:defRPr>
                <a:uFillTx/>
              </a:defRPr>
            </a:pPr>
            <a:r>
              <a:rPr lang="en-US" sz="2400" b="1" dirty="0">
                <a:solidFill>
                  <a:srgbClr val="0433FF"/>
                </a:solidFill>
                <a:uFill>
                  <a:solidFill>
                    <a:srgbClr val="0433FF"/>
                  </a:solidFill>
                </a:uFill>
                <a:latin typeface="Arial"/>
                <a:ea typeface="Arial"/>
                <a:cs typeface="Arial"/>
              </a:rPr>
              <a:t>Some collisions needed for normal steady-state sheath</a:t>
            </a:r>
            <a:endParaRPr sz="2400" b="1" dirty="0">
              <a:solidFill>
                <a:srgbClr val="0433FF"/>
              </a:solidFill>
              <a:uFill>
                <a:solidFill>
                  <a:srgbClr val="0433FF"/>
                </a:solidFill>
              </a:uFill>
              <a:latin typeface="Arial"/>
              <a:ea typeface="Arial"/>
              <a:cs typeface="Arial"/>
            </a:endParaRPr>
          </a:p>
        </p:txBody>
      </p:sp>
      <p:sp>
        <p:nvSpPr>
          <p:cNvPr id="90" name="Shape 90"/>
          <p:cNvSpPr/>
          <p:nvPr/>
        </p:nvSpPr>
        <p:spPr>
          <a:xfrm>
            <a:off x="199231" y="654534"/>
            <a:ext cx="8520113" cy="1589"/>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defTabSz="457200">
              <a:defRPr sz="1200">
                <a:uFillTx/>
                <a:latin typeface="Helvetica"/>
                <a:ea typeface="Helvetica"/>
                <a:cs typeface="Helvetica"/>
                <a:sym typeface="Helvetica"/>
              </a:defRPr>
            </a:pPr>
            <a:endParaRPr sz="1200">
              <a:uFillTx/>
              <a:latin typeface="Helvetica"/>
              <a:ea typeface="Helvetica"/>
              <a:cs typeface="Helvetica"/>
              <a:sym typeface="Helvetica"/>
            </a:endParaRPr>
          </a:p>
        </p:txBody>
      </p:sp>
      <p:pic>
        <p:nvPicPr>
          <p:cNvPr id="3" name="Picture 2" descr="test54_nElcInCel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143" y="765467"/>
            <a:ext cx="5056151" cy="3804307"/>
          </a:xfrm>
          <a:prstGeom prst="rect">
            <a:avLst/>
          </a:prstGeom>
        </p:spPr>
      </p:pic>
    </p:spTree>
    <p:extLst>
      <p:ext uri="{BB962C8B-B14F-4D97-AF65-F5344CB8AC3E}">
        <p14:creationId xmlns:p14="http://schemas.microsoft.com/office/powerpoint/2010/main" val="94638507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PD_density_snapshot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878" y="1080473"/>
            <a:ext cx="6377850" cy="2633388"/>
          </a:xfrm>
          <a:prstGeom prst="rect">
            <a:avLst/>
          </a:prstGeom>
        </p:spPr>
      </p:pic>
      <p:sp>
        <p:nvSpPr>
          <p:cNvPr id="2" name="Title 1"/>
          <p:cNvSpPr>
            <a:spLocks noGrp="1"/>
          </p:cNvSpPr>
          <p:nvPr>
            <p:ph type="title"/>
          </p:nvPr>
        </p:nvSpPr>
        <p:spPr>
          <a:xfrm>
            <a:off x="155595" y="1"/>
            <a:ext cx="8889627" cy="979168"/>
          </a:xfrm>
        </p:spPr>
        <p:txBody>
          <a:bodyPr>
            <a:noAutofit/>
          </a:bodyPr>
          <a:lstStyle/>
          <a:p>
            <a:r>
              <a:rPr lang="en-US" sz="3200" dirty="0"/>
              <a:t>First Gkeyll Simulation of 3D+2v Gyrokinetic Turbulence in Scrape Off Layer (SOL) / LAPD.  </a:t>
            </a:r>
          </a:p>
        </p:txBody>
      </p:sp>
      <p:sp>
        <p:nvSpPr>
          <p:cNvPr id="3" name="Content Placeholder 2"/>
          <p:cNvSpPr>
            <a:spLocks noGrp="1"/>
          </p:cNvSpPr>
          <p:nvPr>
            <p:ph idx="1"/>
          </p:nvPr>
        </p:nvSpPr>
        <p:spPr>
          <a:xfrm>
            <a:off x="141790" y="3877905"/>
            <a:ext cx="8889627" cy="2776460"/>
          </a:xfrm>
        </p:spPr>
        <p:txBody>
          <a:bodyPr>
            <a:normAutofit fontScale="92500"/>
          </a:bodyPr>
          <a:lstStyle/>
          <a:p>
            <a:r>
              <a:rPr lang="en-US" sz="1800" dirty="0">
                <a:latin typeface="Calibri"/>
                <a:cs typeface="Calibri"/>
              </a:rPr>
              <a:t>Was worried about difficulties in gyrokinetic-sheath interactions and other edge computational challenges.  Indeed ran into &amp; fixed several problems that drove high frequency, large amplitude fluctuations </a:t>
            </a:r>
            <a:r>
              <a:rPr lang="en-US" altLang="ja-JP" sz="1800" dirty="0">
                <a:cs typeface="Calibri"/>
              </a:rPr>
              <a:t>(special DG algorithms helped)</a:t>
            </a:r>
            <a:r>
              <a:rPr lang="en-US" sz="1800" dirty="0">
                <a:latin typeface="Calibri"/>
                <a:cs typeface="Calibri"/>
              </a:rPr>
              <a:t>.  Now appears fairly robust.  (Working to reduce positivity and numerical heating issues.)</a:t>
            </a:r>
          </a:p>
          <a:p>
            <a:endParaRPr lang="en-US" sz="1800" dirty="0">
              <a:latin typeface="Calibri"/>
              <a:cs typeface="Calibri"/>
            </a:endParaRPr>
          </a:p>
          <a:p>
            <a:r>
              <a:rPr lang="en-US" altLang="ja-JP" sz="1800" dirty="0">
                <a:latin typeface="Calibri"/>
                <a:cs typeface="Calibri"/>
              </a:rPr>
              <a:t>Grid : </a:t>
            </a:r>
            <a:r>
              <a:rPr lang="en-US" altLang="ja-JP" sz="1800" dirty="0" err="1">
                <a:latin typeface="Calibri"/>
                <a:cs typeface="Calibri"/>
              </a:rPr>
              <a:t>N</a:t>
            </a:r>
            <a:r>
              <a:rPr lang="en-US" altLang="ja-JP" sz="1800" baseline="-25000" dirty="0" err="1">
                <a:latin typeface="Calibri"/>
                <a:cs typeface="Calibri"/>
              </a:rPr>
              <a:t>x</a:t>
            </a:r>
            <a:r>
              <a:rPr lang="en-US" altLang="ja-JP" sz="1800" dirty="0">
                <a:latin typeface="Calibri"/>
                <a:cs typeface="Calibri"/>
              </a:rPr>
              <a:t> × </a:t>
            </a:r>
            <a:r>
              <a:rPr lang="en-US" altLang="ja-JP" sz="1800" dirty="0" err="1">
                <a:latin typeface="Calibri"/>
                <a:cs typeface="Calibri"/>
              </a:rPr>
              <a:t>N</a:t>
            </a:r>
            <a:r>
              <a:rPr lang="en-US" altLang="ja-JP" sz="1800" baseline="-25000" dirty="0" err="1">
                <a:latin typeface="Calibri"/>
                <a:cs typeface="Calibri"/>
              </a:rPr>
              <a:t>y</a:t>
            </a:r>
            <a:r>
              <a:rPr lang="en-US" altLang="ja-JP" sz="1800" dirty="0">
                <a:latin typeface="Calibri"/>
                <a:cs typeface="Calibri"/>
              </a:rPr>
              <a:t> × </a:t>
            </a:r>
            <a:r>
              <a:rPr lang="en-US" altLang="ja-JP" sz="1800" dirty="0" err="1">
                <a:latin typeface="Calibri"/>
                <a:cs typeface="Calibri"/>
              </a:rPr>
              <a:t>N</a:t>
            </a:r>
            <a:r>
              <a:rPr lang="en-US" altLang="ja-JP" sz="1800" baseline="-25000" dirty="0" err="1">
                <a:latin typeface="Calibri"/>
                <a:cs typeface="Calibri"/>
              </a:rPr>
              <a:t>z</a:t>
            </a:r>
            <a:r>
              <a:rPr lang="en-US" altLang="ja-JP" sz="1800" dirty="0">
                <a:latin typeface="Calibri"/>
                <a:cs typeface="Calibri"/>
              </a:rPr>
              <a:t> × </a:t>
            </a:r>
            <a:r>
              <a:rPr lang="en-US" altLang="ja-JP" sz="1800" dirty="0" err="1">
                <a:latin typeface="Calibri"/>
                <a:cs typeface="Calibri"/>
              </a:rPr>
              <a:t>N</a:t>
            </a:r>
            <a:r>
              <a:rPr lang="en-US" altLang="ja-JP" sz="1800" baseline="-25000" dirty="0" err="1">
                <a:latin typeface="Calibri"/>
                <a:cs typeface="Calibri"/>
              </a:rPr>
              <a:t>v</a:t>
            </a:r>
            <a:r>
              <a:rPr lang="en-US" altLang="ja-JP" sz="1800" baseline="-25000" dirty="0">
                <a:latin typeface="Calibri"/>
                <a:cs typeface="Calibri"/>
              </a:rPr>
              <a:t>||</a:t>
            </a:r>
            <a:r>
              <a:rPr lang="en-US" altLang="ja-JP" sz="1800" dirty="0">
                <a:latin typeface="Calibri"/>
                <a:cs typeface="Calibri"/>
              </a:rPr>
              <a:t> × </a:t>
            </a:r>
            <a:r>
              <a:rPr lang="en-US" altLang="ja-JP" sz="1800" dirty="0" err="1">
                <a:latin typeface="Calibri"/>
                <a:cs typeface="Calibri"/>
              </a:rPr>
              <a:t>N</a:t>
            </a:r>
            <a:r>
              <a:rPr lang="en-US" altLang="ja-JP" sz="1800" baseline="-25000" dirty="0" err="1">
                <a:latin typeface="Calibri"/>
                <a:cs typeface="Calibri"/>
              </a:rPr>
              <a:t>μ</a:t>
            </a:r>
            <a:r>
              <a:rPr lang="en-US" altLang="ja-JP" sz="1800" baseline="-25000" dirty="0">
                <a:latin typeface="Calibri"/>
                <a:cs typeface="Calibri"/>
              </a:rPr>
              <a:t> </a:t>
            </a:r>
            <a:r>
              <a:rPr lang="en-US" altLang="ja-JP" sz="1800" dirty="0">
                <a:latin typeface="Calibri"/>
                <a:cs typeface="Calibri"/>
              </a:rPr>
              <a:t> = 36x36x10x10x5 cells with 2 nodes in each dimension, approx. equiv. to </a:t>
            </a:r>
            <a:r>
              <a:rPr lang="en-US" altLang="ja-JP" sz="1800" dirty="0">
                <a:cs typeface="Calibri"/>
              </a:rPr>
              <a:t>72×72×20×20×10 </a:t>
            </a:r>
            <a:r>
              <a:rPr lang="en-US" altLang="ja-JP" sz="1800" dirty="0">
                <a:latin typeface="Calibri"/>
                <a:cs typeface="Calibri"/>
              </a:rPr>
              <a:t>points (200 velocity grid points per spatial grid point).</a:t>
            </a:r>
          </a:p>
          <a:p>
            <a:endParaRPr lang="en-US" sz="1800" dirty="0">
              <a:latin typeface="Calibri"/>
              <a:cs typeface="Calibri"/>
            </a:endParaRPr>
          </a:p>
          <a:p>
            <a:r>
              <a:rPr lang="en-US" sz="1800" dirty="0">
                <a:latin typeface="Calibri"/>
                <a:cs typeface="Calibri"/>
              </a:rPr>
              <a:t> Gyrokinetic extension of pioneering fluid work (Rogers &amp; Ricci, </a:t>
            </a:r>
            <a:r>
              <a:rPr lang="en-US" sz="1800" dirty="0" err="1">
                <a:latin typeface="Calibri"/>
                <a:cs typeface="Calibri"/>
              </a:rPr>
              <a:t>Umansky</a:t>
            </a:r>
            <a:r>
              <a:rPr lang="en-US" sz="1800" dirty="0">
                <a:latin typeface="Calibri"/>
                <a:cs typeface="Calibri"/>
              </a:rPr>
              <a:t>, Friedman et al.)</a:t>
            </a:r>
          </a:p>
        </p:txBody>
      </p:sp>
      <p:sp>
        <p:nvSpPr>
          <p:cNvPr id="6" name="Shape 90"/>
          <p:cNvSpPr/>
          <p:nvPr/>
        </p:nvSpPr>
        <p:spPr>
          <a:xfrm>
            <a:off x="323611" y="1000480"/>
            <a:ext cx="8520113" cy="1589"/>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algn="l" defTabSz="457200" rtl="0">
              <a:defRPr sz="1200">
                <a:uFillTx/>
                <a:latin typeface="Helvetica"/>
                <a:ea typeface="Helvetica"/>
                <a:cs typeface="Helvetica"/>
                <a:sym typeface="Helvetica"/>
              </a:defRPr>
            </a:pPr>
            <a:endParaRPr sz="1200" kern="1200">
              <a:solidFill>
                <a:prstClr val="black"/>
              </a:solidFill>
              <a:uFillTx/>
              <a:latin typeface="Helvetica"/>
              <a:ea typeface="Helvetica"/>
              <a:cs typeface="Helvetica"/>
              <a:sym typeface="Helvetica"/>
            </a:endParaRPr>
          </a:p>
        </p:txBody>
      </p:sp>
      <p:sp>
        <p:nvSpPr>
          <p:cNvPr id="7" name="TextBox 6"/>
          <p:cNvSpPr txBox="1"/>
          <p:nvPr/>
        </p:nvSpPr>
        <p:spPr>
          <a:xfrm>
            <a:off x="6743348" y="1585952"/>
            <a:ext cx="2301874" cy="923330"/>
          </a:xfrm>
          <a:prstGeom prst="rect">
            <a:avLst/>
          </a:prstGeom>
          <a:noFill/>
        </p:spPr>
        <p:txBody>
          <a:bodyPr wrap="square" rtlCol="0">
            <a:spAutoFit/>
          </a:bodyPr>
          <a:lstStyle/>
          <a:p>
            <a:pPr marL="0" marR="0" algn="l" defTabSz="457200" rtl="0"/>
            <a:r>
              <a:rPr lang="en-US" kern="1200" dirty="0">
                <a:solidFill>
                  <a:prstClr val="black"/>
                </a:solidFill>
                <a:uFillTx/>
                <a:latin typeface="Calibri"/>
              </a:rPr>
              <a:t>Density snapshots in LAPD simulation at 2 locations</a:t>
            </a:r>
          </a:p>
        </p:txBody>
      </p:sp>
      <p:sp>
        <p:nvSpPr>
          <p:cNvPr id="14" name="Shape 87"/>
          <p:cNvSpPr>
            <a:spLocks noGrp="1"/>
          </p:cNvSpPr>
          <p:nvPr>
            <p:ph type="sldNum" sz="quarter" idx="10"/>
          </p:nvPr>
        </p:nvSpPr>
        <p:spPr>
          <a:xfrm>
            <a:off x="8809789" y="6644105"/>
            <a:ext cx="382922" cy="268537"/>
          </a:xfrm>
          <a:prstGeom prst="rect">
            <a:avLst/>
          </a:prstGeom>
          <a:extLs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a:lstStyle>
            <a:lvl1pPr defTabSz="584200"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defTabSz="58420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defTabSz="5842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defTabSz="5842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defTabSz="5842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marL="0" marR="0" lvl="0" indent="0" defTabSz="584200" eaLnBrk="1" fontAlgn="auto" latinLnBrk="0" hangingPunct="1">
              <a:lnSpc>
                <a:spcPct val="100000"/>
              </a:lnSpc>
              <a:spcBef>
                <a:spcPts val="0"/>
              </a:spcBef>
              <a:spcAft>
                <a:spcPts val="0"/>
              </a:spcAft>
              <a:buClrTx/>
              <a:buSzTx/>
              <a:buFontTx/>
              <a:buNone/>
              <a:tabLst/>
              <a:defRPr/>
            </a:pPr>
            <a:fld id="{9A357CD5-3FFB-3047-A5BA-6C1A822C1FFD}" type="slidenum">
              <a:rPr kumimoji="0" lang="en-US" altLang="ja-JP" sz="1200" b="0" i="0" u="none" strike="noStrike" kern="0" cap="none" spc="0" normalizeH="0" baseline="0" noProof="0">
                <a:ln>
                  <a:noFill/>
                </a:ln>
                <a:solidFill>
                  <a:srgbClr val="000000"/>
                </a:solidFill>
                <a:effectLst/>
                <a:uLnTx/>
                <a:uFillTx/>
                <a:latin typeface="Arial" charset="0"/>
                <a:ea typeface="ヒラギノ角ゴ ProN W3" charset="0"/>
                <a:cs typeface="ヒラギノ角ゴ ProN W3" charset="0"/>
                <a:sym typeface="Arial" charset="0"/>
              </a:rPr>
              <a:pPr marL="0" marR="0" lvl="0" indent="0" defTabSz="584200" eaLnBrk="1" fontAlgn="auto" latinLnBrk="0" hangingPunct="1">
                <a:lnSpc>
                  <a:spcPct val="100000"/>
                </a:lnSpc>
                <a:spcBef>
                  <a:spcPts val="0"/>
                </a:spcBef>
                <a:spcAft>
                  <a:spcPts val="0"/>
                </a:spcAft>
                <a:buClrTx/>
                <a:buSzTx/>
                <a:buFontTx/>
                <a:buNone/>
                <a:tabLst/>
                <a:defRPr/>
              </a:pPr>
              <a:t>33</a:t>
            </a:fld>
            <a:endParaRPr kumimoji="0" lang="en-US" altLang="ja-JP" sz="1200" b="0" i="0" u="none" strike="noStrike" kern="0" cap="none" spc="0" normalizeH="0" baseline="0" noProof="0" dirty="0">
              <a:ln>
                <a:noFill/>
              </a:ln>
              <a:solidFill>
                <a:srgbClr val="000000"/>
              </a:solidFill>
              <a:effectLst/>
              <a:uLnTx/>
              <a:uFillTx/>
              <a:latin typeface="Arial" charset="0"/>
              <a:ea typeface="ヒラギノ角ゴ ProN W3" charset="0"/>
              <a:cs typeface="ヒラギノ角ゴ ProN W3" charset="0"/>
              <a:sym typeface="Arial" charset="0"/>
            </a:endParaRPr>
          </a:p>
        </p:txBody>
      </p:sp>
    </p:spTree>
    <p:extLst>
      <p:ext uri="{BB962C8B-B14F-4D97-AF65-F5344CB8AC3E}">
        <p14:creationId xmlns:p14="http://schemas.microsoft.com/office/powerpoint/2010/main" val="25985302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95" y="2"/>
            <a:ext cx="8889627" cy="597646"/>
          </a:xfrm>
        </p:spPr>
        <p:txBody>
          <a:bodyPr>
            <a:noAutofit/>
          </a:bodyPr>
          <a:lstStyle/>
          <a:p>
            <a:r>
              <a:rPr lang="en-US" sz="3200" dirty="0"/>
              <a:t>Simulation of LAPD: strong turbulent transport</a:t>
            </a:r>
          </a:p>
        </p:txBody>
      </p:sp>
      <p:sp>
        <p:nvSpPr>
          <p:cNvPr id="3" name="Content Placeholder 2"/>
          <p:cNvSpPr>
            <a:spLocks noGrp="1"/>
          </p:cNvSpPr>
          <p:nvPr>
            <p:ph idx="1"/>
          </p:nvPr>
        </p:nvSpPr>
        <p:spPr>
          <a:xfrm>
            <a:off x="360511" y="4098608"/>
            <a:ext cx="3261895" cy="2210614"/>
          </a:xfrm>
        </p:spPr>
        <p:txBody>
          <a:bodyPr>
            <a:normAutofit/>
          </a:bodyPr>
          <a:lstStyle/>
          <a:p>
            <a:pPr marL="0" indent="0">
              <a:buNone/>
            </a:pPr>
            <a:r>
              <a:rPr lang="en-US" sz="1800" dirty="0"/>
              <a:t>RMS fluctuation level in qualitative good agreement with LAPD observations (Friedman et al. </a:t>
            </a:r>
            <a:r>
              <a:rPr lang="en-US" sz="1800" dirty="0" err="1"/>
              <a:t>PoP</a:t>
            </a:r>
            <a:r>
              <a:rPr lang="en-US" sz="1800" dirty="0"/>
              <a:t> (2013)).  (More precise simulations of specific experiment in future.)</a:t>
            </a:r>
          </a:p>
        </p:txBody>
      </p:sp>
      <p:sp>
        <p:nvSpPr>
          <p:cNvPr id="6" name="Shape 90"/>
          <p:cNvSpPr/>
          <p:nvPr/>
        </p:nvSpPr>
        <p:spPr>
          <a:xfrm>
            <a:off x="293729" y="630883"/>
            <a:ext cx="8520113" cy="1589"/>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algn="l" defTabSz="457200" rtl="0">
              <a:defRPr sz="1200">
                <a:uFillTx/>
                <a:latin typeface="Helvetica"/>
                <a:ea typeface="Helvetica"/>
                <a:cs typeface="Helvetica"/>
                <a:sym typeface="Helvetica"/>
              </a:defRPr>
            </a:pPr>
            <a:endParaRPr sz="1200" kern="1200">
              <a:solidFill>
                <a:prstClr val="black"/>
              </a:solidFill>
              <a:uFillTx/>
              <a:latin typeface="Helvetica"/>
              <a:ea typeface="Helvetica"/>
              <a:cs typeface="Helvetica"/>
              <a:sym typeface="Helvetica"/>
            </a:endParaRPr>
          </a:p>
        </p:txBody>
      </p:sp>
      <p:sp>
        <p:nvSpPr>
          <p:cNvPr id="7" name="TextBox 6"/>
          <p:cNvSpPr txBox="1"/>
          <p:nvPr/>
        </p:nvSpPr>
        <p:spPr>
          <a:xfrm>
            <a:off x="299768" y="1305215"/>
            <a:ext cx="3135916" cy="1200329"/>
          </a:xfrm>
          <a:prstGeom prst="rect">
            <a:avLst/>
          </a:prstGeom>
          <a:noFill/>
        </p:spPr>
        <p:txBody>
          <a:bodyPr wrap="square" rtlCol="0">
            <a:spAutoFit/>
          </a:bodyPr>
          <a:lstStyle/>
          <a:p>
            <a:pPr marL="0" marR="0" algn="l" defTabSz="457200" rtl="0"/>
            <a:r>
              <a:rPr lang="en-US" kern="1200" dirty="0">
                <a:solidFill>
                  <a:prstClr val="black"/>
                </a:solidFill>
                <a:uFillTx/>
              </a:rPr>
              <a:t>Turbulent fluctuations causes significant radial broadening of the density profile</a:t>
            </a:r>
            <a:r>
              <a:rPr lang="en-US" i="1" kern="1200" dirty="0">
                <a:solidFill>
                  <a:prstClr val="black"/>
                </a:solidFill>
                <a:uFillTx/>
                <a:latin typeface="Times New Roman"/>
                <a:cs typeface="Times New Roman"/>
              </a:rPr>
              <a:t> ⟨n⟩(r)</a:t>
            </a:r>
            <a:r>
              <a:rPr lang="en-US" kern="1200" dirty="0">
                <a:solidFill>
                  <a:prstClr val="black"/>
                </a:solidFill>
                <a:uFillTx/>
                <a:latin typeface="Calibri"/>
              </a:rPr>
              <a:t> relative to density source.</a:t>
            </a:r>
            <a:endParaRPr lang="en-US" i="1" kern="1200" dirty="0">
              <a:solidFill>
                <a:prstClr val="black"/>
              </a:solidFill>
              <a:uFillTx/>
              <a:latin typeface="Times New Roman"/>
              <a:cs typeface="Times New Roman"/>
            </a:endParaRPr>
          </a:p>
        </p:txBody>
      </p:sp>
      <p:sp>
        <p:nvSpPr>
          <p:cNvPr id="10" name="Shape 87"/>
          <p:cNvSpPr>
            <a:spLocks noGrp="1"/>
          </p:cNvSpPr>
          <p:nvPr>
            <p:ph type="sldNum" sz="quarter" idx="10"/>
          </p:nvPr>
        </p:nvSpPr>
        <p:spPr>
          <a:xfrm>
            <a:off x="8809789" y="6644105"/>
            <a:ext cx="382922" cy="268537"/>
          </a:xfrm>
          <a:prstGeom prst="rect">
            <a:avLst/>
          </a:prstGeom>
          <a:extLs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a:lstStyle>
            <a:lvl1pPr defTabSz="584200"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defTabSz="58420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defTabSz="5842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defTabSz="5842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defTabSz="5842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marL="0" marR="0" lvl="0" indent="0" defTabSz="584200" eaLnBrk="1" fontAlgn="auto" latinLnBrk="0" hangingPunct="1">
              <a:lnSpc>
                <a:spcPct val="100000"/>
              </a:lnSpc>
              <a:spcBef>
                <a:spcPts val="0"/>
              </a:spcBef>
              <a:spcAft>
                <a:spcPts val="0"/>
              </a:spcAft>
              <a:buClrTx/>
              <a:buSzTx/>
              <a:buFontTx/>
              <a:buNone/>
              <a:tabLst/>
              <a:defRPr/>
            </a:pPr>
            <a:fld id="{9A357CD5-3FFB-3047-A5BA-6C1A822C1FFD}" type="slidenum">
              <a:rPr kumimoji="0" lang="en-US" altLang="ja-JP" sz="1200" b="0" i="0" u="none" strike="noStrike" kern="0" cap="none" spc="0" normalizeH="0" baseline="0" noProof="0">
                <a:ln>
                  <a:noFill/>
                </a:ln>
                <a:solidFill>
                  <a:srgbClr val="000000"/>
                </a:solidFill>
                <a:effectLst/>
                <a:uLnTx/>
                <a:uFillTx/>
                <a:latin typeface="Arial" charset="0"/>
                <a:ea typeface="ヒラギノ角ゴ ProN W3" charset="0"/>
                <a:cs typeface="ヒラギノ角ゴ ProN W3" charset="0"/>
                <a:sym typeface="Arial" charset="0"/>
              </a:rPr>
              <a:pPr marL="0" marR="0" lvl="0" indent="0" defTabSz="584200" eaLnBrk="1" fontAlgn="auto" latinLnBrk="0" hangingPunct="1">
                <a:lnSpc>
                  <a:spcPct val="100000"/>
                </a:lnSpc>
                <a:spcBef>
                  <a:spcPts val="0"/>
                </a:spcBef>
                <a:spcAft>
                  <a:spcPts val="0"/>
                </a:spcAft>
                <a:buClrTx/>
                <a:buSzTx/>
                <a:buFontTx/>
                <a:buNone/>
                <a:tabLst/>
                <a:defRPr/>
              </a:pPr>
              <a:t>34</a:t>
            </a:fld>
            <a:endParaRPr kumimoji="0" lang="en-US" altLang="ja-JP" sz="1200" b="0" i="0" u="none" strike="noStrike" kern="0" cap="none" spc="0" normalizeH="0" baseline="0" noProof="0" dirty="0">
              <a:ln>
                <a:noFill/>
              </a:ln>
              <a:solidFill>
                <a:srgbClr val="000000"/>
              </a:solidFill>
              <a:effectLst/>
              <a:uLnTx/>
              <a:uFillTx/>
              <a:latin typeface="Arial" charset="0"/>
              <a:ea typeface="ヒラギノ角ゴ ProN W3" charset="0"/>
              <a:cs typeface="ヒラギノ角ゴ ProN W3" charset="0"/>
              <a:sym typeface="Arial" charset="0"/>
            </a:endParaRPr>
          </a:p>
        </p:txBody>
      </p:sp>
      <p:pic>
        <p:nvPicPr>
          <p:cNvPr id="8" name="Picture 7" descr="test110_1d_avg_de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977" y="712520"/>
            <a:ext cx="4790634" cy="3074085"/>
          </a:xfrm>
          <a:prstGeom prst="rect">
            <a:avLst/>
          </a:prstGeom>
        </p:spPr>
      </p:pic>
      <p:pic>
        <p:nvPicPr>
          <p:cNvPr id="9" name="Picture 8" descr="test110_fluctDensityElc_density_rm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046" y="3763964"/>
            <a:ext cx="4720380" cy="3094036"/>
          </a:xfrm>
          <a:prstGeom prst="rect">
            <a:avLst/>
          </a:prstGeom>
        </p:spPr>
      </p:pic>
      <p:sp>
        <p:nvSpPr>
          <p:cNvPr id="11" name="TextBox 10"/>
          <p:cNvSpPr txBox="1"/>
          <p:nvPr/>
        </p:nvSpPr>
        <p:spPr>
          <a:xfrm rot="16200000">
            <a:off x="3050876" y="1932802"/>
            <a:ext cx="2283235" cy="369332"/>
          </a:xfrm>
          <a:prstGeom prst="rect">
            <a:avLst/>
          </a:prstGeom>
          <a:solidFill>
            <a:schemeClr val="bg1"/>
          </a:solidFill>
        </p:spPr>
        <p:txBody>
          <a:bodyPr wrap="none" rtlCol="0">
            <a:spAutoFit/>
          </a:bodyPr>
          <a:lstStyle/>
          <a:p>
            <a:r>
              <a:rPr lang="en-US" dirty="0"/>
              <a:t>Electron Density (m</a:t>
            </a:r>
            <a:r>
              <a:rPr lang="en-US" baseline="30000" dirty="0"/>
              <a:t>-3</a:t>
            </a:r>
            <a:r>
              <a:rPr lang="en-US" dirty="0"/>
              <a:t>)</a:t>
            </a:r>
          </a:p>
        </p:txBody>
      </p:sp>
      <p:cxnSp>
        <p:nvCxnSpPr>
          <p:cNvPr id="5" name="Straight Arrow Connector 4"/>
          <p:cNvCxnSpPr/>
          <p:nvPr/>
        </p:nvCxnSpPr>
        <p:spPr>
          <a:xfrm>
            <a:off x="4748875" y="2429810"/>
            <a:ext cx="1670389"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024973" y="2374585"/>
            <a:ext cx="937238" cy="646331"/>
          </a:xfrm>
          <a:prstGeom prst="rect">
            <a:avLst/>
          </a:prstGeom>
          <a:noFill/>
        </p:spPr>
        <p:txBody>
          <a:bodyPr wrap="none" rtlCol="0">
            <a:spAutoFit/>
          </a:bodyPr>
          <a:lstStyle/>
          <a:p>
            <a:r>
              <a:rPr lang="en-US" dirty="0"/>
              <a:t>uniform</a:t>
            </a:r>
            <a:br>
              <a:rPr lang="en-US" dirty="0"/>
            </a:br>
            <a:r>
              <a:rPr lang="en-US" dirty="0"/>
              <a:t>source</a:t>
            </a:r>
          </a:p>
        </p:txBody>
      </p:sp>
      <p:pic>
        <p:nvPicPr>
          <p:cNvPr id="16" name="Picture 15" descr="n_rms_bol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3457861" y="4993731"/>
            <a:ext cx="1394551" cy="270372"/>
          </a:xfrm>
          <a:prstGeom prst="rect">
            <a:avLst/>
          </a:prstGeom>
          <a:solidFill>
            <a:schemeClr val="bg1"/>
          </a:solidFill>
        </p:spPr>
      </p:pic>
    </p:spTree>
    <p:extLst>
      <p:ext uri="{BB962C8B-B14F-4D97-AF65-F5344CB8AC3E}">
        <p14:creationId xmlns:p14="http://schemas.microsoft.com/office/powerpoint/2010/main" val="4171596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95" y="0"/>
            <a:ext cx="8889627" cy="1104273"/>
          </a:xfrm>
        </p:spPr>
        <p:txBody>
          <a:bodyPr>
            <a:noAutofit/>
          </a:bodyPr>
          <a:lstStyle/>
          <a:p>
            <a:r>
              <a:rPr lang="en-US" sz="3200" dirty="0"/>
              <a:t>Simulations of biasing on LAPD </a:t>
            </a:r>
            <a:br>
              <a:rPr lang="en-US" sz="3200" dirty="0"/>
            </a:br>
            <a:r>
              <a:rPr lang="en-US" sz="3200" dirty="0"/>
              <a:t>show turbulence is quickly suppressed</a:t>
            </a:r>
          </a:p>
        </p:txBody>
      </p:sp>
      <p:sp>
        <p:nvSpPr>
          <p:cNvPr id="3" name="Content Placeholder 2"/>
          <p:cNvSpPr>
            <a:spLocks noGrp="1"/>
          </p:cNvSpPr>
          <p:nvPr>
            <p:ph idx="1"/>
          </p:nvPr>
        </p:nvSpPr>
        <p:spPr>
          <a:xfrm>
            <a:off x="141790" y="3956305"/>
            <a:ext cx="8889627" cy="2111820"/>
          </a:xfrm>
        </p:spPr>
        <p:txBody>
          <a:bodyPr>
            <a:normAutofit lnSpcReduction="10000"/>
          </a:bodyPr>
          <a:lstStyle/>
          <a:p>
            <a:r>
              <a:rPr lang="en-US" sz="1800" dirty="0">
                <a:latin typeface="Calibri"/>
                <a:cs typeface="Calibri"/>
              </a:rPr>
              <a:t>LAPD experiments with </a:t>
            </a:r>
            <a:r>
              <a:rPr lang="en-US" sz="1800" dirty="0" err="1">
                <a:latin typeface="Calibri"/>
                <a:cs typeface="Calibri"/>
              </a:rPr>
              <a:t>biasable</a:t>
            </a:r>
            <a:r>
              <a:rPr lang="en-US" sz="1800" dirty="0">
                <a:latin typeface="Calibri"/>
                <a:cs typeface="Calibri"/>
              </a:rPr>
              <a:t> limiter show suppression of turbulence by sheared rotation.</a:t>
            </a:r>
            <a:r>
              <a:rPr lang="en-US" sz="1800" baseline="30000" dirty="0">
                <a:latin typeface="Calibri"/>
                <a:cs typeface="Calibri"/>
              </a:rPr>
              <a:t>1</a:t>
            </a:r>
            <a:br>
              <a:rPr lang="en-US" sz="1800" baseline="30000" dirty="0">
                <a:latin typeface="Calibri"/>
                <a:cs typeface="Calibri"/>
              </a:rPr>
            </a:br>
            <a:endParaRPr lang="en-US" sz="1800" dirty="0">
              <a:latin typeface="Calibri"/>
              <a:cs typeface="Calibri"/>
            </a:endParaRPr>
          </a:p>
          <a:p>
            <a:r>
              <a:rPr lang="en-US" sz="1800" dirty="0">
                <a:latin typeface="Calibri"/>
                <a:cs typeface="Calibri"/>
              </a:rPr>
              <a:t>Can model limiter bias by modifying sheath boundary condition</a:t>
            </a:r>
            <a:br>
              <a:rPr lang="en-US" sz="1800" dirty="0">
                <a:latin typeface="Calibri"/>
                <a:cs typeface="Calibri"/>
              </a:rPr>
            </a:br>
            <a:endParaRPr lang="en-US" sz="1800" dirty="0">
              <a:latin typeface="Calibri"/>
              <a:cs typeface="Calibri"/>
            </a:endParaRPr>
          </a:p>
          <a:p>
            <a:r>
              <a:rPr lang="en-US" sz="1800" dirty="0">
                <a:latin typeface="Calibri"/>
                <a:cs typeface="Calibri"/>
              </a:rPr>
              <a:t> Starting from turbulent state, adding +20V biasing of limiter,  simulation finds rapid suppression of turbulence</a:t>
            </a:r>
          </a:p>
        </p:txBody>
      </p:sp>
      <p:sp>
        <p:nvSpPr>
          <p:cNvPr id="6" name="Shape 90"/>
          <p:cNvSpPr/>
          <p:nvPr/>
        </p:nvSpPr>
        <p:spPr>
          <a:xfrm>
            <a:off x="323611" y="1110910"/>
            <a:ext cx="8520113" cy="1589"/>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algn="l" defTabSz="457200" rtl="0">
              <a:defRPr sz="1200">
                <a:uFillTx/>
                <a:latin typeface="Helvetica"/>
                <a:ea typeface="Helvetica"/>
                <a:cs typeface="Helvetica"/>
                <a:sym typeface="Helvetica"/>
              </a:defRPr>
            </a:pPr>
            <a:endParaRPr sz="1200" kern="1200">
              <a:solidFill>
                <a:prstClr val="black"/>
              </a:solidFill>
              <a:uFillTx/>
              <a:latin typeface="Helvetica"/>
              <a:ea typeface="Helvetica"/>
              <a:cs typeface="Helvetica"/>
              <a:sym typeface="Helvetica"/>
            </a:endParaRPr>
          </a:p>
        </p:txBody>
      </p:sp>
      <p:sp>
        <p:nvSpPr>
          <p:cNvPr id="14" name="Shape 87"/>
          <p:cNvSpPr>
            <a:spLocks noGrp="1"/>
          </p:cNvSpPr>
          <p:nvPr>
            <p:ph type="sldNum" sz="quarter" idx="10"/>
          </p:nvPr>
        </p:nvSpPr>
        <p:spPr>
          <a:xfrm>
            <a:off x="8809789" y="6644105"/>
            <a:ext cx="382922" cy="268537"/>
          </a:xfrm>
          <a:prstGeom prst="rect">
            <a:avLst/>
          </a:prstGeom>
          <a:extLs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a:lstStyle>
            <a:lvl1pPr defTabSz="584200"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defTabSz="58420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defTabSz="5842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defTabSz="5842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defTabSz="5842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marL="0" marR="0" lvl="0" indent="0" defTabSz="584200" eaLnBrk="1" fontAlgn="auto" latinLnBrk="0" hangingPunct="1">
              <a:lnSpc>
                <a:spcPct val="100000"/>
              </a:lnSpc>
              <a:spcBef>
                <a:spcPts val="0"/>
              </a:spcBef>
              <a:spcAft>
                <a:spcPts val="0"/>
              </a:spcAft>
              <a:buClrTx/>
              <a:buSzTx/>
              <a:buFontTx/>
              <a:buNone/>
              <a:tabLst/>
              <a:defRPr/>
            </a:pPr>
            <a:fld id="{9A357CD5-3FFB-3047-A5BA-6C1A822C1FFD}" type="slidenum">
              <a:rPr kumimoji="0" lang="en-US" altLang="ja-JP" sz="1200" b="0" i="0" u="none" strike="noStrike" kern="0" cap="none" spc="0" normalizeH="0" baseline="0" noProof="0">
                <a:ln>
                  <a:noFill/>
                </a:ln>
                <a:solidFill>
                  <a:srgbClr val="000000"/>
                </a:solidFill>
                <a:effectLst/>
                <a:uLnTx/>
                <a:uFillTx/>
                <a:latin typeface="Arial" charset="0"/>
                <a:ea typeface="ヒラギノ角ゴ ProN W3" charset="0"/>
                <a:cs typeface="ヒラギノ角ゴ ProN W3" charset="0"/>
                <a:sym typeface="Arial" charset="0"/>
              </a:rPr>
              <a:pPr marL="0" marR="0" lvl="0" indent="0" defTabSz="584200" eaLnBrk="1" fontAlgn="auto" latinLnBrk="0" hangingPunct="1">
                <a:lnSpc>
                  <a:spcPct val="100000"/>
                </a:lnSpc>
                <a:spcBef>
                  <a:spcPts val="0"/>
                </a:spcBef>
                <a:spcAft>
                  <a:spcPts val="0"/>
                </a:spcAft>
                <a:buClrTx/>
                <a:buSzTx/>
                <a:buFontTx/>
                <a:buNone/>
                <a:tabLst/>
                <a:defRPr/>
              </a:pPr>
              <a:t>35</a:t>
            </a:fld>
            <a:endParaRPr kumimoji="0" lang="en-US" altLang="ja-JP" sz="1200" b="0" i="0" u="none" strike="noStrike" kern="0" cap="none" spc="0" normalizeH="0" baseline="0" noProof="0" dirty="0">
              <a:ln>
                <a:noFill/>
              </a:ln>
              <a:solidFill>
                <a:srgbClr val="000000"/>
              </a:solidFill>
              <a:effectLst/>
              <a:uLnTx/>
              <a:uFillTx/>
              <a:latin typeface="Arial" charset="0"/>
              <a:ea typeface="ヒラギノ角ゴ ProN W3" charset="0"/>
              <a:cs typeface="ヒラギノ角ゴ ProN W3" charset="0"/>
              <a:sym typeface="Arial" charset="0"/>
            </a:endParaRPr>
          </a:p>
        </p:txBody>
      </p:sp>
      <p:pic>
        <p:nvPicPr>
          <p:cNvPr id="5" name="Picture 4" descr="test111_nElc_xy_multipl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0" y="1235047"/>
            <a:ext cx="9144000" cy="2646381"/>
          </a:xfrm>
          <a:prstGeom prst="rect">
            <a:avLst/>
          </a:prstGeom>
        </p:spPr>
      </p:pic>
      <p:sp>
        <p:nvSpPr>
          <p:cNvPr id="10" name="TextBox 9"/>
          <p:cNvSpPr txBox="1"/>
          <p:nvPr/>
        </p:nvSpPr>
        <p:spPr>
          <a:xfrm>
            <a:off x="346859" y="6446725"/>
            <a:ext cx="6896223" cy="276999"/>
          </a:xfrm>
          <a:prstGeom prst="rect">
            <a:avLst/>
          </a:prstGeom>
          <a:noFill/>
        </p:spPr>
        <p:txBody>
          <a:bodyPr wrap="square" rtlCol="0">
            <a:spAutoFit/>
          </a:bodyPr>
          <a:lstStyle/>
          <a:p>
            <a:pPr marL="0" marR="0" algn="l" defTabSz="457200" rtl="0"/>
            <a:r>
              <a:rPr lang="en-US" sz="1200" kern="1200" baseline="30000" dirty="0">
                <a:solidFill>
                  <a:prstClr val="black"/>
                </a:solidFill>
                <a:uFillTx/>
                <a:latin typeface="Calibri"/>
              </a:rPr>
              <a:t>1</a:t>
            </a:r>
            <a:r>
              <a:rPr lang="en-US" sz="1200" kern="1200" dirty="0">
                <a:solidFill>
                  <a:prstClr val="black"/>
                </a:solidFill>
                <a:uFillTx/>
                <a:latin typeface="Calibri"/>
              </a:rPr>
              <a:t> </a:t>
            </a:r>
            <a:r>
              <a:rPr lang="en-US" sz="1200" kern="1200" dirty="0" err="1">
                <a:solidFill>
                  <a:prstClr val="black"/>
                </a:solidFill>
                <a:uFillTx/>
                <a:latin typeface="Calibri"/>
              </a:rPr>
              <a:t>Schaffner</a:t>
            </a:r>
            <a:r>
              <a:rPr lang="en-US" sz="1200" kern="1200" dirty="0">
                <a:solidFill>
                  <a:prstClr val="black"/>
                </a:solidFill>
                <a:uFillTx/>
                <a:latin typeface="Calibri"/>
              </a:rPr>
              <a:t> et al,. PRL 2012</a:t>
            </a:r>
          </a:p>
        </p:txBody>
      </p:sp>
    </p:spTree>
    <p:extLst>
      <p:ext uri="{BB962C8B-B14F-4D97-AF65-F5344CB8AC3E}">
        <p14:creationId xmlns:p14="http://schemas.microsoft.com/office/powerpoint/2010/main" val="40335821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hape 87"/>
          <p:cNvSpPr>
            <a:spLocks noGrp="1"/>
          </p:cNvSpPr>
          <p:nvPr>
            <p:ph type="sldNum" sz="quarter" idx="4294967295"/>
          </p:nvPr>
        </p:nvSpPr>
        <p:spPr bwMode="auto">
          <a:xfrm>
            <a:off x="8940800" y="6619875"/>
            <a:ext cx="198438" cy="279400"/>
          </a:xfrm>
          <a:prstGeom prst="rect">
            <a:avLst/>
          </a:prstGeo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a:lstStyle>
            <a:lvl1pPr defTabSz="584200" eaLnBrk="0" hangingPunct="0">
              <a:defRPr sz="1700">
                <a:solidFill>
                  <a:srgbClr val="000000"/>
                </a:solidFill>
                <a:latin typeface="Arial" charset="0"/>
                <a:ea typeface="ヒラギノ角ゴ ProN W3" charset="0"/>
                <a:cs typeface="ヒラギノ角ゴ ProN W3" charset="0"/>
                <a:sym typeface="Arial" charset="0"/>
              </a:defRPr>
            </a:lvl1pPr>
            <a:lvl2pPr marL="742950" indent="-285750" defTabSz="584200" eaLnBrk="0" hangingPunct="0">
              <a:defRPr sz="1700">
                <a:solidFill>
                  <a:srgbClr val="000000"/>
                </a:solidFill>
                <a:latin typeface="Arial" charset="0"/>
                <a:ea typeface="ヒラギノ角ゴ ProN W3" charset="0"/>
                <a:cs typeface="ヒラギノ角ゴ ProN W3" charset="0"/>
                <a:sym typeface="Arial" charset="0"/>
              </a:defRPr>
            </a:lvl2pPr>
            <a:lvl3pPr marL="1143000" indent="-228600" defTabSz="584200" eaLnBrk="0" hangingPunct="0">
              <a:defRPr sz="1700">
                <a:solidFill>
                  <a:srgbClr val="000000"/>
                </a:solidFill>
                <a:latin typeface="Arial" charset="0"/>
                <a:ea typeface="ヒラギノ角ゴ ProN W3" charset="0"/>
                <a:cs typeface="ヒラギノ角ゴ ProN W3" charset="0"/>
                <a:sym typeface="Arial" charset="0"/>
              </a:defRPr>
            </a:lvl3pPr>
            <a:lvl4pPr marL="1600200" indent="-228600" defTabSz="584200" eaLnBrk="0" hangingPunct="0">
              <a:defRPr sz="1700">
                <a:solidFill>
                  <a:srgbClr val="000000"/>
                </a:solidFill>
                <a:latin typeface="Arial" charset="0"/>
                <a:ea typeface="ヒラギノ角ゴ ProN W3" charset="0"/>
                <a:cs typeface="ヒラギノ角ゴ ProN W3" charset="0"/>
                <a:sym typeface="Arial" charset="0"/>
              </a:defRPr>
            </a:lvl4pPr>
            <a:lvl5pPr marL="2057400" indent="-228600" defTabSz="584200" eaLnBrk="0" hangingPunct="0">
              <a:defRPr sz="1700">
                <a:solidFill>
                  <a:srgbClr val="000000"/>
                </a:solidFill>
                <a:latin typeface="Arial" charset="0"/>
                <a:ea typeface="ヒラギノ角ゴ ProN W3" charset="0"/>
                <a:cs typeface="ヒラギノ角ゴ ProN W3" charset="0"/>
                <a:sym typeface="Arial" charset="0"/>
              </a:defRPr>
            </a:lvl5pPr>
            <a:lvl6pPr marL="25146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6pPr>
            <a:lvl7pPr marL="29718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7pPr>
            <a:lvl8pPr marL="34290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8pPr>
            <a:lvl9pPr marL="3886200" indent="-228600" defTabSz="584200" eaLnBrk="0" fontAlgn="base" hangingPunct="0">
              <a:spcBef>
                <a:spcPct val="0"/>
              </a:spcBef>
              <a:spcAft>
                <a:spcPct val="0"/>
              </a:spcAft>
              <a:defRPr sz="1700">
                <a:solidFill>
                  <a:srgbClr val="000000"/>
                </a:solidFill>
                <a:latin typeface="Arial" charset="0"/>
                <a:ea typeface="ヒラギノ角ゴ ProN W3" charset="0"/>
                <a:cs typeface="ヒラギノ角ゴ ProN W3" charset="0"/>
                <a:sym typeface="Arial" charset="0"/>
              </a:defRPr>
            </a:lvl9pPr>
          </a:lstStyle>
          <a:p>
            <a:pPr eaLnBrk="1" hangingPunct="1"/>
            <a:fld id="{7D7B3108-24A4-F740-893A-9231C4B0308D}" type="slidenum">
              <a:rPr lang="en-US" altLang="ja-JP" sz="1200">
                <a:cs typeface="Arial" charset="0"/>
              </a:rPr>
              <a:pPr eaLnBrk="1" hangingPunct="1"/>
              <a:t>36</a:t>
            </a:fld>
            <a:endParaRPr lang="en-US" altLang="ja-JP" sz="1200">
              <a:cs typeface="Arial" charset="0"/>
            </a:endParaRPr>
          </a:p>
        </p:txBody>
      </p:sp>
      <p:sp>
        <p:nvSpPr>
          <p:cNvPr id="88" name="Shape 88"/>
          <p:cNvSpPr/>
          <p:nvPr/>
        </p:nvSpPr>
        <p:spPr>
          <a:xfrm>
            <a:off x="114300" y="1293483"/>
            <a:ext cx="8825992" cy="4708982"/>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r>
              <a:rPr lang="en-US" altLang="ja-JP" dirty="0">
                <a:uFillTx/>
                <a:latin typeface="Arial"/>
                <a:ea typeface="Arial"/>
                <a:cs typeface="Arial"/>
              </a:rPr>
              <a:t>Although DG limiters on boundary fluxes could ensure cell averaged positivity, the local density somewhere within a cell can go negative.</a:t>
            </a: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endParaRPr lang="en-US" altLang="ja-JP" dirty="0">
              <a:solidFill>
                <a:schemeClr val="tx1"/>
              </a:solidFill>
              <a:uFillTx/>
              <a:latin typeface="Arial"/>
              <a:ea typeface="Arial"/>
              <a:cs typeface="Arial"/>
            </a:endParaRP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r>
              <a:rPr lang="en-US" altLang="ja-JP" dirty="0">
                <a:solidFill>
                  <a:schemeClr val="tx1"/>
                </a:solidFill>
                <a:uFillTx/>
                <a:latin typeface="Arial"/>
                <a:ea typeface="Arial"/>
                <a:cs typeface="Arial"/>
              </a:rPr>
              <a:t>Small diffusion used within a cell to restore positivity.  This can add energy.  Added an energy correction operator within the order of accuracy of the algorithm (similar to </a:t>
            </a:r>
            <a:r>
              <a:rPr lang="en-US" altLang="ja-JP" dirty="0" err="1">
                <a:solidFill>
                  <a:schemeClr val="tx1"/>
                </a:solidFill>
                <a:uFillTx/>
                <a:latin typeface="Arial"/>
                <a:ea typeface="Arial"/>
                <a:cs typeface="Arial"/>
              </a:rPr>
              <a:t>Taitano</a:t>
            </a:r>
            <a:r>
              <a:rPr lang="en-US" altLang="ja-JP" dirty="0">
                <a:solidFill>
                  <a:schemeClr val="tx1"/>
                </a:solidFill>
                <a:uFillTx/>
                <a:latin typeface="Arial"/>
                <a:ea typeface="Arial"/>
                <a:cs typeface="Arial"/>
              </a:rPr>
              <a:t>, Chacon, et al. JCP 2015).</a:t>
            </a: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endParaRPr lang="en-US" altLang="ja-JP" dirty="0">
              <a:solidFill>
                <a:schemeClr val="tx1"/>
              </a:solidFill>
              <a:uFillTx/>
              <a:latin typeface="Arial"/>
              <a:ea typeface="Arial"/>
              <a:cs typeface="Arial"/>
            </a:endParaRP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r>
              <a:rPr lang="en-US" altLang="ja-JP" dirty="0">
                <a:solidFill>
                  <a:schemeClr val="tx1"/>
                </a:solidFill>
                <a:uFillTx/>
                <a:latin typeface="Arial"/>
                <a:ea typeface="Arial"/>
                <a:cs typeface="Arial"/>
              </a:rPr>
              <a:t>At present, still have some numerical heating near the end plates where T</a:t>
            </a:r>
            <a:r>
              <a:rPr lang="en-US" altLang="ja-JP" baseline="-25000" dirty="0">
                <a:solidFill>
                  <a:schemeClr val="tx1"/>
                </a:solidFill>
                <a:uFillTx/>
                <a:latin typeface="Arial"/>
                <a:ea typeface="Arial"/>
                <a:cs typeface="Arial"/>
              </a:rPr>
              <a:t>||</a:t>
            </a:r>
            <a:r>
              <a:rPr lang="en-US" altLang="ja-JP" dirty="0">
                <a:solidFill>
                  <a:schemeClr val="tx1"/>
                </a:solidFill>
                <a:uFillTx/>
                <a:latin typeface="Arial"/>
                <a:ea typeface="Arial"/>
                <a:cs typeface="Arial"/>
              </a:rPr>
              <a:t> gets smaller than the minimum energy representable on </a:t>
            </a:r>
            <a:r>
              <a:rPr lang="en-US" altLang="ja-JP" i="1" dirty="0">
                <a:solidFill>
                  <a:schemeClr val="tx1"/>
                </a:solidFill>
                <a:uFillTx/>
                <a:latin typeface="Times New Roman"/>
                <a:ea typeface="Arial"/>
                <a:cs typeface="Times New Roman"/>
              </a:rPr>
              <a:t>μ</a:t>
            </a:r>
            <a:r>
              <a:rPr lang="en-US" altLang="ja-JP" dirty="0">
                <a:solidFill>
                  <a:schemeClr val="tx1"/>
                </a:solidFill>
                <a:uFillTx/>
                <a:latin typeface="Arial"/>
                <a:ea typeface="Arial"/>
                <a:cs typeface="Arial"/>
              </a:rPr>
              <a:t> (</a:t>
            </a:r>
            <a:r>
              <a:rPr lang="en-US" altLang="ja-JP" i="1" dirty="0">
                <a:solidFill>
                  <a:schemeClr val="tx1"/>
                </a:solidFill>
                <a:uFillTx/>
                <a:latin typeface="Arial"/>
                <a:ea typeface="Arial"/>
                <a:cs typeface="Arial"/>
              </a:rPr>
              <a:t>v</a:t>
            </a:r>
            <a:r>
              <a:rPr lang="en-US" altLang="ja-JP" i="1" baseline="-25000" dirty="0">
                <a:solidFill>
                  <a:schemeClr val="tx1"/>
                </a:solidFill>
                <a:uFillTx/>
                <a:latin typeface="Times New Roman"/>
                <a:ea typeface="Arial"/>
                <a:cs typeface="Times New Roman"/>
              </a:rPr>
              <a:t>⊥</a:t>
            </a:r>
            <a:r>
              <a:rPr lang="en-US" altLang="ja-JP" dirty="0">
                <a:solidFill>
                  <a:schemeClr val="tx1"/>
                </a:solidFill>
                <a:uFillTx/>
                <a:latin typeface="Arial"/>
                <a:ea typeface="Arial"/>
                <a:cs typeface="Arial"/>
              </a:rPr>
              <a:t>) grid, when collision operator tries to </a:t>
            </a:r>
            <a:r>
              <a:rPr lang="en-US" altLang="ja-JP" dirty="0" err="1">
                <a:solidFill>
                  <a:schemeClr val="tx1"/>
                </a:solidFill>
                <a:uFillTx/>
                <a:latin typeface="Arial"/>
                <a:ea typeface="Arial"/>
                <a:cs typeface="Arial"/>
              </a:rPr>
              <a:t>isotropize</a:t>
            </a:r>
            <a:r>
              <a:rPr lang="en-US" altLang="ja-JP" dirty="0">
                <a:solidFill>
                  <a:schemeClr val="tx1"/>
                </a:solidFill>
                <a:uFillTx/>
                <a:latin typeface="Arial"/>
                <a:ea typeface="Arial"/>
                <a:cs typeface="Arial"/>
              </a:rPr>
              <a:t>.</a:t>
            </a: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endParaRPr lang="en-US" altLang="ja-JP" dirty="0">
              <a:solidFill>
                <a:schemeClr val="tx1"/>
              </a:solidFill>
              <a:uFillTx/>
              <a:latin typeface="Arial"/>
              <a:ea typeface="Arial"/>
              <a:cs typeface="Arial"/>
            </a:endParaRP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r>
              <a:rPr lang="en-US" altLang="ja-JP" dirty="0">
                <a:solidFill>
                  <a:schemeClr val="tx1"/>
                </a:solidFill>
                <a:uFillTx/>
                <a:latin typeface="Arial"/>
                <a:ea typeface="Arial"/>
                <a:cs typeface="Arial"/>
              </a:rPr>
              <a:t>Can be fixed in the future with non-uniform </a:t>
            </a:r>
            <a:r>
              <a:rPr lang="en-US" altLang="ja-JP" i="1" dirty="0">
                <a:solidFill>
                  <a:schemeClr val="tx1"/>
                </a:solidFill>
                <a:uFillTx/>
                <a:latin typeface="Times New Roman"/>
                <a:ea typeface="Arial"/>
                <a:cs typeface="Times New Roman"/>
              </a:rPr>
              <a:t>μ</a:t>
            </a:r>
            <a:r>
              <a:rPr lang="en-US" altLang="ja-JP" dirty="0">
                <a:solidFill>
                  <a:schemeClr val="tx1"/>
                </a:solidFill>
                <a:uFillTx/>
                <a:latin typeface="Arial"/>
                <a:ea typeface="Arial"/>
                <a:cs typeface="Arial"/>
              </a:rPr>
              <a:t> grid, or with exponential-basis functions (which have no limit on minimum energy).</a:t>
            </a: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endParaRPr lang="en-US" altLang="ja-JP" dirty="0">
              <a:solidFill>
                <a:schemeClr val="tx1"/>
              </a:solidFill>
              <a:uFillTx/>
              <a:latin typeface="Arial"/>
              <a:ea typeface="Arial"/>
              <a:cs typeface="Arial"/>
            </a:endParaRPr>
          </a:p>
          <a:p>
            <a:pPr marL="285750" marR="0" indent="-285750" algn="l" defTabSz="317500" rtl="0">
              <a:buSzPct val="125000"/>
              <a:buFont typeface="Arial"/>
              <a:buChar cha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defRPr>
                <a:uFillTx/>
              </a:defRPr>
            </a:pPr>
            <a:r>
              <a:rPr lang="en-US" altLang="ja-JP" dirty="0">
                <a:solidFill>
                  <a:schemeClr val="tx1"/>
                </a:solidFill>
                <a:uFillTx/>
                <a:latin typeface="Arial"/>
                <a:ea typeface="Arial"/>
                <a:cs typeface="Arial"/>
              </a:rPr>
              <a:t>Other algorithmic improvements:  super-time-stepping / implicit collision operator,   exponential basis functions, sparse quadrature methods to reduce number of basis functions in high dimensions...</a:t>
            </a:r>
          </a:p>
        </p:txBody>
      </p:sp>
      <p:sp>
        <p:nvSpPr>
          <p:cNvPr id="292867" name="Shape 89"/>
          <p:cNvSpPr>
            <a:spLocks noChangeArrowheads="1"/>
          </p:cNvSpPr>
          <p:nvPr/>
        </p:nvSpPr>
        <p:spPr bwMode="auto">
          <a:xfrm>
            <a:off x="76200" y="-50800"/>
            <a:ext cx="86106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50800" tIns="50800" rIns="50800" bIns="50800" anchor="ctr"/>
          <a:lstStyle/>
          <a:p>
            <a:pPr marL="39688" marR="0" algn="ctr" rtl="0" fontAlgn="base">
              <a:spcBef>
                <a:spcPct val="0"/>
              </a:spcBef>
              <a:spcAft>
                <a:spcPct val="0"/>
              </a:spcAft>
            </a:pPr>
            <a:r>
              <a:rPr lang="en-US" altLang="ja-JP" sz="2400" kern="1200" dirty="0">
                <a:solidFill>
                  <a:srgbClr val="0433FF"/>
                </a:solidFill>
                <a:uFillTx/>
                <a:latin typeface="Arial" charset="0"/>
                <a:ea typeface="ヒラギノ角ゴ ProN W3" charset="0"/>
                <a:cs typeface="Arial" charset="0"/>
                <a:sym typeface="Arial" charset="0"/>
              </a:rPr>
              <a:t>Future positivity/energy improvements to DG algorithm &amp; code</a:t>
            </a:r>
          </a:p>
        </p:txBody>
      </p:sp>
      <p:sp>
        <p:nvSpPr>
          <p:cNvPr id="90" name="Shape 90"/>
          <p:cNvSpPr/>
          <p:nvPr/>
        </p:nvSpPr>
        <p:spPr>
          <a:xfrm>
            <a:off x="198438" y="771525"/>
            <a:ext cx="8521700" cy="1588"/>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algn="l" defTabSz="457200" rtl="0">
              <a:defRPr sz="1200">
                <a:uFillTx/>
                <a:latin typeface="Helvetica"/>
                <a:ea typeface="Helvetica"/>
                <a:cs typeface="Helvetica"/>
                <a:sym typeface="Helvetica"/>
              </a:defRPr>
            </a:pPr>
            <a:endParaRPr sz="1200">
              <a:uFillTx/>
              <a:latin typeface="Helvetica"/>
              <a:ea typeface="Helvetica"/>
              <a:cs typeface="Helvetica"/>
              <a:sym typeface="Helvetica"/>
            </a:endParaRPr>
          </a:p>
        </p:txBody>
      </p:sp>
    </p:spTree>
    <p:extLst>
      <p:ext uri="{BB962C8B-B14F-4D97-AF65-F5344CB8AC3E}">
        <p14:creationId xmlns:p14="http://schemas.microsoft.com/office/powerpoint/2010/main" val="409747823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sldNum" sz="quarter" idx="4294967295"/>
          </p:nvPr>
        </p:nvSpPr>
        <p:spPr>
          <a:xfrm>
            <a:off x="8719344" y="6537635"/>
            <a:ext cx="535901" cy="459313"/>
          </a:xfrm>
          <a:prstGeom prst="rect">
            <a:avLst/>
          </a:prstGeom>
          <a:extLst>
            <a:ext uri="{C572A759-6A51-4108-AA02-DFA0A04FC94B}">
              <ma14:wrappingTextBoxFlag xmlns:ma14="http://schemas.microsoft.com/office/mac/drawingml/2011/main" xmlns="" val="1"/>
            </a:ext>
          </a:extLst>
        </p:spPr>
        <p:txBody>
          <a:bodyPr/>
          <a:lstStyle/>
          <a:p>
            <a:pPr>
              <a:defRPr sz="1800">
                <a:uFillTx/>
              </a:defRPr>
            </a:pPr>
            <a:fld id="{86CB4B4D-7CA3-9044-876B-883B54F8677D}" type="slidenum">
              <a:rPr sz="1200">
                <a:solidFill>
                  <a:srgbClr val="000000"/>
                </a:solidFill>
                <a:latin typeface="Arial"/>
                <a:ea typeface="Arial"/>
                <a:cs typeface="Arial"/>
              </a:rPr>
              <a:pPr>
                <a:defRPr sz="1800">
                  <a:uFillTx/>
                </a:defRPr>
              </a:pPr>
              <a:t>37</a:t>
            </a:fld>
            <a:endParaRPr sz="1200" dirty="0">
              <a:solidFill>
                <a:srgbClr val="000000"/>
              </a:solidFill>
              <a:latin typeface="Arial"/>
              <a:ea typeface="Arial"/>
              <a:cs typeface="Arial"/>
            </a:endParaRPr>
          </a:p>
        </p:txBody>
      </p:sp>
      <p:sp>
        <p:nvSpPr>
          <p:cNvPr id="89" name="Shape 89"/>
          <p:cNvSpPr/>
          <p:nvPr/>
        </p:nvSpPr>
        <p:spPr>
          <a:xfrm>
            <a:off x="76200" y="-50800"/>
            <a:ext cx="9063150" cy="102294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marL="40640" marR="40640" algn="ctr" rtl="0">
              <a:defRPr>
                <a:uFillTx/>
              </a:defRPr>
            </a:pPr>
            <a:r>
              <a:rPr lang="en-US" sz="2800" b="1" dirty="0">
                <a:solidFill>
                  <a:srgbClr val="0433FF"/>
                </a:solidFill>
                <a:uFill>
                  <a:solidFill>
                    <a:srgbClr val="0433FF"/>
                  </a:solidFill>
                </a:uFill>
                <a:latin typeface="Arial"/>
                <a:ea typeface="Arial"/>
                <a:cs typeface="Arial"/>
              </a:rPr>
              <a:t>Sparse Grid Methods Might Give </a:t>
            </a:r>
          </a:p>
          <a:p>
            <a:pPr marL="40640" marR="40640" algn="ctr" rtl="0">
              <a:defRPr>
                <a:uFillTx/>
              </a:defRPr>
            </a:pPr>
            <a:r>
              <a:rPr lang="en-US" sz="2800" b="1" dirty="0">
                <a:solidFill>
                  <a:srgbClr val="0433FF"/>
                </a:solidFill>
                <a:uFill>
                  <a:solidFill>
                    <a:srgbClr val="0433FF"/>
                  </a:solidFill>
                </a:uFill>
                <a:latin typeface="Arial"/>
                <a:ea typeface="Arial"/>
                <a:cs typeface="Arial"/>
              </a:rPr>
              <a:t>Major Speedup to DG</a:t>
            </a:r>
            <a:endParaRPr sz="2800" b="1" dirty="0">
              <a:solidFill>
                <a:srgbClr val="0433FF"/>
              </a:solidFill>
              <a:uFill>
                <a:solidFill>
                  <a:srgbClr val="0433FF"/>
                </a:solidFill>
              </a:uFill>
              <a:latin typeface="Arial"/>
              <a:ea typeface="Arial"/>
              <a:cs typeface="Arial"/>
            </a:endParaRPr>
          </a:p>
        </p:txBody>
      </p:sp>
      <p:sp>
        <p:nvSpPr>
          <p:cNvPr id="90" name="Shape 90"/>
          <p:cNvSpPr/>
          <p:nvPr/>
        </p:nvSpPr>
        <p:spPr>
          <a:xfrm>
            <a:off x="199231" y="970557"/>
            <a:ext cx="8520113" cy="1589"/>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algn="l" defTabSz="457200" rtl="0">
              <a:defRPr sz="1200">
                <a:uFillTx/>
                <a:latin typeface="Helvetica"/>
                <a:ea typeface="Helvetica"/>
                <a:cs typeface="Helvetica"/>
                <a:sym typeface="Helvetica"/>
              </a:defRPr>
            </a:pPr>
            <a:endParaRPr sz="1200">
              <a:uFillTx/>
              <a:latin typeface="Helvetica"/>
              <a:ea typeface="Helvetica"/>
              <a:cs typeface="Helvetica"/>
              <a:sym typeface="Helvetica"/>
            </a:endParaRPr>
          </a:p>
        </p:txBody>
      </p:sp>
      <p:pic>
        <p:nvPicPr>
          <p:cNvPr id="10" name="Picture 9"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75043"/>
            <a:ext cx="9139351" cy="4353401"/>
          </a:xfrm>
          <a:prstGeom prst="rect">
            <a:avLst/>
          </a:prstGeom>
        </p:spPr>
      </p:pic>
    </p:spTree>
    <p:extLst>
      <p:ext uri="{BB962C8B-B14F-4D97-AF65-F5344CB8AC3E}">
        <p14:creationId xmlns:p14="http://schemas.microsoft.com/office/powerpoint/2010/main" val="390030115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sldNum" sz="quarter" idx="4294967295"/>
          </p:nvPr>
        </p:nvSpPr>
        <p:spPr>
          <a:xfrm>
            <a:off x="8719344" y="6537635"/>
            <a:ext cx="535901" cy="459313"/>
          </a:xfrm>
          <a:prstGeom prst="rect">
            <a:avLst/>
          </a:prstGeom>
          <a:extLst>
            <a:ext uri="{C572A759-6A51-4108-AA02-DFA0A04FC94B}">
              <ma14:wrappingTextBoxFlag xmlns:ma14="http://schemas.microsoft.com/office/mac/drawingml/2011/main" xmlns="" val="1"/>
            </a:ext>
          </a:extLst>
        </p:spPr>
        <p:txBody>
          <a:bodyPr/>
          <a:lstStyle/>
          <a:p>
            <a:pPr>
              <a:defRPr sz="1800">
                <a:uFillTx/>
              </a:defRPr>
            </a:pPr>
            <a:fld id="{86CB4B4D-7CA3-9044-876B-883B54F8677D}" type="slidenum">
              <a:rPr sz="1200">
                <a:solidFill>
                  <a:srgbClr val="000000"/>
                </a:solidFill>
                <a:latin typeface="Arial"/>
                <a:ea typeface="Arial"/>
                <a:cs typeface="Arial"/>
              </a:rPr>
              <a:pPr>
                <a:defRPr sz="1800">
                  <a:uFillTx/>
                </a:defRPr>
              </a:pPr>
              <a:t>38</a:t>
            </a:fld>
            <a:endParaRPr sz="1200" dirty="0">
              <a:solidFill>
                <a:srgbClr val="000000"/>
              </a:solidFill>
              <a:latin typeface="Arial"/>
              <a:ea typeface="Arial"/>
              <a:cs typeface="Arial"/>
            </a:endParaRPr>
          </a:p>
        </p:txBody>
      </p:sp>
      <p:sp>
        <p:nvSpPr>
          <p:cNvPr id="89" name="Shape 89"/>
          <p:cNvSpPr/>
          <p:nvPr/>
        </p:nvSpPr>
        <p:spPr>
          <a:xfrm>
            <a:off x="76200" y="-50800"/>
            <a:ext cx="9063150" cy="102294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marL="40640" marR="40640" algn="ctr" rtl="0">
              <a:defRPr>
                <a:uFillTx/>
              </a:defRPr>
            </a:pPr>
            <a:r>
              <a:rPr lang="en-US" sz="2800" b="1" dirty="0">
                <a:solidFill>
                  <a:srgbClr val="0433FF"/>
                </a:solidFill>
                <a:uFill>
                  <a:solidFill>
                    <a:srgbClr val="0433FF"/>
                  </a:solidFill>
                </a:uFill>
                <a:latin typeface="Arial"/>
                <a:ea typeface="Arial"/>
                <a:cs typeface="Arial"/>
              </a:rPr>
              <a:t>Sparse Grid Methods Should Give </a:t>
            </a:r>
          </a:p>
          <a:p>
            <a:pPr marL="40640" marR="40640" algn="ctr" rtl="0">
              <a:defRPr>
                <a:uFillTx/>
              </a:defRPr>
            </a:pPr>
            <a:r>
              <a:rPr lang="en-US" sz="2800" b="1" dirty="0">
                <a:solidFill>
                  <a:srgbClr val="0433FF"/>
                </a:solidFill>
                <a:uFill>
                  <a:solidFill>
                    <a:srgbClr val="0433FF"/>
                  </a:solidFill>
                </a:uFill>
                <a:latin typeface="Arial"/>
                <a:ea typeface="Arial"/>
                <a:cs typeface="Arial"/>
              </a:rPr>
              <a:t>Major Speedup to DG</a:t>
            </a:r>
            <a:endParaRPr sz="2800" b="1" dirty="0">
              <a:solidFill>
                <a:srgbClr val="0433FF"/>
              </a:solidFill>
              <a:uFill>
                <a:solidFill>
                  <a:srgbClr val="0433FF"/>
                </a:solidFill>
              </a:uFill>
              <a:latin typeface="Arial"/>
              <a:ea typeface="Arial"/>
              <a:cs typeface="Arial"/>
            </a:endParaRPr>
          </a:p>
        </p:txBody>
      </p:sp>
      <p:sp>
        <p:nvSpPr>
          <p:cNvPr id="90" name="Shape 90"/>
          <p:cNvSpPr/>
          <p:nvPr/>
        </p:nvSpPr>
        <p:spPr>
          <a:xfrm>
            <a:off x="199231" y="970557"/>
            <a:ext cx="8520113" cy="1589"/>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algn="l" defTabSz="457200" rtl="0">
              <a:defRPr sz="1200">
                <a:uFillTx/>
                <a:latin typeface="Helvetica"/>
                <a:ea typeface="Helvetica"/>
                <a:cs typeface="Helvetica"/>
                <a:sym typeface="Helvetica"/>
              </a:defRPr>
            </a:pPr>
            <a:endParaRPr sz="1200">
              <a:uFillTx/>
              <a:latin typeface="Helvetica"/>
              <a:ea typeface="Helvetica"/>
              <a:cs typeface="Helvetica"/>
              <a:sym typeface="Helvetica"/>
            </a:endParaRPr>
          </a:p>
        </p:txBody>
      </p:sp>
      <p:pic>
        <p:nvPicPr>
          <p:cNvPr id="4" name="Picture 3"/>
          <p:cNvPicPr>
            <a:picLocks noChangeAspect="1"/>
          </p:cNvPicPr>
          <p:nvPr/>
        </p:nvPicPr>
        <p:blipFill>
          <a:blip r:embed="rId2"/>
          <a:stretch>
            <a:fillRect/>
          </a:stretch>
        </p:blipFill>
        <p:spPr>
          <a:xfrm>
            <a:off x="1784065" y="1684994"/>
            <a:ext cx="2260600" cy="2806700"/>
          </a:xfrm>
          <a:prstGeom prst="rect">
            <a:avLst/>
          </a:prstGeom>
        </p:spPr>
      </p:pic>
      <p:pic>
        <p:nvPicPr>
          <p:cNvPr id="5" name="Picture 4"/>
          <p:cNvPicPr>
            <a:picLocks noChangeAspect="1"/>
          </p:cNvPicPr>
          <p:nvPr/>
        </p:nvPicPr>
        <p:blipFill>
          <a:blip r:embed="rId3"/>
          <a:stretch>
            <a:fillRect/>
          </a:stretch>
        </p:blipFill>
        <p:spPr>
          <a:xfrm>
            <a:off x="5530323" y="1776874"/>
            <a:ext cx="2273300" cy="2730500"/>
          </a:xfrm>
          <a:prstGeom prst="rect">
            <a:avLst/>
          </a:prstGeom>
        </p:spPr>
      </p:pic>
      <p:sp>
        <p:nvSpPr>
          <p:cNvPr id="7" name="TextBox 6"/>
          <p:cNvSpPr txBox="1"/>
          <p:nvPr/>
        </p:nvSpPr>
        <p:spPr>
          <a:xfrm>
            <a:off x="6032938" y="6472114"/>
            <a:ext cx="2404655" cy="2564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l" rtl="0" latinLnBrk="1" hangingPunct="0"/>
            <a:r>
              <a:rPr lang="en-US" altLang="ja-JP" sz="1000" dirty="0" err="1">
                <a:solidFill>
                  <a:srgbClr val="000000"/>
                </a:solidFill>
                <a:uFill>
                  <a:solidFill>
                    <a:srgbClr val="000000"/>
                  </a:solidFill>
                </a:uFill>
                <a:latin typeface="Arial"/>
                <a:ea typeface="Arial"/>
                <a:cs typeface="Arial"/>
              </a:rPr>
              <a:t>Heiss</a:t>
            </a:r>
            <a:r>
              <a:rPr lang="en-US" altLang="ja-JP" sz="1000" dirty="0">
                <a:solidFill>
                  <a:srgbClr val="000000"/>
                </a:solidFill>
                <a:uFill>
                  <a:solidFill>
                    <a:srgbClr val="000000"/>
                  </a:solidFill>
                </a:uFill>
                <a:latin typeface="Arial"/>
                <a:ea typeface="Arial"/>
                <a:cs typeface="Arial"/>
              </a:rPr>
              <a:t> &amp; </a:t>
            </a:r>
            <a:r>
              <a:rPr lang="en-US" altLang="ja-JP" sz="1000" dirty="0" err="1">
                <a:solidFill>
                  <a:srgbClr val="000000"/>
                </a:solidFill>
                <a:uFill>
                  <a:solidFill>
                    <a:srgbClr val="000000"/>
                  </a:solidFill>
                </a:uFill>
                <a:latin typeface="Arial"/>
                <a:ea typeface="Arial"/>
                <a:cs typeface="Arial"/>
              </a:rPr>
              <a:t>Winschel</a:t>
            </a:r>
            <a:r>
              <a:rPr lang="en-US" altLang="ja-JP" sz="1000" dirty="0">
                <a:solidFill>
                  <a:srgbClr val="000000"/>
                </a:solidFill>
                <a:uFill>
                  <a:solidFill>
                    <a:srgbClr val="000000"/>
                  </a:solidFill>
                </a:uFill>
                <a:latin typeface="Arial"/>
                <a:ea typeface="Arial"/>
                <a:cs typeface="Arial"/>
              </a:rPr>
              <a:t>, J. Econometrics 2008</a:t>
            </a:r>
          </a:p>
        </p:txBody>
      </p:sp>
      <p:sp>
        <p:nvSpPr>
          <p:cNvPr id="2" name="TextBox 1"/>
          <p:cNvSpPr txBox="1"/>
          <p:nvPr/>
        </p:nvSpPr>
        <p:spPr>
          <a:xfrm>
            <a:off x="1693187" y="5072635"/>
            <a:ext cx="2978757"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639" marR="40639" indent="0" algn="l" defTabSz="914400" rtl="0" fontAlgn="auto" hangingPunct="0">
              <a:lnSpc>
                <a:spcPct val="100000"/>
              </a:lnSpc>
              <a:spcBef>
                <a:spcPts val="0"/>
              </a:spcBef>
              <a:spcAft>
                <a:spcPts val="0"/>
              </a:spcAft>
              <a:buClrTx/>
              <a:buSzTx/>
              <a:buFontTx/>
              <a:buNone/>
              <a:tabLst/>
            </a:pPr>
            <a:r>
              <a:rPr lang="en-US" dirty="0">
                <a:solidFill>
                  <a:srgbClr val="000000"/>
                </a:solidFill>
                <a:uFill>
                  <a:solidFill>
                    <a:srgbClr val="000000"/>
                  </a:solidFill>
                </a:uFill>
              </a:rPr>
              <a:t>S</a:t>
            </a:r>
            <a:r>
              <a:rPr kumimoji="0" lang="en-US" sz="1800" b="0" i="0" u="none" strike="noStrike" cap="none" spc="0" normalizeH="0" baseline="0" dirty="0">
                <a:ln>
                  <a:noFill/>
                </a:ln>
                <a:solidFill>
                  <a:srgbClr val="000000"/>
                </a:solidFill>
                <a:effectLst/>
                <a:uFill>
                  <a:solidFill>
                    <a:srgbClr val="000000"/>
                  </a:solidFill>
                </a:uFill>
                <a:latin typeface="+mn-lt"/>
                <a:ea typeface="+mn-ea"/>
                <a:cs typeface="+mn-cs"/>
                <a:sym typeface="Arial"/>
              </a:rPr>
              <a:t>tandard 2cd</a:t>
            </a:r>
            <a:r>
              <a:rPr kumimoji="0" lang="en-US" sz="1800" b="0" i="0" u="none" strike="noStrike" cap="none" spc="0" normalizeH="0" dirty="0">
                <a:ln>
                  <a:noFill/>
                </a:ln>
                <a:solidFill>
                  <a:srgbClr val="000000"/>
                </a:solidFill>
                <a:effectLst/>
                <a:uFill>
                  <a:solidFill>
                    <a:srgbClr val="000000"/>
                  </a:solidFill>
                </a:uFill>
                <a:latin typeface="+mn-lt"/>
                <a:ea typeface="+mn-ea"/>
                <a:cs typeface="+mn-cs"/>
                <a:sym typeface="Arial"/>
              </a:rPr>
              <a:t> order basis functions requires 3 points in each direction:</a:t>
            </a:r>
          </a:p>
          <a:p>
            <a:pPr marL="40639" marR="40639" indent="0" algn="l" defTabSz="914400" rtl="0" fontAlgn="auto" hangingPunct="0">
              <a:lnSpc>
                <a:spcPct val="100000"/>
              </a:lnSpc>
              <a:spcBef>
                <a:spcPts val="0"/>
              </a:spcBef>
              <a:spcAft>
                <a:spcPts val="0"/>
              </a:spcAft>
              <a:buClrTx/>
              <a:buSzTx/>
              <a:buFontTx/>
              <a:buNone/>
              <a:tabLst/>
            </a:pPr>
            <a:r>
              <a:rPr kumimoji="0" lang="en-US" sz="1800" b="0" i="0" u="none" strike="noStrike" cap="none" spc="0" normalizeH="0" dirty="0">
                <a:ln>
                  <a:noFill/>
                </a:ln>
                <a:solidFill>
                  <a:srgbClr val="000000"/>
                </a:solidFill>
                <a:effectLst/>
                <a:uFill>
                  <a:solidFill>
                    <a:srgbClr val="000000"/>
                  </a:solidFill>
                </a:uFill>
                <a:latin typeface="+mn-lt"/>
                <a:ea typeface="+mn-ea"/>
                <a:cs typeface="+mn-cs"/>
                <a:sym typeface="Arial"/>
              </a:rPr>
              <a:t>3</a:t>
            </a:r>
            <a:r>
              <a:rPr kumimoji="0" lang="en-US" sz="1800" b="0" i="0" u="none" strike="noStrike" cap="none" spc="0" normalizeH="0" baseline="30000" dirty="0">
                <a:ln>
                  <a:noFill/>
                </a:ln>
                <a:solidFill>
                  <a:srgbClr val="000000"/>
                </a:solidFill>
                <a:effectLst/>
                <a:uFill>
                  <a:solidFill>
                    <a:srgbClr val="000000"/>
                  </a:solidFill>
                </a:uFill>
                <a:latin typeface="+mn-lt"/>
                <a:ea typeface="+mn-ea"/>
                <a:cs typeface="+mn-cs"/>
                <a:sym typeface="Arial"/>
              </a:rPr>
              <a:t>5</a:t>
            </a:r>
            <a:r>
              <a:rPr kumimoji="0" lang="en-US" sz="1800" b="0" i="0" u="none" strike="noStrike" cap="none" spc="0" normalizeH="0" dirty="0">
                <a:ln>
                  <a:noFill/>
                </a:ln>
                <a:solidFill>
                  <a:srgbClr val="000000"/>
                </a:solidFill>
                <a:effectLst/>
                <a:uFill>
                  <a:solidFill>
                    <a:srgbClr val="000000"/>
                  </a:solidFill>
                </a:uFill>
                <a:latin typeface="+mn-lt"/>
                <a:ea typeface="+mn-ea"/>
                <a:cs typeface="+mn-cs"/>
                <a:sym typeface="Arial"/>
              </a:rPr>
              <a:t> = 243 points total</a:t>
            </a:r>
            <a:endParaRPr kumimoji="0" lang="en-US" sz="18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
        <p:nvSpPr>
          <p:cNvPr id="9" name="TextBox 8"/>
          <p:cNvSpPr txBox="1"/>
          <p:nvPr/>
        </p:nvSpPr>
        <p:spPr>
          <a:xfrm>
            <a:off x="5341709" y="5115274"/>
            <a:ext cx="3453464"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639" marR="40639" indent="0" algn="l" defTabSz="914400" rtl="0" fontAlgn="auto" hangingPunct="0">
              <a:lnSpc>
                <a:spcPct val="100000"/>
              </a:lnSpc>
              <a:spcBef>
                <a:spcPts val="0"/>
              </a:spcBef>
              <a:spcAft>
                <a:spcPts val="0"/>
              </a:spcAft>
              <a:buClrTx/>
              <a:buSzTx/>
              <a:buFontTx/>
              <a:buNone/>
              <a:tabLst/>
            </a:pPr>
            <a:r>
              <a:rPr lang="en-US" dirty="0">
                <a:solidFill>
                  <a:srgbClr val="000000"/>
                </a:solidFill>
                <a:uFill>
                  <a:solidFill>
                    <a:srgbClr val="000000"/>
                  </a:solidFill>
                </a:uFill>
              </a:rPr>
              <a:t>Equivalent order of accuracy sparse basis functions </a:t>
            </a:r>
            <a:r>
              <a:rPr kumimoji="0" lang="en-US" sz="1800" b="0" i="0" u="none" strike="noStrike" cap="none" spc="0" normalizeH="0" dirty="0">
                <a:ln>
                  <a:noFill/>
                </a:ln>
                <a:solidFill>
                  <a:srgbClr val="000000"/>
                </a:solidFill>
                <a:effectLst/>
                <a:uFill>
                  <a:solidFill>
                    <a:srgbClr val="000000"/>
                  </a:solidFill>
                </a:uFill>
                <a:latin typeface="+mn-lt"/>
                <a:ea typeface="+mn-ea"/>
                <a:cs typeface="+mn-cs"/>
                <a:sym typeface="Arial"/>
              </a:rPr>
              <a:t>can be represented with only 21 points, ~10x savings.</a:t>
            </a:r>
          </a:p>
        </p:txBody>
      </p:sp>
      <p:sp>
        <p:nvSpPr>
          <p:cNvPr id="3" name="TextBox 2"/>
          <p:cNvSpPr txBox="1"/>
          <p:nvPr/>
        </p:nvSpPr>
        <p:spPr>
          <a:xfrm>
            <a:off x="1867406" y="1176786"/>
            <a:ext cx="197362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639" marR="40639" indent="0" algn="l" defTabSz="914400" rtl="0" fontAlgn="auto" hangingPunct="0">
              <a:lnSpc>
                <a:spcPct val="100000"/>
              </a:lnSpc>
              <a:spcBef>
                <a:spcPts val="0"/>
              </a:spcBef>
              <a:spcAft>
                <a:spcPts val="0"/>
              </a:spcAft>
              <a:buClrTx/>
              <a:buSzTx/>
              <a:buFontTx/>
              <a:buNone/>
              <a:tabLst/>
            </a:pPr>
            <a:r>
              <a:rPr kumimoji="0" lang="en-US" altLang="ja-JP" sz="1800" b="0" i="0" u="none" strike="noStrike" cap="none" spc="0" normalizeH="0" baseline="0" dirty="0">
                <a:ln>
                  <a:noFill/>
                </a:ln>
                <a:solidFill>
                  <a:srgbClr val="000000"/>
                </a:solidFill>
                <a:effectLst/>
                <a:uFill>
                  <a:solidFill>
                    <a:srgbClr val="000000"/>
                  </a:solidFill>
                </a:uFill>
                <a:latin typeface="+mn-lt"/>
                <a:ea typeface="+mn-ea"/>
                <a:cs typeface="+mn-cs"/>
                <a:sym typeface="Arial"/>
              </a:rPr>
              <a:t>standard 7x7 grid</a:t>
            </a:r>
            <a:endParaRPr kumimoji="0" lang="ja-JP" altLang="en-US" sz="18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
        <p:nvSpPr>
          <p:cNvPr id="11" name="TextBox 10"/>
          <p:cNvSpPr txBox="1"/>
          <p:nvPr/>
        </p:nvSpPr>
        <p:spPr>
          <a:xfrm>
            <a:off x="5296434" y="1093130"/>
            <a:ext cx="2950020"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0639" marR="40639" indent="0" algn="l" defTabSz="914400" rtl="0" fontAlgn="auto" hangingPunct="0">
              <a:lnSpc>
                <a:spcPct val="100000"/>
              </a:lnSpc>
              <a:spcBef>
                <a:spcPts val="0"/>
              </a:spcBef>
              <a:spcAft>
                <a:spcPts val="0"/>
              </a:spcAft>
              <a:buClrTx/>
              <a:buSzTx/>
              <a:buFontTx/>
              <a:buNone/>
              <a:tabLst/>
            </a:pPr>
            <a:r>
              <a:rPr kumimoji="0" lang="en-US" altLang="ja-JP" sz="1800" b="0" i="0" u="none" strike="noStrike" cap="none" spc="0" normalizeH="0" baseline="0" dirty="0">
                <a:ln>
                  <a:noFill/>
                </a:ln>
                <a:solidFill>
                  <a:srgbClr val="000000"/>
                </a:solidFill>
                <a:effectLst/>
                <a:uFill>
                  <a:solidFill>
                    <a:srgbClr val="000000"/>
                  </a:solidFill>
                </a:uFill>
                <a:latin typeface="+mn-lt"/>
                <a:ea typeface="+mn-ea"/>
                <a:cs typeface="+mn-cs"/>
                <a:sym typeface="Arial"/>
              </a:rPr>
              <a:t>Equivalent sparse grid with same order of accuracy:</a:t>
            </a:r>
            <a:endParaRPr kumimoji="0" lang="ja-JP" altLang="en-US" sz="1800" b="0" i="0" u="none" strike="noStrike" cap="none" spc="0" normalizeH="0" baseline="0" dirty="0">
              <a:ln>
                <a:noFill/>
              </a:ln>
              <a:solidFill>
                <a:srgbClr val="000000"/>
              </a:solidFill>
              <a:effectLst/>
              <a:uFill>
                <a:solidFill>
                  <a:srgbClr val="000000"/>
                </a:solidFill>
              </a:uFill>
              <a:latin typeface="+mn-lt"/>
              <a:ea typeface="+mn-ea"/>
              <a:cs typeface="+mn-cs"/>
              <a:sym typeface="Arial"/>
            </a:endParaRPr>
          </a:p>
        </p:txBody>
      </p:sp>
      <p:sp>
        <p:nvSpPr>
          <p:cNvPr id="6" name="TextBox 5"/>
          <p:cNvSpPr txBox="1"/>
          <p:nvPr/>
        </p:nvSpPr>
        <p:spPr>
          <a:xfrm>
            <a:off x="141100" y="2843303"/>
            <a:ext cx="1039222"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9" marR="40639"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
                  <a:solidFill>
                    <a:srgbClr val="000000"/>
                  </a:solidFill>
                </a:uFill>
                <a:latin typeface="+mn-lt"/>
                <a:ea typeface="+mn-ea"/>
                <a:cs typeface="+mn-cs"/>
                <a:sym typeface="Arial"/>
              </a:rPr>
              <a:t>2D</a:t>
            </a:r>
          </a:p>
          <a:p>
            <a:pPr marL="40639" marR="40639"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
                  <a:solidFill>
                    <a:srgbClr val="000000"/>
                  </a:solidFill>
                </a:uFill>
                <a:latin typeface="+mn-lt"/>
                <a:ea typeface="+mn-ea"/>
                <a:cs typeface="+mn-cs"/>
                <a:sym typeface="Arial"/>
              </a:rPr>
              <a:t>6</a:t>
            </a:r>
            <a:r>
              <a:rPr kumimoji="0" lang="en-US" sz="1800" b="0" i="0" u="none" strike="noStrike" cap="none" spc="0" normalizeH="0" baseline="30000" dirty="0">
                <a:ln>
                  <a:noFill/>
                </a:ln>
                <a:solidFill>
                  <a:srgbClr val="000000"/>
                </a:solidFill>
                <a:effectLst/>
                <a:uFill>
                  <a:solidFill>
                    <a:srgbClr val="000000"/>
                  </a:solidFill>
                </a:uFill>
                <a:latin typeface="+mn-lt"/>
                <a:ea typeface="+mn-ea"/>
                <a:cs typeface="+mn-cs"/>
                <a:sym typeface="Arial"/>
              </a:rPr>
              <a:t>th</a:t>
            </a:r>
            <a:r>
              <a:rPr kumimoji="0" lang="en-US" sz="1800" b="0" i="0" u="none" strike="noStrike" cap="none" spc="0" normalizeH="0" baseline="0" dirty="0">
                <a:ln>
                  <a:noFill/>
                </a:ln>
                <a:solidFill>
                  <a:srgbClr val="000000"/>
                </a:solidFill>
                <a:effectLst/>
                <a:uFill>
                  <a:solidFill>
                    <a:srgbClr val="000000"/>
                  </a:solidFill>
                </a:uFill>
                <a:latin typeface="+mn-lt"/>
                <a:ea typeface="+mn-ea"/>
                <a:cs typeface="+mn-cs"/>
                <a:sym typeface="Arial"/>
              </a:rPr>
              <a:t> order</a:t>
            </a:r>
          </a:p>
          <a:p>
            <a:pPr marL="40639" marR="40639"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
                  <a:solidFill>
                    <a:srgbClr val="000000"/>
                  </a:solidFill>
                </a:uFill>
                <a:latin typeface="+mn-lt"/>
                <a:ea typeface="+mn-ea"/>
                <a:cs typeface="+mn-cs"/>
                <a:sym typeface="Arial"/>
              </a:rPr>
              <a:t>example:</a:t>
            </a:r>
          </a:p>
        </p:txBody>
      </p:sp>
      <p:sp>
        <p:nvSpPr>
          <p:cNvPr id="8" name="TextBox 7"/>
          <p:cNvSpPr txBox="1"/>
          <p:nvPr/>
        </p:nvSpPr>
        <p:spPr>
          <a:xfrm>
            <a:off x="203809" y="5226650"/>
            <a:ext cx="1000274"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9" marR="40639"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
                  <a:solidFill>
                    <a:srgbClr val="000000"/>
                  </a:solidFill>
                </a:uFill>
                <a:latin typeface="+mn-lt"/>
                <a:ea typeface="+mn-ea"/>
                <a:cs typeface="+mn-cs"/>
                <a:sym typeface="Arial"/>
              </a:rPr>
              <a:t>5D</a:t>
            </a:r>
          </a:p>
          <a:p>
            <a:pPr marL="40639" marR="40639" indent="0" algn="l" defTabSz="914400" rtl="0" fontAlgn="auto" latinLnBrk="1" hangingPunct="0">
              <a:lnSpc>
                <a:spcPct val="100000"/>
              </a:lnSpc>
              <a:spcBef>
                <a:spcPts val="0"/>
              </a:spcBef>
              <a:spcAft>
                <a:spcPts val="0"/>
              </a:spcAft>
              <a:buClrTx/>
              <a:buSzTx/>
              <a:buFontTx/>
              <a:buNone/>
              <a:tabLst/>
            </a:pPr>
            <a:r>
              <a:rPr lang="en-US" dirty="0">
                <a:solidFill>
                  <a:srgbClr val="000000"/>
                </a:solidFill>
                <a:uFill>
                  <a:solidFill>
                    <a:srgbClr val="000000"/>
                  </a:solidFill>
                </a:uFill>
              </a:rPr>
              <a:t>2</a:t>
            </a:r>
            <a:r>
              <a:rPr lang="en-US" baseline="30000" dirty="0">
                <a:solidFill>
                  <a:srgbClr val="000000"/>
                </a:solidFill>
                <a:uFill>
                  <a:solidFill>
                    <a:srgbClr val="000000"/>
                  </a:solidFill>
                </a:uFill>
              </a:rPr>
              <a:t>cd</a:t>
            </a:r>
            <a:r>
              <a:rPr lang="en-US" dirty="0">
                <a:solidFill>
                  <a:srgbClr val="000000"/>
                </a:solidFill>
                <a:uFill>
                  <a:solidFill>
                    <a:srgbClr val="000000"/>
                  </a:solidFill>
                </a:uFill>
              </a:rPr>
              <a:t> order</a:t>
            </a:r>
          </a:p>
          <a:p>
            <a:pPr marL="40639" marR="40639" indent="0" algn="l" defTabSz="9144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
                  <a:solidFill>
                    <a:srgbClr val="000000"/>
                  </a:solidFill>
                </a:uFill>
                <a:latin typeface="+mn-lt"/>
                <a:ea typeface="+mn-ea"/>
                <a:cs typeface="+mn-cs"/>
                <a:sym typeface="Arial"/>
              </a:rPr>
              <a:t>case:</a:t>
            </a:r>
          </a:p>
        </p:txBody>
      </p:sp>
    </p:spTree>
    <p:extLst>
      <p:ext uri="{BB962C8B-B14F-4D97-AF65-F5344CB8AC3E}">
        <p14:creationId xmlns:p14="http://schemas.microsoft.com/office/powerpoint/2010/main" val="423231998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sldNum" sz="quarter" idx="2"/>
          </p:nvPr>
        </p:nvSpPr>
        <p:spPr>
          <a:xfrm>
            <a:off x="8940292" y="6620271"/>
            <a:ext cx="199058" cy="279401"/>
          </a:xfrm>
          <a:prstGeom prst="rect">
            <a:avLst/>
          </a:prstGeom>
          <a:extLst>
            <a:ext uri="{C572A759-6A51-4108-AA02-DFA0A04FC94B}">
              <ma14:wrappingTextBoxFlag xmlns:ma14="http://schemas.microsoft.com/office/mac/drawingml/2011/main" xmlns="" val="1"/>
            </a:ext>
          </a:extLst>
        </p:spPr>
        <p:txBody>
          <a:bodyPr/>
          <a:lstStyle/>
          <a:p>
            <a:pPr>
              <a:defRPr sz="1800">
                <a:uFillTx/>
              </a:defRPr>
            </a:pPr>
            <a:fld id="{86CB4B4D-7CA3-9044-876B-883B54F8677D}" type="slidenum">
              <a:rPr sz="1200">
                <a:uFillTx/>
                <a:latin typeface="Arial"/>
                <a:ea typeface="Arial"/>
                <a:cs typeface="Arial"/>
              </a:rPr>
              <a:pPr>
                <a:defRPr sz="1800">
                  <a:uFillTx/>
                </a:defRPr>
              </a:pPr>
              <a:t>39</a:t>
            </a:fld>
            <a:endParaRPr sz="1200">
              <a:uFillTx/>
              <a:latin typeface="Arial"/>
              <a:ea typeface="Arial"/>
              <a:cs typeface="Arial"/>
            </a:endParaRPr>
          </a:p>
        </p:txBody>
      </p:sp>
      <p:sp>
        <p:nvSpPr>
          <p:cNvPr id="88" name="Shape 88"/>
          <p:cNvSpPr/>
          <p:nvPr/>
        </p:nvSpPr>
        <p:spPr>
          <a:xfrm>
            <a:off x="199231" y="750246"/>
            <a:ext cx="8825992" cy="526298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marL="285750" marR="0" indent="-285750">
              <a:buClr>
                <a:srgbClr val="000000"/>
              </a:buClr>
              <a:buSzPct val="125000"/>
              <a:buFont typeface="Arial"/>
              <a:buChar char="•"/>
              <a:defRPr>
                <a:uFillTx/>
              </a:defRPr>
            </a:pPr>
            <a:r>
              <a:rPr lang="en-US" dirty="0">
                <a:uFillTx/>
                <a:latin typeface="Arial"/>
                <a:ea typeface="Arial"/>
                <a:cs typeface="Arial"/>
              </a:rPr>
              <a:t>First results from Gkeyll code of 5D continuum gyrokinetic simulations on open field lines with model sheath boundary conditions.</a:t>
            </a:r>
          </a:p>
          <a:p>
            <a:pPr marL="285750" marR="0" indent="-285750">
              <a:buClr>
                <a:srgbClr val="000000"/>
              </a:buClr>
              <a:buSzPct val="125000"/>
              <a:buFont typeface="Arial"/>
              <a:buChar char="•"/>
              <a:defRPr>
                <a:uFillTx/>
              </a:defRPr>
            </a:pPr>
            <a:endParaRPr lang="en-US" dirty="0">
              <a:uFillTx/>
              <a:latin typeface="Arial"/>
              <a:ea typeface="Arial"/>
              <a:cs typeface="Arial"/>
            </a:endParaRPr>
          </a:p>
          <a:p>
            <a:pPr marL="285750" marR="0" indent="-285750">
              <a:buClr>
                <a:srgbClr val="000000"/>
              </a:buClr>
              <a:buSzPct val="125000"/>
              <a:buFont typeface="Arial"/>
              <a:buChar char="•"/>
              <a:defRPr>
                <a:uFillTx/>
              </a:defRPr>
            </a:pPr>
            <a:r>
              <a:rPr lang="en-US" dirty="0">
                <a:uFillTx/>
                <a:latin typeface="Arial"/>
                <a:ea typeface="Arial"/>
                <a:cs typeface="Arial"/>
              </a:rPr>
              <a:t>Simulation of LAPD-like configuration shows density fluctuation levels in the right ballpark.  Have also done TORPEX/</a:t>
            </a:r>
            <a:r>
              <a:rPr lang="en-US" dirty="0" err="1">
                <a:uFillTx/>
                <a:latin typeface="Arial"/>
                <a:ea typeface="Arial"/>
                <a:cs typeface="Arial"/>
              </a:rPr>
              <a:t>Helimak</a:t>
            </a:r>
            <a:r>
              <a:rPr lang="en-US" dirty="0">
                <a:uFillTx/>
                <a:latin typeface="Arial"/>
                <a:ea typeface="Arial"/>
                <a:cs typeface="Arial"/>
              </a:rPr>
              <a:t> type geometry with bad curvature drive of </a:t>
            </a:r>
            <a:r>
              <a:rPr lang="en-US" dirty="0" err="1">
                <a:uFillTx/>
                <a:latin typeface="Arial"/>
                <a:ea typeface="Arial"/>
                <a:cs typeface="Arial"/>
              </a:rPr>
              <a:t>toroidal</a:t>
            </a:r>
            <a:r>
              <a:rPr lang="en-US" dirty="0">
                <a:uFillTx/>
                <a:latin typeface="Arial"/>
                <a:ea typeface="Arial"/>
                <a:cs typeface="Arial"/>
              </a:rPr>
              <a:t> magnetic field.</a:t>
            </a:r>
          </a:p>
          <a:p>
            <a:pPr marL="285750" marR="0" indent="-285750">
              <a:buClr>
                <a:srgbClr val="000000"/>
              </a:buClr>
              <a:buSzPct val="125000"/>
              <a:buFont typeface="Arial"/>
              <a:buChar char="•"/>
              <a:defRPr>
                <a:uFillTx/>
              </a:defRPr>
            </a:pPr>
            <a:endParaRPr lang="en-US" dirty="0">
              <a:uFillTx/>
              <a:latin typeface="Arial"/>
              <a:ea typeface="Arial"/>
              <a:cs typeface="Arial"/>
            </a:endParaRPr>
          </a:p>
          <a:p>
            <a:pPr marL="285750" marR="0" indent="-285750">
              <a:buClr>
                <a:srgbClr val="000000"/>
              </a:buClr>
              <a:buSzPct val="125000"/>
              <a:buFont typeface="Arial"/>
              <a:buChar char="•"/>
              <a:defRPr>
                <a:uFillTx/>
              </a:defRPr>
            </a:pPr>
            <a:r>
              <a:rPr lang="en-US" dirty="0">
                <a:uFillTx/>
                <a:latin typeface="Arial"/>
                <a:ea typeface="Arial"/>
                <a:cs typeface="Arial"/>
              </a:rPr>
              <a:t>Using various simplifications at present, such as simple helical magnetic field model without </a:t>
            </a:r>
            <a:r>
              <a:rPr lang="en-US" dirty="0" err="1">
                <a:uFillTx/>
                <a:latin typeface="Arial"/>
                <a:ea typeface="Arial"/>
                <a:cs typeface="Arial"/>
              </a:rPr>
              <a:t>separatrix</a:t>
            </a:r>
            <a:r>
              <a:rPr lang="en-US" dirty="0">
                <a:uFillTx/>
                <a:latin typeface="Arial"/>
                <a:ea typeface="Arial"/>
                <a:cs typeface="Arial"/>
              </a:rPr>
              <a:t>, but sufficient to demonstrate feasibility of approach and contains some key physics of the SOL (such as bad curvature drive of </a:t>
            </a:r>
            <a:r>
              <a:rPr lang="en-US" dirty="0" err="1">
                <a:uFillTx/>
                <a:latin typeface="Arial"/>
                <a:ea typeface="Arial"/>
                <a:cs typeface="Arial"/>
              </a:rPr>
              <a:t>toroidal</a:t>
            </a:r>
            <a:r>
              <a:rPr lang="en-US" dirty="0">
                <a:uFillTx/>
                <a:latin typeface="Arial"/>
                <a:ea typeface="Arial"/>
                <a:cs typeface="Arial"/>
              </a:rPr>
              <a:t> instabilities, rapid parallel losses to divertor plates and interactions with sheaths).  </a:t>
            </a:r>
          </a:p>
          <a:p>
            <a:pPr marL="285750" marR="0" indent="-285750">
              <a:buClr>
                <a:srgbClr val="000000"/>
              </a:buClr>
              <a:buSzPct val="125000"/>
              <a:buFont typeface="Arial"/>
              <a:buChar char="•"/>
              <a:defRPr>
                <a:uFillTx/>
              </a:defRPr>
            </a:pPr>
            <a:endParaRPr lang="en-US" dirty="0">
              <a:uFillTx/>
              <a:latin typeface="Arial"/>
              <a:ea typeface="Arial"/>
              <a:cs typeface="Arial"/>
            </a:endParaRPr>
          </a:p>
          <a:p>
            <a:pPr marL="285750" marR="0" indent="-285750">
              <a:buClr>
                <a:srgbClr val="000000"/>
              </a:buClr>
              <a:buSzPct val="125000"/>
              <a:buFont typeface="Arial"/>
              <a:buChar char="•"/>
              <a:defRPr>
                <a:uFillTx/>
              </a:defRPr>
            </a:pPr>
            <a:r>
              <a:rPr lang="en-US" dirty="0">
                <a:uFillTx/>
                <a:latin typeface="Arial"/>
                <a:ea typeface="Arial"/>
                <a:cs typeface="Arial"/>
              </a:rPr>
              <a:t>Could begin physics studies about the nature of SOL turbulence, such as:</a:t>
            </a:r>
            <a:br>
              <a:rPr lang="en-US" dirty="0">
                <a:uFillTx/>
                <a:latin typeface="Arial"/>
                <a:ea typeface="Arial"/>
                <a:cs typeface="Arial"/>
              </a:rPr>
            </a:br>
            <a:r>
              <a:rPr lang="en-US" dirty="0">
                <a:uFillTx/>
                <a:latin typeface="Arial"/>
                <a:ea typeface="Arial"/>
                <a:cs typeface="Arial"/>
              </a:rPr>
              <a:t>Why doesn't this turbulence spread power more widely on divertor plates.  </a:t>
            </a:r>
            <a:br>
              <a:rPr lang="en-US" dirty="0">
                <a:uFillTx/>
                <a:latin typeface="Arial"/>
                <a:ea typeface="Arial"/>
                <a:cs typeface="Arial"/>
              </a:rPr>
            </a:br>
            <a:r>
              <a:rPr lang="en-US" dirty="0">
                <a:uFillTx/>
                <a:latin typeface="Arial"/>
                <a:ea typeface="Arial"/>
                <a:cs typeface="Arial"/>
              </a:rPr>
              <a:t>What are effects of reduced recycling with lithium?  </a:t>
            </a:r>
          </a:p>
          <a:p>
            <a:pPr marL="285750" marR="0" indent="-285750">
              <a:buClr>
                <a:srgbClr val="000000"/>
              </a:buClr>
              <a:buSzPct val="125000"/>
              <a:buFont typeface="Arial"/>
              <a:buChar char="•"/>
              <a:defRPr>
                <a:uFillTx/>
              </a:defRPr>
            </a:pPr>
            <a:endParaRPr lang="en-US" dirty="0">
              <a:uFillTx/>
              <a:latin typeface="Arial"/>
              <a:ea typeface="Arial"/>
              <a:cs typeface="Arial"/>
            </a:endParaRPr>
          </a:p>
          <a:p>
            <a:pPr marL="285750" marR="0" indent="-285750">
              <a:buClr>
                <a:srgbClr val="000000"/>
              </a:buClr>
              <a:buSzPct val="125000"/>
              <a:buFont typeface="Arial"/>
              <a:buChar char="•"/>
              <a:defRPr>
                <a:uFillTx/>
              </a:defRPr>
            </a:pPr>
            <a:r>
              <a:rPr lang="en-US" dirty="0">
                <a:uFillTx/>
                <a:latin typeface="Arial"/>
                <a:ea typeface="Arial"/>
                <a:cs typeface="Arial"/>
              </a:rPr>
              <a:t>Future work:  More detailed atomic physics, viscosity from neutral.  Extensions to general geometry to handle open and closed field lines simultaneously with a </a:t>
            </a:r>
            <a:r>
              <a:rPr lang="en-US" dirty="0" err="1">
                <a:uFillTx/>
                <a:latin typeface="Arial"/>
                <a:ea typeface="Arial"/>
                <a:cs typeface="Arial"/>
              </a:rPr>
              <a:t>separatrix</a:t>
            </a:r>
            <a:r>
              <a:rPr lang="en-US" dirty="0">
                <a:uFillTx/>
                <a:latin typeface="Arial"/>
                <a:ea typeface="Arial"/>
                <a:cs typeface="Arial"/>
              </a:rPr>
              <a:t>.  Algorithmic improvements.</a:t>
            </a:r>
          </a:p>
        </p:txBody>
      </p:sp>
      <p:sp>
        <p:nvSpPr>
          <p:cNvPr id="89" name="Shape 89"/>
          <p:cNvSpPr/>
          <p:nvPr/>
        </p:nvSpPr>
        <p:spPr>
          <a:xfrm>
            <a:off x="76200" y="-50800"/>
            <a:ext cx="9063150" cy="8001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p>
            <a:pPr marL="40640" marR="40640" algn="ctr">
              <a:defRPr>
                <a:uFillTx/>
              </a:defRPr>
            </a:pPr>
            <a:r>
              <a:rPr lang="en-US" sz="2400" b="1" dirty="0">
                <a:solidFill>
                  <a:srgbClr val="0433FF"/>
                </a:solidFill>
                <a:uFill>
                  <a:solidFill>
                    <a:srgbClr val="0433FF"/>
                  </a:solidFill>
                </a:uFill>
                <a:latin typeface="Arial"/>
                <a:ea typeface="Arial"/>
                <a:cs typeface="Arial"/>
              </a:rPr>
              <a:t>Conclusions</a:t>
            </a:r>
            <a:endParaRPr sz="2400" b="1" dirty="0">
              <a:solidFill>
                <a:srgbClr val="0433FF"/>
              </a:solidFill>
              <a:uFill>
                <a:solidFill>
                  <a:srgbClr val="0433FF"/>
                </a:solidFill>
              </a:uFill>
              <a:latin typeface="Arial"/>
              <a:ea typeface="Arial"/>
              <a:cs typeface="Arial"/>
            </a:endParaRPr>
          </a:p>
        </p:txBody>
      </p:sp>
      <p:sp>
        <p:nvSpPr>
          <p:cNvPr id="90" name="Shape 90"/>
          <p:cNvSpPr/>
          <p:nvPr/>
        </p:nvSpPr>
        <p:spPr>
          <a:xfrm>
            <a:off x="199231" y="636855"/>
            <a:ext cx="8520113" cy="1589"/>
          </a:xfrm>
          <a:prstGeom prst="line">
            <a:avLst/>
          </a:prstGeom>
          <a:ln w="25400">
            <a:solidFill>
              <a:srgbClr val="6095C9"/>
            </a:solidFill>
            <a:round/>
          </a:ln>
          <a:effectLst>
            <a:outerShdw blurRad="38100" dist="25400" dir="5400000" rotWithShape="0">
              <a:srgbClr val="929292">
                <a:alpha val="37998"/>
              </a:srgbClr>
            </a:outerShdw>
          </a:effectLst>
        </p:spPr>
        <p:txBody>
          <a:bodyPr lIns="0" tIns="0" rIns="0" bIns="0"/>
          <a:lstStyle/>
          <a:p>
            <a:pPr marL="0" marR="0" defTabSz="457200">
              <a:defRPr sz="1200">
                <a:uFillTx/>
                <a:latin typeface="Helvetica"/>
                <a:ea typeface="Helvetica"/>
                <a:cs typeface="Helvetica"/>
                <a:sym typeface="Helvetica"/>
              </a:defRPr>
            </a:pPr>
            <a:endParaRPr sz="1200">
              <a:uFillTx/>
              <a:latin typeface="Helvetica"/>
              <a:ea typeface="Helvetica"/>
              <a:cs typeface="Helvetica"/>
              <a:sym typeface="Helvetica"/>
            </a:endParaRPr>
          </a:p>
        </p:txBody>
      </p:sp>
    </p:spTree>
    <p:extLst>
      <p:ext uri="{BB962C8B-B14F-4D97-AF65-F5344CB8AC3E}">
        <p14:creationId xmlns:p14="http://schemas.microsoft.com/office/powerpoint/2010/main" val="421747763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8930105" y="6577262"/>
            <a:ext cx="213895" cy="280737"/>
          </a:xfrm>
        </p:spPr>
        <p:txBody>
          <a:bodyPr/>
          <a:lstStyle/>
          <a:p>
            <a:pPr>
              <a:defRPr/>
            </a:pPr>
            <a:fld id="{1FFFB399-A90B-2141-AE9D-0060A21E9B29}" type="slidenum">
              <a:rPr lang="en-US" smtClean="0">
                <a:solidFill>
                  <a:srgbClr val="000000"/>
                </a:solidFill>
                <a:latin typeface="Times New Roman"/>
                <a:ea typeface="ヒラギノ角ゴ ProN W3"/>
                <a:cs typeface="Times New Roman"/>
              </a:rPr>
              <a:pPr>
                <a:defRPr/>
              </a:pPr>
              <a:t>4</a:t>
            </a:fld>
            <a:endParaRPr lang="en-US" dirty="0">
              <a:solidFill>
                <a:srgbClr val="000000"/>
              </a:solidFill>
              <a:latin typeface="Times New Roman"/>
              <a:ea typeface="ヒラギノ角ゴ ProN W3"/>
              <a:cs typeface="Times New Roman"/>
            </a:endParaRPr>
          </a:p>
        </p:txBody>
      </p:sp>
      <p:sp>
        <p:nvSpPr>
          <p:cNvPr id="5" name="Rectangle 1"/>
          <p:cNvSpPr>
            <a:spLocks noGrp="1" noChangeArrowheads="1"/>
          </p:cNvSpPr>
          <p:nvPr>
            <p:ph type="title"/>
          </p:nvPr>
        </p:nvSpPr>
        <p:spPr>
          <a:xfrm>
            <a:off x="253999" y="0"/>
            <a:ext cx="8666229" cy="846716"/>
          </a:xfrm>
        </p:spPr>
        <p:txBody>
          <a:bodyPr rIns="81258"/>
          <a:lstStyle/>
          <a:p>
            <a:r>
              <a:rPr lang="en-US" sz="2400" dirty="0">
                <a:solidFill>
                  <a:srgbClr val="0000FF"/>
                </a:solidFill>
                <a:latin typeface="Arial"/>
                <a:ea typeface="ＭＳ Ｐゴシック" charset="0"/>
                <a:cs typeface="Arial"/>
              </a:rPr>
              <a:t>2cd order </a:t>
            </a:r>
            <a:r>
              <a:rPr lang="en-US" sz="2400" dirty="0" err="1">
                <a:solidFill>
                  <a:srgbClr val="0000FF"/>
                </a:solidFill>
                <a:latin typeface="Arial"/>
                <a:ea typeface="ＭＳ Ｐゴシック" charset="0"/>
                <a:cs typeface="Arial"/>
              </a:rPr>
              <a:t>Symplectic</a:t>
            </a:r>
            <a:r>
              <a:rPr lang="en-US" sz="2400" dirty="0">
                <a:solidFill>
                  <a:srgbClr val="0000FF"/>
                </a:solidFill>
                <a:latin typeface="Arial"/>
                <a:ea typeface="ＭＳ Ｐゴシック" charset="0"/>
                <a:cs typeface="Arial"/>
              </a:rPr>
              <a:t> or Arakawa methods for fluids/PDEs</a:t>
            </a:r>
            <a:br>
              <a:rPr lang="en-US" sz="2400" dirty="0">
                <a:solidFill>
                  <a:srgbClr val="0000FF"/>
                </a:solidFill>
                <a:latin typeface="Arial"/>
                <a:ea typeface="ＭＳ Ｐゴシック" charset="0"/>
                <a:cs typeface="Arial"/>
              </a:rPr>
            </a:br>
            <a:r>
              <a:rPr lang="en-US" sz="2400" dirty="0">
                <a:solidFill>
                  <a:srgbClr val="0000FF"/>
                </a:solidFill>
                <a:latin typeface="Arial"/>
                <a:ea typeface="ＭＳ Ｐゴシック" charset="0"/>
                <a:cs typeface="Arial"/>
              </a:rPr>
              <a:t>equivalent to 2cd order Finite-Differencing </a:t>
            </a:r>
          </a:p>
        </p:txBody>
      </p:sp>
      <p:sp>
        <p:nvSpPr>
          <p:cNvPr id="6" name="Line 17"/>
          <p:cNvSpPr>
            <a:spLocks noChangeShapeType="1"/>
          </p:cNvSpPr>
          <p:nvPr/>
        </p:nvSpPr>
        <p:spPr bwMode="auto">
          <a:xfrm>
            <a:off x="288781" y="907754"/>
            <a:ext cx="8520112" cy="1587"/>
          </a:xfrm>
          <a:prstGeom prst="line">
            <a:avLst/>
          </a:prstGeom>
          <a:noFill/>
          <a:ln w="25400" cap="flat">
            <a:solidFill>
              <a:srgbClr val="4F81BD"/>
            </a:solidFill>
            <a:prstDash val="solid"/>
            <a:round/>
            <a:headEnd type="none" w="med" len="med"/>
            <a:tailEnd type="none" w="med" len="med"/>
          </a:ln>
          <a:effectLst>
            <a:outerShdw blurRad="38100" dist="25399" dir="5400000" algn="ctr" rotWithShape="0">
              <a:schemeClr val="bg2">
                <a:alpha val="37997"/>
              </a:schemeClr>
            </a:outerShdw>
          </a:effectLst>
        </p:spPr>
        <p:txBody>
          <a:bodyPr lIns="0" tIns="0" rIns="0" bIns="0"/>
          <a:lstStyle/>
          <a:p>
            <a:pPr marL="0" marR="0" algn="l" rtl="0" eaLnBrk="0" fontAlgn="base" hangingPunct="0">
              <a:spcBef>
                <a:spcPct val="0"/>
              </a:spcBef>
              <a:spcAft>
                <a:spcPct val="0"/>
              </a:spcAft>
              <a:defRPr/>
            </a:pPr>
            <a:endParaRPr lang="en-US" kern="1200">
              <a:solidFill>
                <a:srgbClr val="000000"/>
              </a:solidFill>
              <a:uFillTx/>
              <a:latin typeface="Arial" charset="0"/>
              <a:ea typeface="ＭＳ Ｐゴシック" charset="0"/>
              <a:cs typeface="ＭＳ Ｐゴシック" charset="0"/>
            </a:endParaRPr>
          </a:p>
        </p:txBody>
      </p:sp>
      <p:sp>
        <p:nvSpPr>
          <p:cNvPr id="8" name="TextBox 7"/>
          <p:cNvSpPr txBox="1"/>
          <p:nvPr/>
        </p:nvSpPr>
        <p:spPr>
          <a:xfrm>
            <a:off x="244654" y="1711158"/>
            <a:ext cx="3612052" cy="646331"/>
          </a:xfrm>
          <a:prstGeom prst="rect">
            <a:avLst/>
          </a:prstGeom>
          <a:noFill/>
        </p:spPr>
        <p:txBody>
          <a:bodyPr wrap="square" rtlCol="0">
            <a:spAutoFit/>
          </a:bodyPr>
          <a:lstStyle/>
          <a:p>
            <a:r>
              <a:rPr lang="en-US" dirty="0"/>
              <a:t>Advection paradigm test problem:</a:t>
            </a:r>
          </a:p>
          <a:p>
            <a:endParaRPr lang="en-US" dirty="0"/>
          </a:p>
        </p:txBody>
      </p:sp>
      <p:sp>
        <p:nvSpPr>
          <p:cNvPr id="11" name="TextBox 10"/>
          <p:cNvSpPr txBox="1"/>
          <p:nvPr/>
        </p:nvSpPr>
        <p:spPr>
          <a:xfrm>
            <a:off x="153006" y="2896192"/>
            <a:ext cx="4544267" cy="646331"/>
          </a:xfrm>
          <a:prstGeom prst="rect">
            <a:avLst/>
          </a:prstGeom>
          <a:noFill/>
        </p:spPr>
        <p:txBody>
          <a:bodyPr wrap="square" rtlCol="0">
            <a:spAutoFit/>
          </a:bodyPr>
          <a:lstStyle/>
          <a:p>
            <a:r>
              <a:rPr lang="en-US" dirty="0" err="1"/>
              <a:t>Symplectic</a:t>
            </a:r>
            <a:r>
              <a:rPr lang="en-US" dirty="0"/>
              <a:t> / Arakawa algorithm</a:t>
            </a:r>
          </a:p>
          <a:p>
            <a:r>
              <a:rPr lang="en-US" dirty="0"/>
              <a:t>= standard 2cd order centered finite-difference</a:t>
            </a:r>
          </a:p>
        </p:txBody>
      </p:sp>
      <p:pic>
        <p:nvPicPr>
          <p:cNvPr id="12" name="Picture 11" descr="latex-imag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8824" y="1649487"/>
            <a:ext cx="2262030" cy="630137"/>
          </a:xfrm>
          <a:prstGeom prst="rect">
            <a:avLst/>
          </a:prstGeom>
        </p:spPr>
      </p:pic>
      <p:pic>
        <p:nvPicPr>
          <p:cNvPr id="14" name="Picture 13"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0306" y="2873448"/>
            <a:ext cx="2969813" cy="600118"/>
          </a:xfrm>
          <a:prstGeom prst="rect">
            <a:avLst/>
          </a:prstGeom>
        </p:spPr>
      </p:pic>
      <p:sp>
        <p:nvSpPr>
          <p:cNvPr id="16" name="TextBox 15"/>
          <p:cNvSpPr txBox="1"/>
          <p:nvPr/>
        </p:nvSpPr>
        <p:spPr>
          <a:xfrm>
            <a:off x="1529452" y="3951262"/>
            <a:ext cx="3152521" cy="378495"/>
          </a:xfrm>
          <a:prstGeom prst="rect">
            <a:avLst/>
          </a:prstGeom>
          <a:noFill/>
        </p:spPr>
        <p:txBody>
          <a:bodyPr wrap="square" rtlCol="0">
            <a:spAutoFit/>
          </a:bodyPr>
          <a:lstStyle/>
          <a:p>
            <a:r>
              <a:rPr lang="en-US" dirty="0"/>
              <a:t>Exactly conserves particles:</a:t>
            </a:r>
          </a:p>
        </p:txBody>
      </p:sp>
      <p:pic>
        <p:nvPicPr>
          <p:cNvPr id="15" name="Picture 1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5091" y="3909321"/>
            <a:ext cx="1768088" cy="619586"/>
          </a:xfrm>
          <a:prstGeom prst="rect">
            <a:avLst/>
          </a:prstGeom>
        </p:spPr>
      </p:pic>
      <p:pic>
        <p:nvPicPr>
          <p:cNvPr id="17" name="Picture 16"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8892" y="4757885"/>
            <a:ext cx="1688175" cy="581640"/>
          </a:xfrm>
          <a:prstGeom prst="rect">
            <a:avLst/>
          </a:prstGeom>
        </p:spPr>
      </p:pic>
      <p:sp>
        <p:nvSpPr>
          <p:cNvPr id="19" name="TextBox 18"/>
          <p:cNvSpPr txBox="1"/>
          <p:nvPr/>
        </p:nvSpPr>
        <p:spPr>
          <a:xfrm>
            <a:off x="504919" y="4773444"/>
            <a:ext cx="3962846" cy="369332"/>
          </a:xfrm>
          <a:prstGeom prst="rect">
            <a:avLst/>
          </a:prstGeom>
          <a:noFill/>
        </p:spPr>
        <p:txBody>
          <a:bodyPr wrap="square" rtlCol="0">
            <a:spAutoFit/>
          </a:bodyPr>
          <a:lstStyle/>
          <a:p>
            <a:r>
              <a:rPr lang="en-US" dirty="0"/>
              <a:t>and “free energy” / “entropy” / L</a:t>
            </a:r>
            <a:r>
              <a:rPr lang="en-US" baseline="-25000" dirty="0"/>
              <a:t>2</a:t>
            </a:r>
            <a:r>
              <a:rPr lang="en-US" dirty="0"/>
              <a:t> norm:</a:t>
            </a:r>
          </a:p>
        </p:txBody>
      </p:sp>
    </p:spTree>
    <p:extLst>
      <p:ext uri="{BB962C8B-B14F-4D97-AF65-F5344CB8AC3E}">
        <p14:creationId xmlns:p14="http://schemas.microsoft.com/office/powerpoint/2010/main" val="227644600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5875"/>
            <a:ext cx="8853488"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02" name="Rectangle 2"/>
          <p:cNvSpPr>
            <a:spLocks/>
          </p:cNvSpPr>
          <p:nvPr/>
        </p:nvSpPr>
        <p:spPr bwMode="auto">
          <a:xfrm>
            <a:off x="88900" y="6197601"/>
            <a:ext cx="8928100"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597" bIns="0"/>
          <a:lstStyle/>
          <a:p>
            <a:pPr marL="38087" marR="0" algn="l" rtl="0" fontAlgn="base">
              <a:spcBef>
                <a:spcPct val="0"/>
              </a:spcBef>
              <a:spcAft>
                <a:spcPct val="0"/>
              </a:spcAft>
            </a:pPr>
            <a:r>
              <a:rPr lang="en-US" kern="1200" dirty="0">
                <a:solidFill>
                  <a:srgbClr val="000000"/>
                </a:solidFill>
                <a:uFillTx/>
                <a:latin typeface="Arial" charset="0"/>
                <a:ea typeface="ヒラギノ明朝 ProN W3" charset="0"/>
                <a:cs typeface="Arial" charset="0"/>
                <a:sym typeface="Arial" charset="0"/>
              </a:rPr>
              <a:t>Relatively okay solution, will converge to exact solution as </a:t>
            </a:r>
            <a:r>
              <a:rPr lang="en-US" kern="1200" dirty="0" err="1">
                <a:solidFill>
                  <a:srgbClr val="000000"/>
                </a:solidFill>
                <a:uFillTx/>
                <a:latin typeface="Arial" charset="0"/>
                <a:ea typeface="ヒラギノ明朝 ProN W3" charset="0"/>
                <a:cs typeface="Arial" charset="0"/>
                <a:sym typeface="Arial" charset="0"/>
              </a:rPr>
              <a:t>Δx</a:t>
            </a:r>
            <a:r>
              <a:rPr lang="en-US" kern="1200" dirty="0">
                <a:solidFill>
                  <a:srgbClr val="000000"/>
                </a:solidFill>
                <a:uFillTx/>
                <a:latin typeface="Arial" charset="0"/>
                <a:ea typeface="ヒラギノ明朝 ProN W3" charset="0"/>
                <a:cs typeface="Arial" charset="0"/>
                <a:sym typeface="Arial" charset="0"/>
              </a:rPr>
              <a:t> --&gt; 0.  But disappointing it requires so many grid points, that there are artificial oscillations, and that F&lt;0.</a:t>
            </a:r>
          </a:p>
        </p:txBody>
      </p:sp>
      <p:sp>
        <p:nvSpPr>
          <p:cNvPr id="204803" name="Rectangle 3"/>
          <p:cNvSpPr>
            <a:spLocks/>
          </p:cNvSpPr>
          <p:nvPr/>
        </p:nvSpPr>
        <p:spPr bwMode="auto">
          <a:xfrm>
            <a:off x="406400" y="1"/>
            <a:ext cx="87503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597" bIns="0"/>
          <a:lstStyle/>
          <a:p>
            <a:pPr marL="38087" marR="0" algn="l" rtl="0" fontAlgn="base">
              <a:spcBef>
                <a:spcPct val="0"/>
              </a:spcBef>
              <a:spcAft>
                <a:spcPct val="0"/>
              </a:spcAft>
            </a:pPr>
            <a:r>
              <a:rPr lang="en-US" sz="2400" kern="1200" dirty="0">
                <a:solidFill>
                  <a:srgbClr val="0000FF"/>
                </a:solidFill>
                <a:uFillTx/>
                <a:latin typeface="Arial" charset="0"/>
                <a:ea typeface="ヒラギノ明朝 ProN W3" charset="0"/>
                <a:cs typeface="Arial" charset="0"/>
                <a:sym typeface="Arial" charset="0"/>
              </a:rPr>
              <a:t>Simple test: Advection of Gaussian pulse in periodic box</a:t>
            </a:r>
          </a:p>
        </p:txBody>
      </p:sp>
      <p:sp>
        <p:nvSpPr>
          <p:cNvPr id="204804" name="Line 4"/>
          <p:cNvSpPr>
            <a:spLocks noChangeShapeType="1"/>
          </p:cNvSpPr>
          <p:nvPr/>
        </p:nvSpPr>
        <p:spPr bwMode="auto">
          <a:xfrm>
            <a:off x="450850" y="438150"/>
            <a:ext cx="7772400" cy="1588"/>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marL="0" marR="0" algn="l" rtl="0" fontAlgn="base">
              <a:spcBef>
                <a:spcPct val="0"/>
              </a:spcBef>
              <a:spcAft>
                <a:spcPct val="0"/>
              </a:spcAft>
            </a:pPr>
            <a:endParaRPr lang="en-US" sz="2400" kern="1200">
              <a:solidFill>
                <a:srgbClr val="000000"/>
              </a:solidFill>
              <a:uFillTx/>
              <a:latin typeface="Times New Roman" charset="0"/>
              <a:ea typeface="ヒラギノ明朝 ProN W3" charset="0"/>
              <a:cs typeface="ヒラギノ明朝 ProN W3" charset="0"/>
              <a:sym typeface="Times New Roman" charset="0"/>
            </a:endParaRPr>
          </a:p>
        </p:txBody>
      </p:sp>
      <p:sp>
        <p:nvSpPr>
          <p:cNvPr id="2" name="Slide Number Placeholder 1"/>
          <p:cNvSpPr>
            <a:spLocks noGrp="1"/>
          </p:cNvSpPr>
          <p:nvPr>
            <p:ph type="sldNum" sz="quarter" idx="10"/>
          </p:nvPr>
        </p:nvSpPr>
        <p:spPr>
          <a:xfrm>
            <a:off x="8831263" y="6553200"/>
            <a:ext cx="312737" cy="304800"/>
          </a:xfrm>
        </p:spPr>
        <p:txBody>
          <a:bodyPr/>
          <a:lstStyle/>
          <a:p>
            <a:pPr>
              <a:defRPr/>
            </a:pPr>
            <a:fld id="{1FFFB399-A90B-2141-AE9D-0060A21E9B29}" type="slidenum">
              <a:rPr lang="en-US" smtClean="0">
                <a:solidFill>
                  <a:srgbClr val="000000"/>
                </a:solidFill>
              </a:rPr>
              <a:pPr>
                <a:defRPr/>
              </a:pPr>
              <a:t>5</a:t>
            </a:fld>
            <a:endParaRPr lang="en-US" dirty="0">
              <a:solidFill>
                <a:srgbClr val="000000"/>
              </a:solidFill>
            </a:endParaRPr>
          </a:p>
        </p:txBody>
      </p:sp>
      <p:sp>
        <p:nvSpPr>
          <p:cNvPr id="3" name="TextBox 2"/>
          <p:cNvSpPr txBox="1"/>
          <p:nvPr/>
        </p:nvSpPr>
        <p:spPr>
          <a:xfrm>
            <a:off x="413116" y="3121097"/>
            <a:ext cx="731540" cy="461665"/>
          </a:xfrm>
          <a:prstGeom prst="rect">
            <a:avLst/>
          </a:prstGeom>
          <a:solidFill>
            <a:schemeClr val="bg1"/>
          </a:solidFill>
        </p:spPr>
        <p:txBody>
          <a:bodyPr wrap="none" rtlCol="0">
            <a:spAutoFit/>
          </a:bodyPr>
          <a:lstStyle/>
          <a:p>
            <a:r>
              <a:rPr lang="en-US" sz="2400" dirty="0"/>
              <a:t>F(x)</a:t>
            </a:r>
          </a:p>
        </p:txBody>
      </p:sp>
    </p:spTree>
    <p:extLst>
      <p:ext uri="{BB962C8B-B14F-4D97-AF65-F5344CB8AC3E}">
        <p14:creationId xmlns:p14="http://schemas.microsoft.com/office/powerpoint/2010/main" val="65696229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26790"/>
            <a:ext cx="8888413"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6" name="Rectangle 2"/>
          <p:cNvSpPr>
            <a:spLocks/>
          </p:cNvSpPr>
          <p:nvPr/>
        </p:nvSpPr>
        <p:spPr bwMode="auto">
          <a:xfrm>
            <a:off x="406400" y="1"/>
            <a:ext cx="87503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597" bIns="0"/>
          <a:lstStyle/>
          <a:p>
            <a:pPr marL="38087" marR="0" algn="l" rtl="0" fontAlgn="base">
              <a:spcBef>
                <a:spcPct val="0"/>
              </a:spcBef>
              <a:spcAft>
                <a:spcPct val="0"/>
              </a:spcAft>
            </a:pPr>
            <a:r>
              <a:rPr lang="en-US" sz="2400" kern="1200" dirty="0">
                <a:solidFill>
                  <a:srgbClr val="0000FF"/>
                </a:solidFill>
                <a:uFillTx/>
                <a:latin typeface="Arial" charset="0"/>
                <a:ea typeface="ヒラギノ明朝 ProN W3" charset="0"/>
                <a:cs typeface="Arial" charset="0"/>
                <a:sym typeface="Arial" charset="0"/>
              </a:rPr>
              <a:t>Harder test: Advection of Gaussian + Top Hat in periodic box</a:t>
            </a:r>
          </a:p>
        </p:txBody>
      </p:sp>
      <p:sp>
        <p:nvSpPr>
          <p:cNvPr id="205827" name="Line 3"/>
          <p:cNvSpPr>
            <a:spLocks noChangeShapeType="1"/>
          </p:cNvSpPr>
          <p:nvPr/>
        </p:nvSpPr>
        <p:spPr bwMode="auto">
          <a:xfrm>
            <a:off x="450850" y="438150"/>
            <a:ext cx="7772400" cy="1588"/>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marL="0" marR="0" algn="l" rtl="0" fontAlgn="base">
              <a:spcBef>
                <a:spcPct val="0"/>
              </a:spcBef>
              <a:spcAft>
                <a:spcPct val="0"/>
              </a:spcAft>
            </a:pPr>
            <a:endParaRPr lang="en-US" sz="2400" kern="1200">
              <a:solidFill>
                <a:srgbClr val="000000"/>
              </a:solidFill>
              <a:uFillTx/>
              <a:latin typeface="Times New Roman" charset="0"/>
              <a:ea typeface="ヒラギノ明朝 ProN W3" charset="0"/>
              <a:cs typeface="ヒラギノ明朝 ProN W3" charset="0"/>
              <a:sym typeface="Times New Roman" charset="0"/>
            </a:endParaRPr>
          </a:p>
        </p:txBody>
      </p:sp>
      <p:sp>
        <p:nvSpPr>
          <p:cNvPr id="2" name="Slide Number Placeholder 1"/>
          <p:cNvSpPr>
            <a:spLocks noGrp="1"/>
          </p:cNvSpPr>
          <p:nvPr>
            <p:ph type="sldNum" sz="quarter" idx="10"/>
          </p:nvPr>
        </p:nvSpPr>
        <p:spPr>
          <a:xfrm>
            <a:off x="8831263" y="6553200"/>
            <a:ext cx="312737" cy="304800"/>
          </a:xfrm>
        </p:spPr>
        <p:txBody>
          <a:bodyPr/>
          <a:lstStyle/>
          <a:p>
            <a:pPr>
              <a:defRPr/>
            </a:pPr>
            <a:fld id="{1FFFB399-A90B-2141-AE9D-0060A21E9B29}" type="slidenum">
              <a:rPr lang="en-US" smtClean="0">
                <a:solidFill>
                  <a:srgbClr val="000000"/>
                </a:solidFill>
              </a:rPr>
              <a:pPr>
                <a:defRPr/>
              </a:pPr>
              <a:t>6</a:t>
            </a:fld>
            <a:endParaRPr lang="en-US" dirty="0">
              <a:solidFill>
                <a:srgbClr val="000000"/>
              </a:solidFill>
            </a:endParaRPr>
          </a:p>
        </p:txBody>
      </p:sp>
      <p:sp>
        <p:nvSpPr>
          <p:cNvPr id="8" name="TextBox 7"/>
          <p:cNvSpPr txBox="1"/>
          <p:nvPr/>
        </p:nvSpPr>
        <p:spPr>
          <a:xfrm>
            <a:off x="413116" y="3121097"/>
            <a:ext cx="731540" cy="461665"/>
          </a:xfrm>
          <a:prstGeom prst="rect">
            <a:avLst/>
          </a:prstGeom>
          <a:solidFill>
            <a:schemeClr val="bg1"/>
          </a:solidFill>
        </p:spPr>
        <p:txBody>
          <a:bodyPr wrap="none" rtlCol="0">
            <a:spAutoFit/>
          </a:bodyPr>
          <a:lstStyle/>
          <a:p>
            <a:r>
              <a:rPr lang="en-US" sz="2400" dirty="0"/>
              <a:t>F(x)</a:t>
            </a:r>
          </a:p>
        </p:txBody>
      </p:sp>
    </p:spTree>
    <p:extLst>
      <p:ext uri="{BB962C8B-B14F-4D97-AF65-F5344CB8AC3E}">
        <p14:creationId xmlns:p14="http://schemas.microsoft.com/office/powerpoint/2010/main" val="377835367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p:cNvSpPr>
          <p:nvPr/>
        </p:nvSpPr>
        <p:spPr bwMode="auto">
          <a:xfrm>
            <a:off x="172454" y="5986350"/>
            <a:ext cx="8732461" cy="87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597" bIns="0"/>
          <a:lstStyle/>
          <a:p>
            <a:pPr marL="38087"/>
            <a:r>
              <a:rPr lang="en-US" sz="1600" dirty="0">
                <a:solidFill>
                  <a:schemeClr val="tx1"/>
                </a:solidFill>
                <a:latin typeface="Arial" charset="0"/>
                <a:cs typeface="Arial" charset="0"/>
                <a:sym typeface="Arial" charset="0"/>
              </a:rPr>
              <a:t>Even high-order </a:t>
            </a:r>
            <a:r>
              <a:rPr lang="en-US" altLang="ja-JP" sz="1600" dirty="0">
                <a:solidFill>
                  <a:schemeClr val="tx1"/>
                </a:solidFill>
                <a:latin typeface="Arial" charset="0"/>
                <a:cs typeface="Arial" charset="0"/>
                <a:sym typeface="Arial" charset="0"/>
              </a:rPr>
              <a:t>(3</a:t>
            </a:r>
            <a:r>
              <a:rPr lang="en-US" altLang="ja-JP" sz="1600" baseline="30000" dirty="0">
                <a:solidFill>
                  <a:schemeClr val="tx1"/>
                </a:solidFill>
                <a:latin typeface="Arial" charset="0"/>
                <a:cs typeface="Arial" charset="0"/>
                <a:sym typeface="Arial" charset="0"/>
              </a:rPr>
              <a:t>rd</a:t>
            </a:r>
            <a:r>
              <a:rPr lang="en-US" altLang="ja-JP" sz="1600">
                <a:solidFill>
                  <a:schemeClr val="tx1"/>
                </a:solidFill>
                <a:latin typeface="Arial" charset="0"/>
                <a:cs typeface="Arial" charset="0"/>
                <a:sym typeface="Arial" charset="0"/>
              </a:rPr>
              <a:t>) </a:t>
            </a:r>
            <a:r>
              <a:rPr lang="en-US" sz="1600">
                <a:solidFill>
                  <a:schemeClr val="tx1"/>
                </a:solidFill>
                <a:latin typeface="Arial" charset="0"/>
                <a:cs typeface="Arial" charset="0"/>
                <a:sym typeface="Arial" charset="0"/>
              </a:rPr>
              <a:t> upwind </a:t>
            </a:r>
            <a:r>
              <a:rPr lang="en-US" sz="1600" dirty="0">
                <a:solidFill>
                  <a:schemeClr val="tx1"/>
                </a:solidFill>
                <a:latin typeface="Arial" charset="0"/>
                <a:cs typeface="Arial" charset="0"/>
                <a:sym typeface="Arial" charset="0"/>
              </a:rPr>
              <a:t>with (hyper)diffusion has overshoots.  Godunov’s theorem: linear algorithm can’t avoid artificial overshoots unless very diffusive 1</a:t>
            </a:r>
            <a:r>
              <a:rPr lang="en-US" sz="1600" baseline="30000" dirty="0">
                <a:solidFill>
                  <a:schemeClr val="tx1"/>
                </a:solidFill>
                <a:latin typeface="Arial" charset="0"/>
                <a:cs typeface="Arial" charset="0"/>
                <a:sym typeface="Arial" charset="0"/>
              </a:rPr>
              <a:t>st</a:t>
            </a:r>
            <a:r>
              <a:rPr lang="en-US" sz="1600" dirty="0">
                <a:solidFill>
                  <a:schemeClr val="tx1"/>
                </a:solidFill>
                <a:latin typeface="Arial" charset="0"/>
                <a:cs typeface="Arial" charset="0"/>
                <a:sym typeface="Arial" charset="0"/>
              </a:rPr>
              <a:t> order upwind is used.  Negative density doesn’t make physical sense, could cause sheath problems.</a:t>
            </a:r>
          </a:p>
        </p:txBody>
      </p:sp>
      <p:pic>
        <p:nvPicPr>
          <p:cNvPr id="3" name="Picture 2"/>
          <p:cNvPicPr>
            <a:picLocks noChangeAspect="1"/>
          </p:cNvPicPr>
          <p:nvPr/>
        </p:nvPicPr>
        <p:blipFill>
          <a:blip r:embed="rId2"/>
          <a:stretch>
            <a:fillRect/>
          </a:stretch>
        </p:blipFill>
        <p:spPr>
          <a:xfrm>
            <a:off x="1124882" y="800765"/>
            <a:ext cx="7336330" cy="5135432"/>
          </a:xfrm>
          <a:prstGeom prst="rect">
            <a:avLst/>
          </a:prstGeom>
        </p:spPr>
      </p:pic>
      <p:sp>
        <p:nvSpPr>
          <p:cNvPr id="2" name="Slide Number Placeholder 1"/>
          <p:cNvSpPr>
            <a:spLocks noGrp="1"/>
          </p:cNvSpPr>
          <p:nvPr>
            <p:ph type="sldNum" sz="quarter" idx="10"/>
          </p:nvPr>
        </p:nvSpPr>
        <p:spPr>
          <a:xfrm>
            <a:off x="8831263" y="6553200"/>
            <a:ext cx="312737" cy="304800"/>
          </a:xfrm>
        </p:spPr>
        <p:txBody>
          <a:bodyPr/>
          <a:lstStyle/>
          <a:p>
            <a:pPr>
              <a:defRPr/>
            </a:pPr>
            <a:fld id="{1FFFB399-A90B-2141-AE9D-0060A21E9B29}" type="slidenum">
              <a:rPr lang="en-US" smtClean="0"/>
              <a:pPr>
                <a:defRPr/>
              </a:pPr>
              <a:t>7</a:t>
            </a:fld>
            <a:endParaRPr lang="en-US" dirty="0"/>
          </a:p>
        </p:txBody>
      </p:sp>
      <p:sp>
        <p:nvSpPr>
          <p:cNvPr id="6" name="TextBox 5"/>
          <p:cNvSpPr txBox="1"/>
          <p:nvPr/>
        </p:nvSpPr>
        <p:spPr>
          <a:xfrm>
            <a:off x="413116" y="3121097"/>
            <a:ext cx="731540" cy="461665"/>
          </a:xfrm>
          <a:prstGeom prst="rect">
            <a:avLst/>
          </a:prstGeom>
          <a:solidFill>
            <a:schemeClr val="bg1"/>
          </a:solidFill>
        </p:spPr>
        <p:txBody>
          <a:bodyPr wrap="none" rtlCol="0">
            <a:spAutoFit/>
          </a:bodyPr>
          <a:lstStyle/>
          <a:p>
            <a:r>
              <a:rPr lang="en-US" sz="2400" dirty="0"/>
              <a:t>F(x)</a:t>
            </a:r>
          </a:p>
        </p:txBody>
      </p:sp>
      <p:sp>
        <p:nvSpPr>
          <p:cNvPr id="5" name="TextBox 4"/>
          <p:cNvSpPr txBox="1"/>
          <p:nvPr/>
        </p:nvSpPr>
        <p:spPr>
          <a:xfrm>
            <a:off x="2320295" y="721275"/>
            <a:ext cx="5393118" cy="369332"/>
          </a:xfrm>
          <a:prstGeom prst="rect">
            <a:avLst/>
          </a:prstGeom>
          <a:solidFill>
            <a:schemeClr val="bg1"/>
          </a:solidFill>
        </p:spPr>
        <p:txBody>
          <a:bodyPr wrap="square" rtlCol="0">
            <a:spAutoFit/>
          </a:bodyPr>
          <a:lstStyle/>
          <a:p>
            <a:r>
              <a:rPr kumimoji="1" lang="en-US" altLang="ja-JP" dirty="0"/>
              <a:t> </a:t>
            </a:r>
            <a:endParaRPr kumimoji="1" lang="ja-JP" altLang="en-US" dirty="0"/>
          </a:p>
        </p:txBody>
      </p:sp>
      <p:sp>
        <p:nvSpPr>
          <p:cNvPr id="8" name="Line 4"/>
          <p:cNvSpPr>
            <a:spLocks noChangeShapeType="1"/>
          </p:cNvSpPr>
          <p:nvPr/>
        </p:nvSpPr>
        <p:spPr bwMode="auto">
          <a:xfrm>
            <a:off x="564819" y="856527"/>
            <a:ext cx="7772400" cy="1588"/>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marL="0" marR="0" algn="l" rtl="0" fontAlgn="base">
              <a:spcBef>
                <a:spcPct val="0"/>
              </a:spcBef>
              <a:spcAft>
                <a:spcPct val="0"/>
              </a:spcAft>
            </a:pPr>
            <a:endParaRPr lang="en-US" sz="2400" kern="1200">
              <a:solidFill>
                <a:srgbClr val="000000"/>
              </a:solidFill>
              <a:uFillTx/>
              <a:latin typeface="Times New Roman" charset="0"/>
              <a:ea typeface="ヒラギノ明朝 ProN W3" charset="0"/>
              <a:cs typeface="ヒラギノ明朝 ProN W3" charset="0"/>
              <a:sym typeface="Times New Roman" charset="0"/>
            </a:endParaRPr>
          </a:p>
        </p:txBody>
      </p:sp>
      <p:sp>
        <p:nvSpPr>
          <p:cNvPr id="4" name="Rectangle 3"/>
          <p:cNvSpPr/>
          <p:nvPr/>
        </p:nvSpPr>
        <p:spPr>
          <a:xfrm>
            <a:off x="248122" y="0"/>
            <a:ext cx="8716784" cy="830997"/>
          </a:xfrm>
          <a:prstGeom prst="rect">
            <a:avLst/>
          </a:prstGeom>
        </p:spPr>
        <p:txBody>
          <a:bodyPr wrap="square">
            <a:spAutoFit/>
          </a:bodyPr>
          <a:lstStyle/>
          <a:p>
            <a:pPr algn="ctr"/>
            <a:r>
              <a:rPr lang="en-US" altLang="ja-JP" sz="2400" dirty="0">
                <a:solidFill>
                  <a:srgbClr val="0000FF"/>
                </a:solidFill>
                <a:latin typeface="Arial"/>
                <a:ea typeface="ＭＳ Ｐゴシック" charset="0"/>
                <a:cs typeface="Arial"/>
              </a:rPr>
              <a:t>Many common continuum algorithms (Arakawa, high-order upwind, spectral) can have difficulties in the edge</a:t>
            </a:r>
            <a:endParaRPr lang="ja-JP" altLang="en-US" sz="2400" dirty="0">
              <a:latin typeface="Arial"/>
              <a:cs typeface="Arial"/>
            </a:endParaRPr>
          </a:p>
        </p:txBody>
      </p:sp>
    </p:spTree>
    <p:extLst>
      <p:ext uri="{BB962C8B-B14F-4D97-AF65-F5344CB8AC3E}">
        <p14:creationId xmlns:p14="http://schemas.microsoft.com/office/powerpoint/2010/main" val="85646858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25643" y="842764"/>
            <a:ext cx="7387332" cy="5111377"/>
          </a:xfrm>
          <a:prstGeom prst="rect">
            <a:avLst/>
          </a:prstGeom>
        </p:spPr>
      </p:pic>
      <p:sp>
        <p:nvSpPr>
          <p:cNvPr id="209922" name="Rectangle 2"/>
          <p:cNvSpPr>
            <a:spLocks/>
          </p:cNvSpPr>
          <p:nvPr/>
        </p:nvSpPr>
        <p:spPr bwMode="auto">
          <a:xfrm>
            <a:off x="247653" y="6400800"/>
            <a:ext cx="87280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597" bIns="0"/>
          <a:lstStyle/>
          <a:p>
            <a:pPr marL="38087" marR="0" algn="l" rtl="0" fontAlgn="base">
              <a:spcBef>
                <a:spcPct val="0"/>
              </a:spcBef>
              <a:spcAft>
                <a:spcPct val="0"/>
              </a:spcAft>
            </a:pPr>
            <a:r>
              <a:rPr lang="en-US" sz="1200" kern="1200" dirty="0">
                <a:solidFill>
                  <a:srgbClr val="000000"/>
                </a:solidFill>
                <a:uFillTx/>
                <a:latin typeface="Arial" charset="0"/>
                <a:ea typeface="ヒラギノ明朝 ProN W3" charset="0"/>
                <a:cs typeface="Arial" charset="0"/>
                <a:sym typeface="Arial" charset="0"/>
              </a:rPr>
              <a:t>Uses 3</a:t>
            </a:r>
            <a:r>
              <a:rPr lang="en-US" sz="1200" kern="1200" baseline="30000" dirty="0">
                <a:solidFill>
                  <a:srgbClr val="000000"/>
                </a:solidFill>
                <a:uFillTx/>
                <a:latin typeface="Arial" charset="0"/>
                <a:ea typeface="ヒラギノ明朝 ProN W3" charset="0"/>
                <a:cs typeface="Arial" charset="0"/>
                <a:sym typeface="Arial" charset="0"/>
              </a:rPr>
              <a:t>rd</a:t>
            </a:r>
            <a:r>
              <a:rPr lang="en-US" sz="1200" kern="1200" dirty="0">
                <a:solidFill>
                  <a:srgbClr val="000000"/>
                </a:solidFill>
                <a:uFillTx/>
                <a:latin typeface="Arial" charset="0"/>
                <a:ea typeface="ヒラギノ明朝 ProN W3" charset="0"/>
                <a:cs typeface="Arial" charset="0"/>
                <a:sym typeface="Arial" charset="0"/>
              </a:rPr>
              <a:t> order initial spatial interpolation before limiter, 3</a:t>
            </a:r>
            <a:r>
              <a:rPr lang="en-US" sz="1200" kern="1200" baseline="30000" dirty="0">
                <a:solidFill>
                  <a:srgbClr val="000000"/>
                </a:solidFill>
                <a:uFillTx/>
                <a:latin typeface="Arial" charset="0"/>
                <a:ea typeface="ヒラギノ明朝 ProN W3" charset="0"/>
                <a:cs typeface="Arial" charset="0"/>
                <a:sym typeface="Arial" charset="0"/>
              </a:rPr>
              <a:t>rd</a:t>
            </a:r>
            <a:r>
              <a:rPr lang="en-US" sz="1200" kern="1200" dirty="0">
                <a:solidFill>
                  <a:srgbClr val="000000"/>
                </a:solidFill>
                <a:uFillTx/>
                <a:latin typeface="Arial" charset="0"/>
                <a:ea typeface="ヒラギノ明朝 ProN W3" charset="0"/>
                <a:cs typeface="Arial" charset="0"/>
                <a:sym typeface="Arial" charset="0"/>
              </a:rPr>
              <a:t> order SSP-RK.  Seems better at CFL=0.5 with 2cd order time-space-coupled time step, (exact at CFL=1), but for complex flows, will be regions at wide range of CFL=v*</a:t>
            </a:r>
            <a:r>
              <a:rPr lang="en-US" sz="1200" kern="1200" dirty="0" err="1">
                <a:solidFill>
                  <a:srgbClr val="000000"/>
                </a:solidFill>
                <a:uFillTx/>
                <a:latin typeface="Arial" charset="0"/>
                <a:ea typeface="ヒラギノ明朝 ProN W3" charset="0"/>
                <a:cs typeface="Arial" charset="0"/>
                <a:sym typeface="Arial" charset="0"/>
              </a:rPr>
              <a:t>dt</a:t>
            </a:r>
            <a:r>
              <a:rPr lang="en-US" sz="1200" kern="1200" dirty="0">
                <a:solidFill>
                  <a:srgbClr val="000000"/>
                </a:solidFill>
                <a:uFillTx/>
                <a:latin typeface="Arial" charset="0"/>
                <a:ea typeface="ヒラギノ明朝 ProN W3" charset="0"/>
                <a:cs typeface="Arial" charset="0"/>
                <a:sym typeface="Arial" charset="0"/>
              </a:rPr>
              <a:t>/dx, incl. CFL&lt;&lt;1.</a:t>
            </a:r>
          </a:p>
        </p:txBody>
      </p:sp>
      <p:sp>
        <p:nvSpPr>
          <p:cNvPr id="209923" name="Rectangle 3"/>
          <p:cNvSpPr>
            <a:spLocks/>
          </p:cNvSpPr>
          <p:nvPr/>
        </p:nvSpPr>
        <p:spPr bwMode="auto">
          <a:xfrm>
            <a:off x="219487" y="114301"/>
            <a:ext cx="8591363"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597" bIns="0"/>
          <a:lstStyle/>
          <a:p>
            <a:pPr marL="38087" marR="0" algn="ctr" rtl="0" fontAlgn="base">
              <a:spcBef>
                <a:spcPct val="0"/>
              </a:spcBef>
              <a:spcAft>
                <a:spcPct val="0"/>
              </a:spcAft>
            </a:pPr>
            <a:r>
              <a:rPr lang="en-US" sz="2400" kern="1200" dirty="0">
                <a:solidFill>
                  <a:srgbClr val="000000"/>
                </a:solidFill>
                <a:uFillTx/>
                <a:latin typeface="Arial" charset="0"/>
                <a:ea typeface="ヒラギノ明朝 ProN W3" charset="0"/>
                <a:cs typeface="Arial" charset="0"/>
                <a:sym typeface="Arial" charset="0"/>
              </a:rPr>
              <a:t>Nonlinear limiters developed in 1970s-1990s do fairly well </a:t>
            </a:r>
            <a:br>
              <a:rPr lang="en-US" sz="2400" kern="1200" dirty="0">
                <a:solidFill>
                  <a:srgbClr val="000000"/>
                </a:solidFill>
                <a:uFillTx/>
                <a:latin typeface="Arial" charset="0"/>
                <a:ea typeface="ヒラギノ明朝 ProN W3" charset="0"/>
                <a:cs typeface="Arial" charset="0"/>
                <a:sym typeface="Arial" charset="0"/>
              </a:rPr>
            </a:br>
            <a:r>
              <a:rPr lang="en-US" sz="1400" kern="1200" dirty="0">
                <a:solidFill>
                  <a:srgbClr val="000000"/>
                </a:solidFill>
                <a:uFillTx/>
                <a:latin typeface="Arial" charset="0"/>
                <a:ea typeface="ヒラギノ明朝 ProN W3" charset="0"/>
                <a:cs typeface="Arial" charset="0"/>
                <a:sym typeface="Arial" charset="0"/>
              </a:rPr>
              <a:t>(except for some clipping of </a:t>
            </a:r>
            <a:r>
              <a:rPr lang="en-US" sz="1400" kern="1200" dirty="0" err="1">
                <a:solidFill>
                  <a:srgbClr val="000000"/>
                </a:solidFill>
                <a:uFillTx/>
                <a:latin typeface="Arial" charset="0"/>
                <a:ea typeface="ヒラギノ明朝 ProN W3" charset="0"/>
                <a:cs typeface="Arial" charset="0"/>
                <a:sym typeface="Arial" charset="0"/>
              </a:rPr>
              <a:t>extrema</a:t>
            </a:r>
            <a:r>
              <a:rPr lang="en-US" sz="1400" kern="1200" dirty="0">
                <a:solidFill>
                  <a:srgbClr val="000000"/>
                </a:solidFill>
                <a:uFillTx/>
                <a:latin typeface="Arial" charset="0"/>
                <a:ea typeface="ヒラギノ明朝 ProN W3" charset="0"/>
                <a:cs typeface="Arial" charset="0"/>
                <a:sym typeface="Arial" charset="0"/>
              </a:rPr>
              <a:t>)</a:t>
            </a:r>
          </a:p>
        </p:txBody>
      </p:sp>
      <p:sp>
        <p:nvSpPr>
          <p:cNvPr id="209924" name="Line 4"/>
          <p:cNvSpPr>
            <a:spLocks noChangeShapeType="1"/>
          </p:cNvSpPr>
          <p:nvPr/>
        </p:nvSpPr>
        <p:spPr bwMode="auto">
          <a:xfrm>
            <a:off x="704850" y="768350"/>
            <a:ext cx="7772400" cy="1588"/>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marL="0" marR="0" algn="l" rtl="0" fontAlgn="base">
              <a:spcBef>
                <a:spcPct val="0"/>
              </a:spcBef>
              <a:spcAft>
                <a:spcPct val="0"/>
              </a:spcAft>
            </a:pPr>
            <a:endParaRPr lang="en-US" sz="2400" kern="1200">
              <a:solidFill>
                <a:srgbClr val="000000"/>
              </a:solidFill>
              <a:uFillTx/>
              <a:latin typeface="Times New Roman" charset="0"/>
              <a:ea typeface="ヒラギノ明朝 ProN W3" charset="0"/>
              <a:cs typeface="ヒラギノ明朝 ProN W3" charset="0"/>
              <a:sym typeface="Times New Roman" charset="0"/>
            </a:endParaRPr>
          </a:p>
        </p:txBody>
      </p:sp>
      <p:sp>
        <p:nvSpPr>
          <p:cNvPr id="3" name="TextBox 2"/>
          <p:cNvSpPr txBox="1"/>
          <p:nvPr/>
        </p:nvSpPr>
        <p:spPr>
          <a:xfrm>
            <a:off x="1" y="815354"/>
            <a:ext cx="9144000" cy="369332"/>
          </a:xfrm>
          <a:prstGeom prst="rect">
            <a:avLst/>
          </a:prstGeom>
          <a:solidFill>
            <a:schemeClr val="bg1"/>
          </a:solidFill>
        </p:spPr>
        <p:txBody>
          <a:bodyPr wrap="square" rtlCol="0">
            <a:spAutoFit/>
          </a:bodyPr>
          <a:lstStyle/>
          <a:p>
            <a:pPr marL="0" marR="0" algn="l" rtl="0" fontAlgn="base">
              <a:spcBef>
                <a:spcPct val="0"/>
              </a:spcBef>
              <a:spcAft>
                <a:spcPct val="0"/>
              </a:spcAft>
            </a:pPr>
            <a:r>
              <a:rPr lang="en-US" kern="1200" dirty="0">
                <a:solidFill>
                  <a:srgbClr val="0000FF"/>
                </a:solidFill>
                <a:uFillTx/>
                <a:latin typeface="Times New Roman" charset="0"/>
                <a:ea typeface="ヒラギノ明朝 ProN W3" charset="0"/>
                <a:cs typeface="ヒラギノ明朝 ProN W3" charset="0"/>
                <a:sym typeface="Times New Roman" charset="0"/>
              </a:rPr>
              <a:t>(Eliminates artificial overshoots. Gets around Godunov’s theorem because of nonlinear filtering.)</a:t>
            </a:r>
          </a:p>
        </p:txBody>
      </p:sp>
      <p:sp>
        <p:nvSpPr>
          <p:cNvPr id="2" name="Slide Number Placeholder 1"/>
          <p:cNvSpPr>
            <a:spLocks noGrp="1"/>
          </p:cNvSpPr>
          <p:nvPr>
            <p:ph type="sldNum" sz="quarter" idx="10"/>
          </p:nvPr>
        </p:nvSpPr>
        <p:spPr>
          <a:xfrm>
            <a:off x="8831263" y="6553200"/>
            <a:ext cx="312737" cy="304800"/>
          </a:xfrm>
        </p:spPr>
        <p:txBody>
          <a:bodyPr/>
          <a:lstStyle/>
          <a:p>
            <a:pPr>
              <a:defRPr/>
            </a:pPr>
            <a:fld id="{1FFFB399-A90B-2141-AE9D-0060A21E9B29}" type="slidenum">
              <a:rPr lang="en-US" smtClean="0">
                <a:solidFill>
                  <a:srgbClr val="000000"/>
                </a:solidFill>
              </a:rPr>
              <a:pPr>
                <a:defRPr/>
              </a:pPr>
              <a:t>8</a:t>
            </a:fld>
            <a:endParaRPr lang="en-US" dirty="0">
              <a:solidFill>
                <a:srgbClr val="000000"/>
              </a:solidFill>
            </a:endParaRPr>
          </a:p>
        </p:txBody>
      </p:sp>
      <p:sp>
        <p:nvSpPr>
          <p:cNvPr id="8" name="TextBox 7"/>
          <p:cNvSpPr txBox="1"/>
          <p:nvPr/>
        </p:nvSpPr>
        <p:spPr>
          <a:xfrm>
            <a:off x="413116" y="3121097"/>
            <a:ext cx="731540" cy="461665"/>
          </a:xfrm>
          <a:prstGeom prst="rect">
            <a:avLst/>
          </a:prstGeom>
          <a:solidFill>
            <a:schemeClr val="bg1"/>
          </a:solidFill>
        </p:spPr>
        <p:txBody>
          <a:bodyPr wrap="none" rtlCol="0">
            <a:spAutoFit/>
          </a:bodyPr>
          <a:lstStyle/>
          <a:p>
            <a:r>
              <a:rPr lang="en-US" sz="2400" dirty="0"/>
              <a:t>F(x)</a:t>
            </a:r>
          </a:p>
        </p:txBody>
      </p:sp>
    </p:spTree>
    <p:extLst>
      <p:ext uri="{BB962C8B-B14F-4D97-AF65-F5344CB8AC3E}">
        <p14:creationId xmlns:p14="http://schemas.microsoft.com/office/powerpoint/2010/main" val="31802087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74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2995" name="Text Box 3"/>
          <p:cNvSpPr txBox="1">
            <a:spLocks noChangeArrowheads="1"/>
          </p:cNvSpPr>
          <p:nvPr/>
        </p:nvSpPr>
        <p:spPr bwMode="auto">
          <a:xfrm>
            <a:off x="8831263" y="6553200"/>
            <a:ext cx="312737"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1344" tIns="45672" rIns="91344" bIns="45672"/>
          <a:lstStyle>
            <a:lvl1pPr eaLnBrk="0" hangingPunct="0">
              <a:defRPr sz="2400">
                <a:solidFill>
                  <a:srgbClr val="000000"/>
                </a:solidFill>
                <a:latin typeface="Times New Roman" charset="0"/>
                <a:ea typeface="ヒラギノ明朝 ProN W3" charset="0"/>
                <a:cs typeface="ヒラギノ明朝 ProN W3" charset="0"/>
                <a:sym typeface="Times New Roman" charset="0"/>
              </a:defRPr>
            </a:lvl1pPr>
            <a:lvl2pPr marL="742950" indent="-285750" eaLnBrk="0" hangingPunct="0">
              <a:defRPr sz="2400">
                <a:solidFill>
                  <a:srgbClr val="000000"/>
                </a:solidFill>
                <a:latin typeface="Times New Roman" charset="0"/>
                <a:ea typeface="ヒラギノ明朝 ProN W3" charset="0"/>
                <a:cs typeface="ヒラギノ明朝 ProN W3" charset="0"/>
                <a:sym typeface="Times New Roman" charset="0"/>
              </a:defRPr>
            </a:lvl2pPr>
            <a:lvl3pPr marL="11430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3pPr>
            <a:lvl4pPr marL="16002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4pPr>
            <a:lvl5pPr marL="2057400" indent="-228600" eaLnBrk="0" hangingPunct="0">
              <a:defRPr sz="2400">
                <a:solidFill>
                  <a:srgbClr val="000000"/>
                </a:solidFill>
                <a:latin typeface="Times New Roman" charset="0"/>
                <a:ea typeface="ヒラギノ明朝 ProN W3" charset="0"/>
                <a:cs typeface="ヒラギノ明朝 ProN W3" charset="0"/>
                <a:sym typeface="Times New Roman" charset="0"/>
              </a:defRPr>
            </a:lvl5pPr>
            <a:lvl6pPr marL="25146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6pPr>
            <a:lvl7pPr marL="29718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7pPr>
            <a:lvl8pPr marL="34290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8pPr>
            <a:lvl9pPr marL="3886200" indent="-228600" eaLnBrk="0" fontAlgn="base" hangingPunct="0">
              <a:spcBef>
                <a:spcPct val="0"/>
              </a:spcBef>
              <a:spcAft>
                <a:spcPct val="0"/>
              </a:spcAft>
              <a:defRPr sz="2400">
                <a:solidFill>
                  <a:srgbClr val="000000"/>
                </a:solidFill>
                <a:latin typeface="Times New Roman" charset="0"/>
                <a:ea typeface="ヒラギノ明朝 ProN W3" charset="0"/>
                <a:cs typeface="ヒラギノ明朝 ProN W3" charset="0"/>
                <a:sym typeface="Times New Roman" charset="0"/>
              </a:defRPr>
            </a:lvl9pPr>
          </a:lstStyle>
          <a:p>
            <a:pPr marL="0" marR="0" algn="ctr" rtl="0" eaLnBrk="1" fontAlgn="base" hangingPunct="1">
              <a:spcBef>
                <a:spcPct val="0"/>
              </a:spcBef>
              <a:spcAft>
                <a:spcPct val="0"/>
              </a:spcAft>
            </a:pPr>
            <a:fld id="{AED013DB-BFE3-2445-9411-45090270812E}" type="slidenum">
              <a:rPr lang="en-US" sz="1400" kern="1200">
                <a:uFillTx/>
                <a:latin typeface="Arial" charset="0"/>
                <a:cs typeface="Arial" charset="0"/>
                <a:sym typeface="Arial" charset="0"/>
              </a:rPr>
              <a:pPr marL="0" marR="0" algn="ctr" rtl="0" eaLnBrk="1" fontAlgn="base" hangingPunct="1">
                <a:spcBef>
                  <a:spcPct val="0"/>
                </a:spcBef>
                <a:spcAft>
                  <a:spcPct val="0"/>
                </a:spcAft>
              </a:pPr>
              <a:t>9</a:t>
            </a:fld>
            <a:endParaRPr lang="en-US" sz="1400" kern="1200">
              <a:uFillTx/>
              <a:latin typeface="Arial" charset="0"/>
              <a:cs typeface="Arial" charset="0"/>
              <a:sym typeface="Arial" charset="0"/>
            </a:endParaRPr>
          </a:p>
        </p:txBody>
      </p:sp>
      <p:sp>
        <p:nvSpPr>
          <p:cNvPr id="212996" name="Rectangle 4"/>
          <p:cNvSpPr>
            <a:spLocks/>
          </p:cNvSpPr>
          <p:nvPr/>
        </p:nvSpPr>
        <p:spPr bwMode="auto">
          <a:xfrm>
            <a:off x="0" y="6396335"/>
            <a:ext cx="430504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40597" bIns="0">
            <a:spAutoFit/>
          </a:bodyPr>
          <a:lstStyle/>
          <a:p>
            <a:pPr marL="38087" marR="0" algn="l" rtl="0" fontAlgn="base">
              <a:spcBef>
                <a:spcPct val="0"/>
              </a:spcBef>
              <a:spcAft>
                <a:spcPct val="0"/>
              </a:spcAft>
            </a:pPr>
            <a:r>
              <a:rPr lang="en-US" sz="1000" kern="1200" dirty="0">
                <a:solidFill>
                  <a:srgbClr val="000000"/>
                </a:solidFill>
                <a:uFillTx/>
                <a:latin typeface="Arial" charset="0"/>
                <a:ea typeface="ヒラギノ明朝 ProN W3" charset="0"/>
                <a:cs typeface="Arial" charset="0"/>
                <a:sym typeface="Arial" charset="0"/>
              </a:rPr>
              <a:t>(Suresh-Huynh 1997, </a:t>
            </a:r>
            <a:r>
              <a:rPr lang="en-US" sz="1000" kern="1200" dirty="0" err="1">
                <a:solidFill>
                  <a:srgbClr val="000000"/>
                </a:solidFill>
                <a:uFillTx/>
                <a:latin typeface="Arial" charset="0"/>
                <a:ea typeface="ヒラギノ明朝 ProN W3" charset="0"/>
                <a:cs typeface="Arial" charset="0"/>
                <a:sym typeface="Arial" charset="0"/>
              </a:rPr>
              <a:t>Colella-Sekora</a:t>
            </a:r>
            <a:r>
              <a:rPr lang="en-US" sz="1000" kern="1200" dirty="0">
                <a:solidFill>
                  <a:srgbClr val="000000"/>
                </a:solidFill>
                <a:uFillTx/>
                <a:latin typeface="Arial" charset="0"/>
                <a:ea typeface="ヒラギノ明朝 ProN W3" charset="0"/>
                <a:cs typeface="Arial" charset="0"/>
                <a:sym typeface="Arial" charset="0"/>
              </a:rPr>
              <a:t> 2008 comparable)</a:t>
            </a:r>
          </a:p>
          <a:p>
            <a:pPr marL="38087" marR="0" algn="l" rtl="0" fontAlgn="base">
              <a:spcBef>
                <a:spcPct val="0"/>
              </a:spcBef>
              <a:spcAft>
                <a:spcPct val="0"/>
              </a:spcAft>
            </a:pPr>
            <a:r>
              <a:rPr lang="en-US" sz="1000" kern="1200" dirty="0">
                <a:solidFill>
                  <a:srgbClr val="000000"/>
                </a:solidFill>
                <a:uFillTx/>
                <a:latin typeface="Arial" charset="0"/>
                <a:ea typeface="ヒラギノ明朝 ProN W3" charset="0"/>
                <a:cs typeface="Arial" charset="0"/>
                <a:sym typeface="Arial" charset="0"/>
              </a:rPr>
              <a:t>(From algorithm tests in Peterson &amp; Hammett, SIAM J. Sci. </a:t>
            </a:r>
            <a:r>
              <a:rPr lang="en-US" sz="1000" kern="1200" dirty="0" err="1">
                <a:solidFill>
                  <a:srgbClr val="000000"/>
                </a:solidFill>
                <a:uFillTx/>
                <a:latin typeface="Arial" charset="0"/>
                <a:ea typeface="ヒラギノ明朝 ProN W3" charset="0"/>
                <a:cs typeface="Arial" charset="0"/>
                <a:sym typeface="Arial" charset="0"/>
              </a:rPr>
              <a:t>Comput</a:t>
            </a:r>
            <a:r>
              <a:rPr lang="en-US" sz="1000" kern="1200" dirty="0">
                <a:solidFill>
                  <a:srgbClr val="000000"/>
                </a:solidFill>
                <a:uFillTx/>
                <a:latin typeface="Arial" charset="0"/>
                <a:ea typeface="ヒラギノ明朝 ProN W3" charset="0"/>
                <a:cs typeface="Arial" charset="0"/>
                <a:sym typeface="Arial" charset="0"/>
              </a:rPr>
              <a:t>, 2013,</a:t>
            </a:r>
          </a:p>
          <a:p>
            <a:pPr marL="38087" marR="0" algn="l" rtl="0" fontAlgn="base">
              <a:spcBef>
                <a:spcPct val="0"/>
              </a:spcBef>
              <a:spcAft>
                <a:spcPct val="0"/>
              </a:spcAft>
            </a:pPr>
            <a:r>
              <a:rPr lang="en-US" sz="1000" kern="1200" dirty="0">
                <a:solidFill>
                  <a:srgbClr val="000000"/>
                </a:solidFill>
                <a:uFillTx/>
                <a:latin typeface="Arial" charset="0"/>
                <a:ea typeface="ヒラギノ明朝 ProN W3" charset="0"/>
                <a:cs typeface="Arial" charset="0"/>
                <a:sym typeface="Arial" charset="0"/>
                <a:hlinkClick r:id="rId3"/>
              </a:rPr>
              <a:t>http://w3.pppl.gov/~hammett/gyrofluid/papers/2013/peterson_positivity.pdf</a:t>
            </a:r>
            <a:r>
              <a:rPr lang="en-US" sz="1000" kern="1200" dirty="0">
                <a:solidFill>
                  <a:srgbClr val="000000"/>
                </a:solidFill>
                <a:uFillTx/>
                <a:latin typeface="Arial" charset="0"/>
                <a:ea typeface="ヒラギノ明朝 ProN W3" charset="0"/>
                <a:cs typeface="Arial" charset="0"/>
                <a:sym typeface="Arial" charset="0"/>
              </a:rPr>
              <a:t> )</a:t>
            </a:r>
          </a:p>
        </p:txBody>
      </p:sp>
      <p:sp>
        <p:nvSpPr>
          <p:cNvPr id="2" name="TextBox 1"/>
          <p:cNvSpPr txBox="1"/>
          <p:nvPr/>
        </p:nvSpPr>
        <p:spPr>
          <a:xfrm>
            <a:off x="2004374" y="657878"/>
            <a:ext cx="6013122" cy="369332"/>
          </a:xfrm>
          <a:prstGeom prst="rect">
            <a:avLst/>
          </a:prstGeom>
          <a:solidFill>
            <a:srgbClr val="FFFFFF"/>
          </a:solidFill>
        </p:spPr>
        <p:txBody>
          <a:bodyPr wrap="square" rtlCol="0">
            <a:spAutoFit/>
          </a:bodyPr>
          <a:lstStyle/>
          <a:p>
            <a:r>
              <a:rPr lang="en-US" dirty="0"/>
              <a:t>    </a:t>
            </a:r>
          </a:p>
        </p:txBody>
      </p:sp>
      <p:sp>
        <p:nvSpPr>
          <p:cNvPr id="212994" name="Rectangle 2"/>
          <p:cNvSpPr>
            <a:spLocks/>
          </p:cNvSpPr>
          <p:nvPr/>
        </p:nvSpPr>
        <p:spPr bwMode="auto">
          <a:xfrm>
            <a:off x="0" y="-15299"/>
            <a:ext cx="9144000" cy="841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597" bIns="0"/>
          <a:lstStyle/>
          <a:p>
            <a:pPr marL="38087" marR="0" algn="ctr" rtl="0" fontAlgn="base">
              <a:spcBef>
                <a:spcPct val="0"/>
              </a:spcBef>
              <a:spcAft>
                <a:spcPct val="0"/>
              </a:spcAft>
            </a:pPr>
            <a:r>
              <a:rPr lang="en-US" sz="2400" kern="1200" dirty="0">
                <a:solidFill>
                  <a:srgbClr val="0000FF"/>
                </a:solidFill>
                <a:uFillTx/>
                <a:latin typeface="Arial" charset="0"/>
                <a:ea typeface="ヒラギノ明朝 ProN W3" charset="0"/>
                <a:cs typeface="Arial" charset="0"/>
                <a:sym typeface="Arial" charset="0"/>
              </a:rPr>
              <a:t>State-of-the-Art (1997-2011) Nonlinear Limiters (Aerospace/CFD)</a:t>
            </a:r>
          </a:p>
          <a:p>
            <a:pPr marL="38087" marR="0" algn="ctr" rtl="0" fontAlgn="base">
              <a:spcBef>
                <a:spcPct val="0"/>
              </a:spcBef>
              <a:spcAft>
                <a:spcPct val="0"/>
              </a:spcAft>
            </a:pPr>
            <a:r>
              <a:rPr lang="en-US" sz="2400" kern="1200" dirty="0">
                <a:solidFill>
                  <a:srgbClr val="0000FF"/>
                </a:solidFill>
                <a:uFillTx/>
                <a:latin typeface="Arial" charset="0"/>
                <a:ea typeface="ヒラギノ明朝 ProN W3" charset="0"/>
                <a:cs typeface="Arial" charset="0"/>
                <a:sym typeface="Arial" charset="0"/>
              </a:rPr>
              <a:t>Introduce minimal diffusion only near sharp gradients</a:t>
            </a:r>
          </a:p>
        </p:txBody>
      </p:sp>
      <p:sp>
        <p:nvSpPr>
          <p:cNvPr id="212997" name="Line 5"/>
          <p:cNvSpPr>
            <a:spLocks noChangeShapeType="1"/>
          </p:cNvSpPr>
          <p:nvPr/>
        </p:nvSpPr>
        <p:spPr bwMode="auto">
          <a:xfrm>
            <a:off x="740653" y="906938"/>
            <a:ext cx="7772400" cy="1588"/>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lIns="0" tIns="0" rIns="0" bIns="0"/>
          <a:lstStyle/>
          <a:p>
            <a:pPr marL="0" marR="0" algn="l" rtl="0" fontAlgn="base">
              <a:spcBef>
                <a:spcPct val="0"/>
              </a:spcBef>
              <a:spcAft>
                <a:spcPct val="0"/>
              </a:spcAft>
            </a:pPr>
            <a:endParaRPr lang="en-US" sz="2400" kern="1200">
              <a:solidFill>
                <a:srgbClr val="000000"/>
              </a:solidFill>
              <a:uFillTx/>
              <a:latin typeface="Times New Roman" charset="0"/>
              <a:ea typeface="ヒラギノ明朝 ProN W3" charset="0"/>
              <a:cs typeface="ヒラギノ明朝 ProN W3" charset="0"/>
              <a:sym typeface="Times New Roman" charset="0"/>
            </a:endParaRPr>
          </a:p>
        </p:txBody>
      </p:sp>
      <p:sp>
        <p:nvSpPr>
          <p:cNvPr id="8" name="Rectangle 2"/>
          <p:cNvSpPr>
            <a:spLocks/>
          </p:cNvSpPr>
          <p:nvPr/>
        </p:nvSpPr>
        <p:spPr bwMode="auto">
          <a:xfrm>
            <a:off x="4834977" y="6181990"/>
            <a:ext cx="3962848" cy="72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40597" bIns="0"/>
          <a:lstStyle/>
          <a:p>
            <a:pPr marL="38087" marR="0" algn="l" rtl="0" fontAlgn="base">
              <a:spcBef>
                <a:spcPct val="0"/>
              </a:spcBef>
              <a:spcAft>
                <a:spcPct val="0"/>
              </a:spcAft>
            </a:pPr>
            <a:r>
              <a:rPr lang="en-US" sz="1400" kern="1200" dirty="0">
                <a:solidFill>
                  <a:srgbClr val="000000"/>
                </a:solidFill>
                <a:uFillTx/>
                <a:latin typeface="Arial" charset="0"/>
                <a:ea typeface="ヒラギノ明朝 ProN W3" charset="0"/>
                <a:cs typeface="Arial" charset="0"/>
                <a:sym typeface="Arial" charset="0"/>
              </a:rPr>
              <a:t>Good limiters can be implemented in finite-volume (COGENT code, </a:t>
            </a:r>
            <a:r>
              <a:rPr lang="en-US" sz="1400" kern="1200" dirty="0" err="1">
                <a:solidFill>
                  <a:srgbClr val="000000"/>
                </a:solidFill>
                <a:uFillTx/>
                <a:latin typeface="Arial" charset="0"/>
                <a:ea typeface="ヒラギノ明朝 ProN W3" charset="0"/>
                <a:cs typeface="Arial" charset="0"/>
                <a:sym typeface="Arial" charset="0"/>
              </a:rPr>
              <a:t>Dorf</a:t>
            </a:r>
            <a:r>
              <a:rPr lang="en-US" sz="1400" kern="1200" dirty="0">
                <a:solidFill>
                  <a:srgbClr val="000000"/>
                </a:solidFill>
                <a:uFillTx/>
                <a:latin typeface="Arial" charset="0"/>
                <a:ea typeface="ヒラギノ明朝 ProN W3" charset="0"/>
                <a:cs typeface="Arial" charset="0"/>
                <a:sym typeface="Arial" charset="0"/>
              </a:rPr>
              <a:t> et al.) or DG algorithm (GKEYLL code, Shi, Hakim, Hammett).</a:t>
            </a:r>
          </a:p>
        </p:txBody>
      </p:sp>
      <p:sp>
        <p:nvSpPr>
          <p:cNvPr id="9" name="TextBox 8"/>
          <p:cNvSpPr txBox="1"/>
          <p:nvPr/>
        </p:nvSpPr>
        <p:spPr>
          <a:xfrm>
            <a:off x="413116" y="3121097"/>
            <a:ext cx="731540" cy="461665"/>
          </a:xfrm>
          <a:prstGeom prst="rect">
            <a:avLst/>
          </a:prstGeom>
          <a:solidFill>
            <a:schemeClr val="bg1"/>
          </a:solidFill>
        </p:spPr>
        <p:txBody>
          <a:bodyPr wrap="none" rtlCol="0">
            <a:spAutoFit/>
          </a:bodyPr>
          <a:lstStyle/>
          <a:p>
            <a:r>
              <a:rPr lang="en-US" sz="2400" dirty="0"/>
              <a:t>F(x)</a:t>
            </a:r>
          </a:p>
        </p:txBody>
      </p:sp>
    </p:spTree>
    <p:extLst>
      <p:ext uri="{BB962C8B-B14F-4D97-AF65-F5344CB8AC3E}">
        <p14:creationId xmlns:p14="http://schemas.microsoft.com/office/powerpoint/2010/main" val="1792464224"/>
      </p:ext>
    </p:extLst>
  </p:cSld>
  <p:clrMapOvr>
    <a:masterClrMapping/>
  </p:clrMapOvr>
  <p:transition/>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9525" cap="flat">
          <a:solidFill>
            <a:srgbClr val="000000"/>
          </a:solidFill>
          <a:prstDash val="solid"/>
          <a:round/>
        </a:ln>
        <a:effectLst/>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9525" cap="flat">
          <a:solidFill>
            <a:srgbClr val="000000"/>
          </a:solidFill>
          <a:prstDash val="solid"/>
          <a:round/>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13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128"/>
            <a:cs typeface="ヒラギノ明朝 ProN W3" charset="-128"/>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128"/>
            <a:cs typeface="ヒラギノ明朝 ProN W3" charset="-128"/>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9525" cap="flat">
          <a:solidFill>
            <a:srgbClr val="000000"/>
          </a:solidFill>
          <a:prstDash val="solid"/>
          <a:round/>
        </a:ln>
        <a:effectLst/>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9525" cap="flat">
          <a:solidFill>
            <a:srgbClr val="000000"/>
          </a:solidFill>
          <a:prstDash val="solid"/>
          <a:round/>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9525" cap="flat">
          <a:solidFill>
            <a:srgbClr val="000000"/>
          </a:solidFill>
          <a:prstDash val="solid"/>
          <a:round/>
        </a:ln>
        <a:effectLst/>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9525" cap="flat">
          <a:solidFill>
            <a:srgbClr val="000000"/>
          </a:solidFill>
          <a:prstDash val="solid"/>
          <a:round/>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7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0066"/>
      </a:hlink>
      <a:folHlink>
        <a:srgbClr val="6699FF"/>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9525" cap="flat">
          <a:solidFill>
            <a:srgbClr val="000000"/>
          </a:solidFill>
          <a:prstDash val="solid"/>
          <a:round/>
        </a:ln>
        <a:effectLst/>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9525" cap="flat">
          <a:solidFill>
            <a:srgbClr val="000000"/>
          </a:solidFill>
          <a:prstDash val="solid"/>
          <a:round/>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
              <a:solidFill>
                <a:srgbClr val="000000"/>
              </a:solidFill>
            </a:uFill>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3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entury Gothic"/>
        <a:ea typeface="Century Gothic"/>
        <a:cs typeface="Century Gothic"/>
      </a:majorFont>
      <a:minorFont>
        <a:latin typeface="Times New Roman"/>
        <a:ea typeface="Times New Roman"/>
        <a:cs typeface="Times New Roma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C6E6E9"/>
        </a:solidFill>
        <a:ln w="9525" cap="flat">
          <a:solidFill>
            <a:srgbClr val="000000"/>
          </a:solidFill>
          <a:prstDash val="solid"/>
          <a:round/>
        </a:ln>
        <a:effectLst/>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9525" cap="flat">
          <a:solidFill>
            <a:srgbClr val="000000"/>
          </a:solidFill>
          <a:prstDash val="solid"/>
          <a:round/>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40639" marR="40639" indent="0" algn="l" defTabSz="9144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5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128"/>
            <a:cs typeface="ヒラギノ明朝 ProN W3" charset="-128"/>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128"/>
            <a:cs typeface="ヒラギノ明朝 ProN W3" charset="-128"/>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128"/>
            <a:cs typeface="ヒラギノ明朝 ProN W3" charset="-128"/>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128"/>
            <a:cs typeface="ヒラギノ明朝 ProN W3" charset="-128"/>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128"/>
            <a:cs typeface="ヒラギノ明朝 ProN W3" charset="-128"/>
            <a:sym typeface="Times New Roman" charset="0"/>
          </a:defRPr>
        </a:defPPr>
      </a:lstStyle>
    </a:spDef>
    <a:lnDef>
      <a:spPr bwMode="auto">
        <a:xfrm>
          <a:off x="0" y="0"/>
          <a:ext cx="1" cy="1"/>
        </a:xfrm>
        <a:custGeom>
          <a:avLst/>
          <a:gdLst/>
          <a:ahLst/>
          <a:cxnLst/>
          <a:rect l="0" t="0" r="0" b="0"/>
          <a:pathLst/>
        </a:custGeom>
        <a:solidFill>
          <a:srgbClr val="00CC99"/>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ヒラギノ明朝 ProN W3" charset="-128"/>
            <a:cs typeface="ヒラギノ明朝 ProN W3" charset="-128"/>
            <a:sym typeface="Times New Roman"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9396</TotalTime>
  <Words>3350</Words>
  <Application>Microsoft Macintosh PowerPoint</Application>
  <PresentationFormat>On-screen Show (4:3)</PresentationFormat>
  <Paragraphs>249</Paragraphs>
  <Slides>39</Slides>
  <Notes>4</Notes>
  <HiddenSlides>0</HiddenSlides>
  <MMClips>0</MMClips>
  <ScaleCrop>false</ScaleCrop>
  <HeadingPairs>
    <vt:vector size="6" baseType="variant">
      <vt:variant>
        <vt:lpstr>Fonts Used</vt:lpstr>
      </vt:variant>
      <vt:variant>
        <vt:i4>8</vt:i4>
      </vt:variant>
      <vt:variant>
        <vt:lpstr>Theme</vt:lpstr>
      </vt:variant>
      <vt:variant>
        <vt:i4>10</vt:i4>
      </vt:variant>
      <vt:variant>
        <vt:lpstr>Slide Titles</vt:lpstr>
      </vt:variant>
      <vt:variant>
        <vt:i4>39</vt:i4>
      </vt:variant>
    </vt:vector>
  </HeadingPairs>
  <TitlesOfParts>
    <vt:vector size="57" baseType="lpstr">
      <vt:lpstr>Arial</vt:lpstr>
      <vt:lpstr>Arial Narrow</vt:lpstr>
      <vt:lpstr>Calibri</vt:lpstr>
      <vt:lpstr>Cambria Math</vt:lpstr>
      <vt:lpstr>Century Gothic</vt:lpstr>
      <vt:lpstr>Helvetica</vt:lpstr>
      <vt:lpstr>Lucida Grande</vt:lpstr>
      <vt:lpstr>Times New Roman</vt:lpstr>
      <vt:lpstr>White</vt:lpstr>
      <vt:lpstr>1_White</vt:lpstr>
      <vt:lpstr>7_Blank Presentation</vt:lpstr>
      <vt:lpstr>Office Theme</vt:lpstr>
      <vt:lpstr>2_White</vt:lpstr>
      <vt:lpstr>3_White</vt:lpstr>
      <vt:lpstr>5_Title &amp; Bullets</vt:lpstr>
      <vt:lpstr>6_Title &amp; Bullets</vt:lpstr>
      <vt:lpstr>7_Title &amp; Bullets</vt:lpstr>
      <vt:lpstr>13_Title &amp; Bullets</vt:lpstr>
      <vt:lpstr>PowerPoint Presentation</vt:lpstr>
      <vt:lpstr>Edge region very difficult</vt:lpstr>
      <vt:lpstr>PowerPoint Presentation</vt:lpstr>
      <vt:lpstr>2cd order Symplectic or Arakawa methods for fluids/PDEs equivalent to 2cd order Finite-Differencing </vt:lpstr>
      <vt:lpstr>PowerPoint Presentation</vt:lpstr>
      <vt:lpstr>PowerPoint Presentation</vt:lpstr>
      <vt:lpstr>PowerPoint Presentation</vt:lpstr>
      <vt:lpstr>PowerPoint Presentation</vt:lpstr>
      <vt:lpstr>PowerPoint Presentation</vt:lpstr>
      <vt:lpstr>Progress &amp; Plans for Discontinuous Galerkin Gyrokinetic Code Gkeyll</vt:lpstr>
      <vt:lpstr>PowerPoint Presentation</vt:lpstr>
      <vt:lpstr>Discontinuous Galerkin (DG) Combines Attractive Features of Finite-Volume &amp; Finite Element Methods </vt:lpstr>
      <vt:lpstr>Discontinuous Galerkin (DG) Combines Attractive Features of Finite-Volume &amp; Finite Element Methods </vt:lpstr>
      <vt:lpstr>Standard DG Polynomial Basis Functions:</vt:lpstr>
      <vt:lpstr>Standard Maxwellian-Weighted DG Basis Functions:</vt:lpstr>
      <vt:lpstr>Conservative Maxwellian-Weighted DG Basis Functions:</vt:lpstr>
      <vt:lpstr>PowerPoint Presentation</vt:lpstr>
      <vt:lpstr>PowerPoint Presentation</vt:lpstr>
      <vt:lpstr>1D Test problem: Classical Parallel Heat Conduction</vt:lpstr>
      <vt:lpstr>Maxwellian-weighted basis functions much more efficient</vt:lpstr>
      <vt:lpstr>PowerPoint Presentation</vt:lpstr>
      <vt:lpstr>PowerPoint Presentation</vt:lpstr>
      <vt:lpstr>PowerPoint Presentation</vt:lpstr>
      <vt:lpstr>First 5D Continuum Gyrokinetic Simulations with With Gkeyll w/ Open Field Lines &amp; Sheath b.c.</vt:lpstr>
      <vt:lpstr>PowerPoint Presentation</vt:lpstr>
      <vt:lpstr>PowerPoint Presentation</vt:lpstr>
      <vt:lpstr>PowerPoint Presentation</vt:lpstr>
      <vt:lpstr>Fluid Simulations of LAPD (Rogers &amp; Ricci PRL 2010)</vt:lpstr>
      <vt:lpstr>PowerPoint Presentation</vt:lpstr>
      <vt:lpstr>PowerPoint Presentation</vt:lpstr>
      <vt:lpstr>PowerPoint Presentation</vt:lpstr>
      <vt:lpstr>PowerPoint Presentation</vt:lpstr>
      <vt:lpstr>First Gkeyll Simulation of 3D+2v Gyrokinetic Turbulence in Scrape Off Layer (SOL) / LAPD.  </vt:lpstr>
      <vt:lpstr>Simulation of LAPD: strong turbulent transport</vt:lpstr>
      <vt:lpstr>Simulations of biasing on LAPD  show turbulence is quickly suppressed</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Gyrokinetic Simulations of an ELM Heat Pulse Scrape-Off-Layer Test Problem</dc:title>
  <cp:lastModifiedBy>Greg Hammett</cp:lastModifiedBy>
  <cp:revision>376</cp:revision>
  <cp:lastPrinted>2020-10-18T21:11:51Z</cp:lastPrinted>
  <dcterms:modified xsi:type="dcterms:W3CDTF">2020-10-18T21:12:57Z</dcterms:modified>
</cp:coreProperties>
</file>