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1.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2.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3.xml" ContentType="application/vnd.openxmlformats-officedocument.theme+xml"/>
  <Override PartName="/ppt/slideLayouts/slideLayout367.xml" ContentType="application/vnd.openxmlformats-officedocument.presentationml.slideLayout+xml"/>
  <Override PartName="/ppt/theme/theme34.xml" ContentType="application/vnd.openxmlformats-officedocument.theme+xml"/>
  <Override PartName="/ppt/slideLayouts/slideLayout368.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4" r:id="rId5"/>
    <p:sldMasterId id="2147483656" r:id="rId6"/>
    <p:sldMasterId id="2147483657" r:id="rId7"/>
    <p:sldMasterId id="2147483659" r:id="rId8"/>
    <p:sldMasterId id="2147483660" r:id="rId9"/>
    <p:sldMasterId id="2147483661" r:id="rId10"/>
    <p:sldMasterId id="2147483662" r:id="rId11"/>
    <p:sldMasterId id="2147483663" r:id="rId12"/>
    <p:sldMasterId id="2147483664" r:id="rId13"/>
    <p:sldMasterId id="2147483665" r:id="rId14"/>
    <p:sldMasterId id="2147483666" r:id="rId15"/>
    <p:sldMasterId id="2147483667" r:id="rId16"/>
    <p:sldMasterId id="2147483668" r:id="rId17"/>
    <p:sldMasterId id="2147483669" r:id="rId18"/>
    <p:sldMasterId id="2147483670" r:id="rId19"/>
    <p:sldMasterId id="2147483671" r:id="rId20"/>
    <p:sldMasterId id="2147483672" r:id="rId21"/>
    <p:sldMasterId id="2147483673" r:id="rId22"/>
    <p:sldMasterId id="2147483674" r:id="rId23"/>
    <p:sldMasterId id="2147483675" r:id="rId24"/>
    <p:sldMasterId id="2147483676" r:id="rId25"/>
    <p:sldMasterId id="2147483677" r:id="rId26"/>
    <p:sldMasterId id="2147483678" r:id="rId27"/>
    <p:sldMasterId id="2147483679" r:id="rId28"/>
    <p:sldMasterId id="2147483680" r:id="rId29"/>
    <p:sldMasterId id="2147484033" r:id="rId30"/>
    <p:sldMasterId id="2147484045" r:id="rId31"/>
    <p:sldMasterId id="2147484073" r:id="rId32"/>
    <p:sldMasterId id="2147484085" r:id="rId33"/>
    <p:sldMasterId id="2147484110" r:id="rId34"/>
    <p:sldMasterId id="2147484112" r:id="rId35"/>
  </p:sldMasterIdLst>
  <p:notesMasterIdLst>
    <p:notesMasterId r:id="rId80"/>
  </p:notesMasterIdLst>
  <p:sldIdLst>
    <p:sldId id="365" r:id="rId36"/>
    <p:sldId id="260" r:id="rId37"/>
    <p:sldId id="271" r:id="rId38"/>
    <p:sldId id="276" r:id="rId39"/>
    <p:sldId id="286" r:id="rId40"/>
    <p:sldId id="350" r:id="rId41"/>
    <p:sldId id="366" r:id="rId42"/>
    <p:sldId id="270" r:id="rId43"/>
    <p:sldId id="261" r:id="rId44"/>
    <p:sldId id="354" r:id="rId45"/>
    <p:sldId id="297" r:id="rId46"/>
    <p:sldId id="263" r:id="rId47"/>
    <p:sldId id="275" r:id="rId48"/>
    <p:sldId id="295" r:id="rId49"/>
    <p:sldId id="374" r:id="rId50"/>
    <p:sldId id="334" r:id="rId51"/>
    <p:sldId id="368" r:id="rId52"/>
    <p:sldId id="335" r:id="rId53"/>
    <p:sldId id="371" r:id="rId54"/>
    <p:sldId id="351" r:id="rId55"/>
    <p:sldId id="308" r:id="rId56"/>
    <p:sldId id="268" r:id="rId57"/>
    <p:sldId id="298" r:id="rId58"/>
    <p:sldId id="375" r:id="rId59"/>
    <p:sldId id="277" r:id="rId60"/>
    <p:sldId id="265" r:id="rId61"/>
    <p:sldId id="284" r:id="rId62"/>
    <p:sldId id="274" r:id="rId63"/>
    <p:sldId id="266" r:id="rId64"/>
    <p:sldId id="539" r:id="rId65"/>
    <p:sldId id="540" r:id="rId66"/>
    <p:sldId id="292" r:id="rId67"/>
    <p:sldId id="279" r:id="rId68"/>
    <p:sldId id="537" r:id="rId69"/>
    <p:sldId id="313" r:id="rId70"/>
    <p:sldId id="570" r:id="rId71"/>
    <p:sldId id="341" r:id="rId72"/>
    <p:sldId id="387" r:id="rId73"/>
    <p:sldId id="364" r:id="rId74"/>
    <p:sldId id="388" r:id="rId75"/>
    <p:sldId id="269" r:id="rId76"/>
    <p:sldId id="291" r:id="rId77"/>
    <p:sldId id="267" r:id="rId78"/>
    <p:sldId id="285" r:id="rId79"/>
  </p:sldIdLst>
  <p:sldSz cx="9144000" cy="6858000" type="letter"/>
  <p:notesSz cx="6858000" cy="9144000"/>
  <p:defaultTextStyle>
    <a:defPPr>
      <a:defRPr lang="en-US"/>
    </a:defPPr>
    <a:lvl1pPr algn="l" rtl="0" eaLnBrk="0" fontAlgn="base" hangingPunct="0">
      <a:spcBef>
        <a:spcPct val="0"/>
      </a:spcBef>
      <a:spcAft>
        <a:spcPct val="0"/>
      </a:spcAft>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1pPr>
    <a:lvl2pPr marL="320675" indent="136525" algn="l" rtl="0" eaLnBrk="0" fontAlgn="base" hangingPunct="0">
      <a:spcBef>
        <a:spcPct val="0"/>
      </a:spcBef>
      <a:spcAft>
        <a:spcPct val="0"/>
      </a:spcAft>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2pPr>
    <a:lvl3pPr marL="641350" indent="273050" algn="l" rtl="0" eaLnBrk="0" fontAlgn="base" hangingPunct="0">
      <a:spcBef>
        <a:spcPct val="0"/>
      </a:spcBef>
      <a:spcAft>
        <a:spcPct val="0"/>
      </a:spcAft>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3pPr>
    <a:lvl4pPr marL="963613" indent="407988" algn="l" rtl="0" eaLnBrk="0" fontAlgn="base" hangingPunct="0">
      <a:spcBef>
        <a:spcPct val="0"/>
      </a:spcBef>
      <a:spcAft>
        <a:spcPct val="0"/>
      </a:spcAft>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4pPr>
    <a:lvl5pPr marL="1284288" indent="544513" algn="l" rtl="0" eaLnBrk="0" fontAlgn="base" hangingPunct="0">
      <a:spcBef>
        <a:spcPct val="0"/>
      </a:spcBef>
      <a:spcAft>
        <a:spcPct val="0"/>
      </a:spcAft>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5pPr>
    <a:lvl6pPr marL="2286000" algn="l" defTabSz="914400" rtl="0" eaLnBrk="1" latinLnBrk="0" hangingPunct="1">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6pPr>
    <a:lvl7pPr marL="2743200" algn="l" defTabSz="914400" rtl="0" eaLnBrk="1" latinLnBrk="0" hangingPunct="1">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7pPr>
    <a:lvl8pPr marL="3200400" algn="l" defTabSz="914400" rtl="0" eaLnBrk="1" latinLnBrk="0" hangingPunct="1">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8pPr>
    <a:lvl9pPr marL="3657600" algn="l" defTabSz="914400" rtl="0" eaLnBrk="1" latinLnBrk="0" hangingPunct="1">
      <a:defRPr sz="1700" kern="1200">
        <a:solidFill>
          <a:srgbClr val="000000"/>
        </a:solidFill>
        <a:latin typeface="Arial" panose="020B0604020202020204" pitchFamily="34" charset="0"/>
        <a:ea typeface="ヒラギノ角ゴ ProN W3"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p:restoredTop sz="94054"/>
  </p:normalViewPr>
  <p:slideViewPr>
    <p:cSldViewPr>
      <p:cViewPr varScale="1">
        <p:scale>
          <a:sx n="96" d="100"/>
          <a:sy n="96" d="100"/>
        </p:scale>
        <p:origin x="165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2.xml"/><Relationship Id="rId53" Type="http://schemas.openxmlformats.org/officeDocument/2006/relationships/slide" Target="slides/slide18.xml"/><Relationship Id="rId58" Type="http://schemas.openxmlformats.org/officeDocument/2006/relationships/slide" Target="slides/slide23.xml"/><Relationship Id="rId74" Type="http://schemas.openxmlformats.org/officeDocument/2006/relationships/slide" Target="slides/slide39.xml"/><Relationship Id="rId79"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slide" Target="slides/slide26.xml"/><Relationship Id="rId8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slide" Target="slides/slide3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D2A57B-941E-8420-DBE9-75E9772848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25F1FF6-E51D-3A25-7AED-5AB0F1EFB19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F6ED7E5-93AD-C741-B7A2-C81B953D9EFE}" type="datetimeFigureOut">
              <a:rPr lang="en-US"/>
              <a:pPr>
                <a:defRPr/>
              </a:pPr>
              <a:t>7/11/24</a:t>
            </a:fld>
            <a:endParaRPr lang="en-US"/>
          </a:p>
        </p:txBody>
      </p:sp>
      <p:sp>
        <p:nvSpPr>
          <p:cNvPr id="4" name="Slide Image Placeholder 3">
            <a:extLst>
              <a:ext uri="{FF2B5EF4-FFF2-40B4-BE49-F238E27FC236}">
                <a16:creationId xmlns:a16="http://schemas.microsoft.com/office/drawing/2014/main" id="{9CCBC629-5E4E-72B7-E258-824139F7418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D4CCCC-CF00-6C60-A87D-64EA5CD93A7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4B7DFFC-F4B5-DAD8-2937-D85B76EFF38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7394C2AF-A5FE-74ED-630F-EFB17F0CA89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83A46D37-54F5-9849-B007-3406AAEABE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a:extLst>
              <a:ext uri="{FF2B5EF4-FFF2-40B4-BE49-F238E27FC236}">
                <a16:creationId xmlns:a16="http://schemas.microsoft.com/office/drawing/2014/main" id="{E4048074-8C13-43D6-8E0D-88FDBF6568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7074" name="Notes Placeholder 2">
            <a:extLst>
              <a:ext uri="{FF2B5EF4-FFF2-40B4-BE49-F238E27FC236}">
                <a16:creationId xmlns:a16="http://schemas.microsoft.com/office/drawing/2014/main" id="{30F739E6-34FC-0251-DCF5-D6618C8A1E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From a very good biography for Prof. Jeremy Ostriker. </a:t>
            </a:r>
            <a:r>
              <a:rPr lang="en-US" altLang="en-US">
                <a:solidFill>
                  <a:srgbClr val="0000FF"/>
                </a:solidFill>
                <a:latin typeface="Helvetica" pitchFamily="2" charset="0"/>
              </a:rPr>
              <a:t>I never met Spitzer officially, but I saw him a few times at lectures and seminars, and I heard many stories about him over the years, from Tom Stix-a professor I took courses from who was hired by Spitzer.  I also heard many stories from Russell Kulsrud, many other</a:t>
            </a:r>
          </a:p>
        </p:txBody>
      </p:sp>
      <p:sp>
        <p:nvSpPr>
          <p:cNvPr id="387075" name="Slide Number Placeholder 3">
            <a:extLst>
              <a:ext uri="{FF2B5EF4-FFF2-40B4-BE49-F238E27FC236}">
                <a16:creationId xmlns:a16="http://schemas.microsoft.com/office/drawing/2014/main" id="{B4AD3118-8AEA-261B-EF8D-D5B924FC88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AE7CA27-7136-2C45-A748-8CA8A5A32A0A}" type="slidenum">
              <a:rPr lang="en-US" altLang="en-US" smtClean="0"/>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Slide Image Placeholder 1">
            <a:extLst>
              <a:ext uri="{FF2B5EF4-FFF2-40B4-BE49-F238E27FC236}">
                <a16:creationId xmlns:a16="http://schemas.microsoft.com/office/drawing/2014/main" id="{D639EE80-18F5-D75A-9042-575E32FFA8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62" name="Notes Placeholder 2">
            <a:extLst>
              <a:ext uri="{FF2B5EF4-FFF2-40B4-BE49-F238E27FC236}">
                <a16:creationId xmlns:a16="http://schemas.microsoft.com/office/drawing/2014/main" id="{7C870585-317E-81E6-F69E-CB0C37E8B4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Spitzer was the father of the Hubble Space Telescope.  He was a major proponent, and advised and help lead the team that built it, that had lobbied for its construction</a:t>
            </a:r>
          </a:p>
        </p:txBody>
      </p:sp>
      <p:sp>
        <p:nvSpPr>
          <p:cNvPr id="450563" name="Slide Number Placeholder 3">
            <a:extLst>
              <a:ext uri="{FF2B5EF4-FFF2-40B4-BE49-F238E27FC236}">
                <a16:creationId xmlns:a16="http://schemas.microsoft.com/office/drawing/2014/main" id="{837EE0DB-B46E-6E71-96AD-94474DEE6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462F47C-4BD1-B44A-9F2A-105CF172A6BE}" type="slidenum">
              <a:rPr lang="en-US" altLang="en-US" smtClean="0"/>
              <a:pPr/>
              <a:t>26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Slide Image Placeholder 1">
            <a:extLst>
              <a:ext uri="{FF2B5EF4-FFF2-40B4-BE49-F238E27FC236}">
                <a16:creationId xmlns:a16="http://schemas.microsoft.com/office/drawing/2014/main" id="{399BE10E-FAD3-010C-13C1-EE419357C6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6" name="Notes Placeholder 2">
            <a:extLst>
              <a:ext uri="{FF2B5EF4-FFF2-40B4-BE49-F238E27FC236}">
                <a16:creationId xmlns:a16="http://schemas.microsoft.com/office/drawing/2014/main" id="{00918CFB-6BCE-A36D-80B3-A8EA8FDF55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Great picture from TFTR.  Not when tritium was used and they made megawatts of fusion power.  This is when the first plasma was made, 11 years earlier. </a:t>
            </a:r>
            <a:br>
              <a:rPr lang="en-US" altLang="en-US"/>
            </a:br>
            <a:r>
              <a:rPr lang="en-US" altLang="en-US"/>
              <a:t>Notice this was Christmas Eve. They had been working hard all day on Dec. 23 trying to make a plasma.  Dale Meade (project director for TFTR) wanted to make the schedule promised to DOE of first plasma in 1982,.  Harold Furth (director of PPPL) was threatening to shut down and send everyone home for Christmas, but then they wouldn’t have been able to try to make a plasma again until 1983. So Dale unplugged the clock --- so Harold wouldn’t know how late it was.</a:t>
            </a:r>
          </a:p>
        </p:txBody>
      </p:sp>
      <p:sp>
        <p:nvSpPr>
          <p:cNvPr id="451587" name="Slide Number Placeholder 3">
            <a:extLst>
              <a:ext uri="{FF2B5EF4-FFF2-40B4-BE49-F238E27FC236}">
                <a16:creationId xmlns:a16="http://schemas.microsoft.com/office/drawing/2014/main" id="{F789BCAF-BF09-7841-D6EA-62264F6B24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58DD452-5ED4-4D42-967C-266611AFB0B9}" type="slidenum">
              <a:rPr lang="en-US" altLang="en-US" smtClean="0"/>
              <a:pPr/>
              <a:t>29</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Slide Image Placeholder 1">
            <a:extLst>
              <a:ext uri="{FF2B5EF4-FFF2-40B4-BE49-F238E27FC236}">
                <a16:creationId xmlns:a16="http://schemas.microsoft.com/office/drawing/2014/main" id="{E16BF2B7-4381-0FF8-BBAB-4646B4751C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2610" name="Notes Placeholder 2">
            <a:extLst>
              <a:ext uri="{FF2B5EF4-FFF2-40B4-BE49-F238E27FC236}">
                <a16:creationId xmlns:a16="http://schemas.microsoft.com/office/drawing/2014/main" id="{C079AD78-2AD4-5F2D-2480-654B8C808E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Need to pursue many energy sources: wind, solar, natural gas with CO2 capture and sequestration</a:t>
            </a:r>
          </a:p>
        </p:txBody>
      </p:sp>
      <p:sp>
        <p:nvSpPr>
          <p:cNvPr id="452611" name="Slide Number Placeholder 3">
            <a:extLst>
              <a:ext uri="{FF2B5EF4-FFF2-40B4-BE49-F238E27FC236}">
                <a16:creationId xmlns:a16="http://schemas.microsoft.com/office/drawing/2014/main" id="{E0E94A9E-9C59-8511-3C80-3EB38C2FA0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8077BC8A-B39D-AF40-8036-41FB904E9183}" type="slidenum">
              <a:rPr lang="en-US" altLang="en-US" smtClean="0"/>
              <a:pPr/>
              <a:t>33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Slide Image Placeholder 1">
            <a:extLst>
              <a:ext uri="{FF2B5EF4-FFF2-40B4-BE49-F238E27FC236}">
                <a16:creationId xmlns:a16="http://schemas.microsoft.com/office/drawing/2014/main" id="{57479108-49EA-8CF4-176C-F87A604E0F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22" name="Notes Placeholder 2">
            <a:extLst>
              <a:ext uri="{FF2B5EF4-FFF2-40B4-BE49-F238E27FC236}">
                <a16:creationId xmlns:a16="http://schemas.microsoft.com/office/drawing/2014/main" id="{5CCC9EE4-A1A0-7FE9-F251-3FD8375BE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Who knows what this is?  None of the younger people know what this brilliant mathematical instrument is, a “Slide Rule”</a:t>
            </a:r>
            <a:br>
              <a:rPr lang="en-US" altLang="en-US" dirty="0"/>
            </a:br>
            <a:endParaRPr lang="en-US" altLang="en-US" dirty="0"/>
          </a:p>
          <a:p>
            <a:pPr eaLnBrk="1" hangingPunct="1">
              <a:spcBef>
                <a:spcPct val="0"/>
              </a:spcBef>
            </a:pPr>
            <a:r>
              <a:rPr lang="en-US" altLang="en-US" dirty="0"/>
              <a:t>Life Magazine – Very popular, weekly magazine, ¼ of the population saw it. , vivid photojournalism that documented all aspects of American life, movie stars and ordinary people and scientists.  Had an article about the solar system, with pictures of several important astronomers.</a:t>
            </a:r>
          </a:p>
        </p:txBody>
      </p:sp>
      <p:sp>
        <p:nvSpPr>
          <p:cNvPr id="389123" name="Slide Number Placeholder 3">
            <a:extLst>
              <a:ext uri="{FF2B5EF4-FFF2-40B4-BE49-F238E27FC236}">
                <a16:creationId xmlns:a16="http://schemas.microsoft.com/office/drawing/2014/main" id="{02574150-8078-A9E5-3C64-18FABC9ED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F5A2932F-0A4E-824F-A9EB-0320446697A7}" type="slidenum">
              <a:rPr lang="en-US" altLang="en-US" smtClean="0"/>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it took 50 years (1946 – 1993)</a:t>
            </a:r>
          </a:p>
        </p:txBody>
      </p:sp>
      <p:sp>
        <p:nvSpPr>
          <p:cNvPr id="4" name="Slide Number Placeholder 3"/>
          <p:cNvSpPr>
            <a:spLocks noGrp="1"/>
          </p:cNvSpPr>
          <p:nvPr>
            <p:ph type="sldNum" sz="quarter" idx="5"/>
          </p:nvPr>
        </p:nvSpPr>
        <p:spPr/>
        <p:txBody>
          <a:bodyPr/>
          <a:lstStyle/>
          <a:p>
            <a:pPr>
              <a:defRPr/>
            </a:pPr>
            <a:fld id="{83A46D37-54F5-9849-B007-3406AAEABE79}" type="slidenum">
              <a:rPr lang="en-US" smtClean="0"/>
              <a:pPr>
                <a:defRPr/>
              </a:pPr>
              <a:t>6</a:t>
            </a:fld>
            <a:endParaRPr lang="en-US"/>
          </a:p>
        </p:txBody>
      </p:sp>
    </p:spTree>
    <p:extLst>
      <p:ext uri="{BB962C8B-B14F-4D97-AF65-F5344CB8AC3E}">
        <p14:creationId xmlns:p14="http://schemas.microsoft.com/office/powerpoint/2010/main" val="406551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7B59C5-08C7-A344-A12B-6EDDE548F9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73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Slide Image Placeholder 1">
            <a:extLst>
              <a:ext uri="{FF2B5EF4-FFF2-40B4-BE49-F238E27FC236}">
                <a16:creationId xmlns:a16="http://schemas.microsoft.com/office/drawing/2014/main" id="{EC423C2D-C01E-603E-343F-60F04F6D4E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2" name="Notes Placeholder 2">
            <a:extLst>
              <a:ext uri="{FF2B5EF4-FFF2-40B4-BE49-F238E27FC236}">
                <a16:creationId xmlns:a16="http://schemas.microsoft.com/office/drawing/2014/main" id="{5A6A6297-FFCA-FDEB-6353-6A5CAE0402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John Wheeler in Manhattan Project during WWII.  Both felt a duty to contribute in some way.</a:t>
            </a:r>
            <a:br>
              <a:rPr lang="en-US" altLang="en-US" dirty="0"/>
            </a:br>
            <a:r>
              <a:rPr lang="en-US" altLang="en-US" dirty="0"/>
              <a:t>“President Juan Peron of Argentina”, or should I say the Dictator of Argentina”.</a:t>
            </a:r>
          </a:p>
          <a:p>
            <a:pPr eaLnBrk="1" hangingPunct="1">
              <a:spcBef>
                <a:spcPct val="0"/>
              </a:spcBef>
            </a:pPr>
            <a:r>
              <a:rPr lang="en-US" altLang="en-US" dirty="0"/>
              <a:t>Sakharov: Inventor of the Russian Hydrogen Bomb, later a famous Soviet dissident who protested for freedom in his country.</a:t>
            </a:r>
          </a:p>
          <a:p>
            <a:pPr eaLnBrk="1" hangingPunct="1">
              <a:spcBef>
                <a:spcPct val="0"/>
              </a:spcBef>
            </a:pPr>
            <a:r>
              <a:rPr lang="en-US" altLang="en-US" dirty="0"/>
              <a:t>May 11 AEC meeting: joint with guys from Los Alamos, who proposed a different approach to fusion…</a:t>
            </a:r>
          </a:p>
        </p:txBody>
      </p:sp>
      <p:sp>
        <p:nvSpPr>
          <p:cNvPr id="394243" name="Slide Number Placeholder 3">
            <a:extLst>
              <a:ext uri="{FF2B5EF4-FFF2-40B4-BE49-F238E27FC236}">
                <a16:creationId xmlns:a16="http://schemas.microsoft.com/office/drawing/2014/main" id="{D60D8156-2720-E494-035C-9D3225F010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31CB8BC3-695C-9F46-9B07-1B583D0EA527}" type="slidenum">
              <a:rPr lang="en-US" altLang="en-US" smtClean="0"/>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Slide Image Placeholder 1">
            <a:extLst>
              <a:ext uri="{FF2B5EF4-FFF2-40B4-BE49-F238E27FC236}">
                <a16:creationId xmlns:a16="http://schemas.microsoft.com/office/drawing/2014/main" id="{95916B08-ECA2-56A4-0C29-D49BFD5367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8" name="Notes Placeholder 2">
            <a:extLst>
              <a:ext uri="{FF2B5EF4-FFF2-40B4-BE49-F238E27FC236}">
                <a16:creationId xmlns:a16="http://schemas.microsoft.com/office/drawing/2014/main" id="{DD9B0D53-19A3-4224-9FD0-5E74D34E1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Hopefully he used belay ropes to make it safer.  The police were called and were waiting for him at the top to arrest him when he got there.  He insisted that he wasn’t a nut, that he was a professor at Princeton and it was okay.  There was a big argument and he said just call the President of the University to verify.  Eventually they did call and verified that he was a professor and President said to please not arrest him.  The police were still very upset with him, and so the Dean of the University had to write an official letter of reprimand that went into his files to document that he shouldn’t do this again.</a:t>
            </a:r>
          </a:p>
        </p:txBody>
      </p:sp>
      <p:sp>
        <p:nvSpPr>
          <p:cNvPr id="398339" name="Slide Number Placeholder 3">
            <a:extLst>
              <a:ext uri="{FF2B5EF4-FFF2-40B4-BE49-F238E27FC236}">
                <a16:creationId xmlns:a16="http://schemas.microsoft.com/office/drawing/2014/main" id="{2E7ED9A6-FC10-42A5-33EB-4C9796652F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3408447-ED70-B749-B27C-FDA96CB947F9}" type="slidenum">
              <a:rPr lang="en-US" altLang="en-US" smtClean="0"/>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Slide Image Placeholder 1">
            <a:extLst>
              <a:ext uri="{FF2B5EF4-FFF2-40B4-BE49-F238E27FC236}">
                <a16:creationId xmlns:a16="http://schemas.microsoft.com/office/drawing/2014/main" id="{F2004FFA-1517-D2D6-99A5-A7120F7787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6" name="Notes Placeholder 2">
            <a:extLst>
              <a:ext uri="{FF2B5EF4-FFF2-40B4-BE49-F238E27FC236}">
                <a16:creationId xmlns:a16="http://schemas.microsoft.com/office/drawing/2014/main" id="{C0EC02A4-B9CC-B630-10F5-253BD61A86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Van Allen Prof. at the University of Iowa.  He later discovered the “Van Allen Radiation Belts” that surround the earth, which you might have heard of.</a:t>
            </a:r>
          </a:p>
        </p:txBody>
      </p:sp>
      <p:sp>
        <p:nvSpPr>
          <p:cNvPr id="400387" name="Slide Number Placeholder 3">
            <a:extLst>
              <a:ext uri="{FF2B5EF4-FFF2-40B4-BE49-F238E27FC236}">
                <a16:creationId xmlns:a16="http://schemas.microsoft.com/office/drawing/2014/main" id="{DF056DEB-7C71-C2A6-43D1-C74BDCCA20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7C581F9-D0CF-EF4E-B7D9-885924C4AEC4}" type="slidenum">
              <a:rPr lang="en-US" altLang="en-US" smtClean="0"/>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an analogy between gravity and centrifugal force.  Einstein taught us that there was a deep equivalence between gravity and forces in an accelerating frame of reference.</a:t>
            </a:r>
          </a:p>
        </p:txBody>
      </p:sp>
      <p:sp>
        <p:nvSpPr>
          <p:cNvPr id="4" name="Slide Number Placeholder 3"/>
          <p:cNvSpPr>
            <a:spLocks noGrp="1"/>
          </p:cNvSpPr>
          <p:nvPr>
            <p:ph type="sldNum" sz="quarter" idx="5"/>
          </p:nvPr>
        </p:nvSpPr>
        <p:spPr/>
        <p:txBody>
          <a:bodyPr/>
          <a:lstStyle/>
          <a:p>
            <a:pPr>
              <a:defRPr/>
            </a:pPr>
            <a:fld id="{83A46D37-54F5-9849-B007-3406AAEABE79}" type="slidenum">
              <a:rPr lang="en-US" smtClean="0"/>
              <a:pPr>
                <a:defRPr/>
              </a:pPr>
              <a:t>18</a:t>
            </a:fld>
            <a:endParaRPr lang="en-US"/>
          </a:p>
        </p:txBody>
      </p:sp>
    </p:spTree>
    <p:extLst>
      <p:ext uri="{BB962C8B-B14F-4D97-AF65-F5344CB8AC3E}">
        <p14:creationId xmlns:p14="http://schemas.microsoft.com/office/powerpoint/2010/main" val="24226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Slide Image Placeholder 1">
            <a:extLst>
              <a:ext uri="{FF2B5EF4-FFF2-40B4-BE49-F238E27FC236}">
                <a16:creationId xmlns:a16="http://schemas.microsoft.com/office/drawing/2014/main" id="{5315310D-8517-C704-15FB-356DE8A433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0" name="Notes Placeholder 2">
            <a:extLst>
              <a:ext uri="{FF2B5EF4-FFF2-40B4-BE49-F238E27FC236}">
                <a16:creationId xmlns:a16="http://schemas.microsoft.com/office/drawing/2014/main" id="{DCA20105-D828-D45D-A9A0-AE48D3A3BE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“Shi-cane-ery”</a:t>
            </a:r>
          </a:p>
        </p:txBody>
      </p:sp>
      <p:sp>
        <p:nvSpPr>
          <p:cNvPr id="416771" name="Slide Number Placeholder 3">
            <a:extLst>
              <a:ext uri="{FF2B5EF4-FFF2-40B4-BE49-F238E27FC236}">
                <a16:creationId xmlns:a16="http://schemas.microsoft.com/office/drawing/2014/main" id="{A39B2EEC-2B9E-4B8C-A1AB-21AC0C82D8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1F079F1-4DBE-DB41-B059-ABAE77107ED8}" type="slidenum">
              <a:rPr lang="en-US" altLang="en-US" smtClean="0"/>
              <a:pPr/>
              <a:t>22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9F5D385A-8127-C555-EDC7-17CC08D2C27D}"/>
              </a:ext>
            </a:extLst>
          </p:cNvPr>
          <p:cNvSpPr txBox="1">
            <a:spLocks noGrp="1" noChangeArrowheads="1"/>
          </p:cNvSpPr>
          <p:nvPr>
            <p:ph type="sldNum" sz="quarter" idx="10"/>
          </p:nvPr>
        </p:nvSpPr>
        <p:spPr>
          <a:ln/>
        </p:spPr>
        <p:txBody>
          <a:bodyPr/>
          <a:lstStyle>
            <a:lvl1pPr>
              <a:defRPr/>
            </a:lvl1pPr>
          </a:lstStyle>
          <a:p>
            <a:pPr>
              <a:defRPr/>
            </a:pPr>
            <a:fld id="{26B71F1C-36A7-D24F-B89F-5CB889C1A145}" type="slidenum">
              <a:rPr lang="en-US" altLang="en-US"/>
              <a:pPr>
                <a:defRPr/>
              </a:pPr>
              <a:t>‹#›</a:t>
            </a:fld>
            <a:endParaRPr lang="en-US" altLang="en-US"/>
          </a:p>
        </p:txBody>
      </p:sp>
    </p:spTree>
    <p:extLst>
      <p:ext uri="{BB962C8B-B14F-4D97-AF65-F5344CB8AC3E}">
        <p14:creationId xmlns:p14="http://schemas.microsoft.com/office/powerpoint/2010/main" val="19448806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763725A-2EB3-8716-B37F-A22A332E9A13}"/>
              </a:ext>
            </a:extLst>
          </p:cNvPr>
          <p:cNvSpPr txBox="1">
            <a:spLocks noGrp="1" noChangeArrowheads="1"/>
          </p:cNvSpPr>
          <p:nvPr>
            <p:ph type="sldNum" sz="quarter" idx="10"/>
          </p:nvPr>
        </p:nvSpPr>
        <p:spPr>
          <a:ln/>
        </p:spPr>
        <p:txBody>
          <a:bodyPr/>
          <a:lstStyle>
            <a:lvl1pPr>
              <a:defRPr/>
            </a:lvl1pPr>
          </a:lstStyle>
          <a:p>
            <a:pPr>
              <a:defRPr/>
            </a:pPr>
            <a:fld id="{3B86D588-5E33-764A-A677-33756EF48F0C}" type="slidenum">
              <a:rPr lang="en-US" altLang="en-US"/>
              <a:pPr>
                <a:defRPr/>
              </a:pPr>
              <a:t>‹#›</a:t>
            </a:fld>
            <a:endParaRPr lang="en-US" altLang="en-US"/>
          </a:p>
        </p:txBody>
      </p:sp>
    </p:spTree>
    <p:extLst>
      <p:ext uri="{BB962C8B-B14F-4D97-AF65-F5344CB8AC3E}">
        <p14:creationId xmlns:p14="http://schemas.microsoft.com/office/powerpoint/2010/main" val="192988317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432C4A81-C373-8FED-6E83-FD5D3EEA314F}"/>
              </a:ext>
            </a:extLst>
          </p:cNvPr>
          <p:cNvSpPr txBox="1">
            <a:spLocks noGrp="1" noChangeArrowheads="1"/>
          </p:cNvSpPr>
          <p:nvPr>
            <p:ph type="sldNum" sz="quarter" idx="10"/>
          </p:nvPr>
        </p:nvSpPr>
        <p:spPr>
          <a:ln/>
        </p:spPr>
        <p:txBody>
          <a:bodyPr/>
          <a:lstStyle>
            <a:lvl1pPr>
              <a:defRPr/>
            </a:lvl1pPr>
          </a:lstStyle>
          <a:p>
            <a:pPr>
              <a:defRPr/>
            </a:pPr>
            <a:fld id="{59C587FC-3231-2A44-8658-7DE7D09FC462}" type="slidenum">
              <a:rPr lang="en-US" altLang="en-US"/>
              <a:pPr>
                <a:defRPr/>
              </a:pPr>
              <a:t>‹#›</a:t>
            </a:fld>
            <a:endParaRPr lang="en-US" altLang="en-US"/>
          </a:p>
        </p:txBody>
      </p:sp>
    </p:spTree>
    <p:extLst>
      <p:ext uri="{BB962C8B-B14F-4D97-AF65-F5344CB8AC3E}">
        <p14:creationId xmlns:p14="http://schemas.microsoft.com/office/powerpoint/2010/main" val="385917951"/>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9435DC1-CF92-8DAD-126B-58C6B3F2399A}"/>
              </a:ext>
            </a:extLst>
          </p:cNvPr>
          <p:cNvSpPr txBox="1">
            <a:spLocks noGrp="1" noChangeArrowheads="1"/>
          </p:cNvSpPr>
          <p:nvPr>
            <p:ph type="sldNum" sz="quarter" idx="10"/>
          </p:nvPr>
        </p:nvSpPr>
        <p:spPr>
          <a:ln/>
        </p:spPr>
        <p:txBody>
          <a:bodyPr/>
          <a:lstStyle>
            <a:lvl1pPr>
              <a:defRPr/>
            </a:lvl1pPr>
          </a:lstStyle>
          <a:p>
            <a:pPr>
              <a:defRPr/>
            </a:pPr>
            <a:fld id="{FF40BC07-C6D2-D740-B53C-311D162A0834}" type="slidenum">
              <a:rPr lang="en-US" altLang="en-US"/>
              <a:pPr>
                <a:defRPr/>
              </a:pPr>
              <a:t>‹#›</a:t>
            </a:fld>
            <a:endParaRPr lang="en-US" altLang="en-US"/>
          </a:p>
        </p:txBody>
      </p:sp>
    </p:spTree>
    <p:extLst>
      <p:ext uri="{BB962C8B-B14F-4D97-AF65-F5344CB8AC3E}">
        <p14:creationId xmlns:p14="http://schemas.microsoft.com/office/powerpoint/2010/main" val="291784202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0845A574-F32E-04AE-B135-95C20420D1DF}"/>
              </a:ext>
            </a:extLst>
          </p:cNvPr>
          <p:cNvSpPr txBox="1">
            <a:spLocks noGrp="1" noChangeArrowheads="1"/>
          </p:cNvSpPr>
          <p:nvPr>
            <p:ph type="sldNum" sz="quarter" idx="10"/>
          </p:nvPr>
        </p:nvSpPr>
        <p:spPr>
          <a:ln/>
        </p:spPr>
        <p:txBody>
          <a:bodyPr/>
          <a:lstStyle>
            <a:lvl1pPr>
              <a:defRPr/>
            </a:lvl1pPr>
          </a:lstStyle>
          <a:p>
            <a:pPr>
              <a:defRPr/>
            </a:pPr>
            <a:fld id="{C66E0A8D-6275-344A-9429-F9D38C8132DE}" type="slidenum">
              <a:rPr lang="en-US" altLang="en-US"/>
              <a:pPr>
                <a:defRPr/>
              </a:pPr>
              <a:t>‹#›</a:t>
            </a:fld>
            <a:endParaRPr lang="en-US" altLang="en-US"/>
          </a:p>
        </p:txBody>
      </p:sp>
    </p:spTree>
    <p:extLst>
      <p:ext uri="{BB962C8B-B14F-4D97-AF65-F5344CB8AC3E}">
        <p14:creationId xmlns:p14="http://schemas.microsoft.com/office/powerpoint/2010/main" val="223653621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6199C302-898A-59E9-3E88-C3F001FA8F0C}"/>
              </a:ext>
            </a:extLst>
          </p:cNvPr>
          <p:cNvSpPr txBox="1">
            <a:spLocks noGrp="1" noChangeArrowheads="1"/>
          </p:cNvSpPr>
          <p:nvPr>
            <p:ph type="sldNum" sz="quarter" idx="10"/>
          </p:nvPr>
        </p:nvSpPr>
        <p:spPr>
          <a:ln/>
        </p:spPr>
        <p:txBody>
          <a:bodyPr/>
          <a:lstStyle>
            <a:lvl1pPr>
              <a:defRPr/>
            </a:lvl1pPr>
          </a:lstStyle>
          <a:p>
            <a:pPr>
              <a:defRPr/>
            </a:pPr>
            <a:fld id="{D2A6C4D1-684F-2048-A4B8-892DCFBABE02}" type="slidenum">
              <a:rPr lang="en-US" altLang="en-US"/>
              <a:pPr>
                <a:defRPr/>
              </a:pPr>
              <a:t>‹#›</a:t>
            </a:fld>
            <a:endParaRPr lang="en-US" altLang="en-US"/>
          </a:p>
        </p:txBody>
      </p:sp>
    </p:spTree>
    <p:extLst>
      <p:ext uri="{BB962C8B-B14F-4D97-AF65-F5344CB8AC3E}">
        <p14:creationId xmlns:p14="http://schemas.microsoft.com/office/powerpoint/2010/main" val="83514586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BB21CE20-B7F5-E4FF-0E3A-A6F9E0A24B44}"/>
              </a:ext>
            </a:extLst>
          </p:cNvPr>
          <p:cNvSpPr txBox="1">
            <a:spLocks noGrp="1" noChangeArrowheads="1"/>
          </p:cNvSpPr>
          <p:nvPr>
            <p:ph type="sldNum" sz="quarter" idx="10"/>
          </p:nvPr>
        </p:nvSpPr>
        <p:spPr>
          <a:ln/>
        </p:spPr>
        <p:txBody>
          <a:bodyPr/>
          <a:lstStyle>
            <a:lvl1pPr>
              <a:defRPr/>
            </a:lvl1pPr>
          </a:lstStyle>
          <a:p>
            <a:pPr>
              <a:defRPr/>
            </a:pPr>
            <a:fld id="{7A29749A-AE45-DB47-B4D9-B301F1C24DE7}" type="slidenum">
              <a:rPr lang="en-US" altLang="en-US"/>
              <a:pPr>
                <a:defRPr/>
              </a:pPr>
              <a:t>‹#›</a:t>
            </a:fld>
            <a:endParaRPr lang="en-US" altLang="en-US"/>
          </a:p>
        </p:txBody>
      </p:sp>
    </p:spTree>
    <p:extLst>
      <p:ext uri="{BB962C8B-B14F-4D97-AF65-F5344CB8AC3E}">
        <p14:creationId xmlns:p14="http://schemas.microsoft.com/office/powerpoint/2010/main" val="4020742128"/>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163C5467-DB5F-F09F-17FB-6B6227102139}"/>
              </a:ext>
            </a:extLst>
          </p:cNvPr>
          <p:cNvSpPr txBox="1">
            <a:spLocks noGrp="1" noChangeArrowheads="1"/>
          </p:cNvSpPr>
          <p:nvPr>
            <p:ph type="sldNum" sz="quarter" idx="10"/>
          </p:nvPr>
        </p:nvSpPr>
        <p:spPr>
          <a:ln/>
        </p:spPr>
        <p:txBody>
          <a:bodyPr/>
          <a:lstStyle>
            <a:lvl1pPr>
              <a:defRPr/>
            </a:lvl1pPr>
          </a:lstStyle>
          <a:p>
            <a:pPr>
              <a:defRPr/>
            </a:pPr>
            <a:fld id="{F4E16C9E-CE98-804B-BA69-FA7438100EAC}" type="slidenum">
              <a:rPr lang="en-US" altLang="en-US"/>
              <a:pPr>
                <a:defRPr/>
              </a:pPr>
              <a:t>‹#›</a:t>
            </a:fld>
            <a:endParaRPr lang="en-US" altLang="en-US"/>
          </a:p>
        </p:txBody>
      </p:sp>
    </p:spTree>
    <p:extLst>
      <p:ext uri="{BB962C8B-B14F-4D97-AF65-F5344CB8AC3E}">
        <p14:creationId xmlns:p14="http://schemas.microsoft.com/office/powerpoint/2010/main" val="203111565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BE11836-DC08-3088-6AC4-521982D34284}"/>
              </a:ext>
            </a:extLst>
          </p:cNvPr>
          <p:cNvSpPr txBox="1">
            <a:spLocks noGrp="1" noChangeArrowheads="1"/>
          </p:cNvSpPr>
          <p:nvPr>
            <p:ph type="sldNum" sz="quarter" idx="10"/>
          </p:nvPr>
        </p:nvSpPr>
        <p:spPr>
          <a:ln/>
        </p:spPr>
        <p:txBody>
          <a:bodyPr/>
          <a:lstStyle>
            <a:lvl1pPr>
              <a:defRPr/>
            </a:lvl1pPr>
          </a:lstStyle>
          <a:p>
            <a:pPr>
              <a:defRPr/>
            </a:pPr>
            <a:fld id="{697A03B6-6F4C-F845-8EE6-35A0A8273D5C}" type="slidenum">
              <a:rPr lang="en-US" altLang="en-US"/>
              <a:pPr>
                <a:defRPr/>
              </a:pPr>
              <a:t>‹#›</a:t>
            </a:fld>
            <a:endParaRPr lang="en-US" altLang="en-US"/>
          </a:p>
        </p:txBody>
      </p:sp>
    </p:spTree>
    <p:extLst>
      <p:ext uri="{BB962C8B-B14F-4D97-AF65-F5344CB8AC3E}">
        <p14:creationId xmlns:p14="http://schemas.microsoft.com/office/powerpoint/2010/main" val="4046275371"/>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2A21E3A9-6F55-5867-CA06-D1526F2062AA}"/>
              </a:ext>
            </a:extLst>
          </p:cNvPr>
          <p:cNvSpPr txBox="1">
            <a:spLocks noGrp="1" noChangeArrowheads="1"/>
          </p:cNvSpPr>
          <p:nvPr>
            <p:ph type="sldNum" sz="quarter" idx="10"/>
          </p:nvPr>
        </p:nvSpPr>
        <p:spPr>
          <a:ln/>
        </p:spPr>
        <p:txBody>
          <a:bodyPr/>
          <a:lstStyle>
            <a:lvl1pPr>
              <a:defRPr/>
            </a:lvl1pPr>
          </a:lstStyle>
          <a:p>
            <a:pPr>
              <a:defRPr/>
            </a:pPr>
            <a:fld id="{930A50BC-6BD4-6349-96F4-4D0EF9E5308B}" type="slidenum">
              <a:rPr lang="en-US" altLang="en-US"/>
              <a:pPr>
                <a:defRPr/>
              </a:pPr>
              <a:t>‹#›</a:t>
            </a:fld>
            <a:endParaRPr lang="en-US" altLang="en-US"/>
          </a:p>
        </p:txBody>
      </p:sp>
    </p:spTree>
    <p:extLst>
      <p:ext uri="{BB962C8B-B14F-4D97-AF65-F5344CB8AC3E}">
        <p14:creationId xmlns:p14="http://schemas.microsoft.com/office/powerpoint/2010/main" val="110093084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E66AE0B7-AFF0-0A41-133E-0C68260E3DAB}"/>
              </a:ext>
            </a:extLst>
          </p:cNvPr>
          <p:cNvSpPr txBox="1">
            <a:spLocks noGrp="1" noChangeArrowheads="1"/>
          </p:cNvSpPr>
          <p:nvPr>
            <p:ph type="sldNum" sz="quarter" idx="10"/>
          </p:nvPr>
        </p:nvSpPr>
        <p:spPr>
          <a:ln/>
        </p:spPr>
        <p:txBody>
          <a:bodyPr/>
          <a:lstStyle>
            <a:lvl1pPr>
              <a:defRPr/>
            </a:lvl1pPr>
          </a:lstStyle>
          <a:p>
            <a:pPr>
              <a:defRPr/>
            </a:pPr>
            <a:fld id="{EB6C2F9A-94B6-2941-A51B-A9565BD5B002}" type="slidenum">
              <a:rPr lang="en-US" altLang="en-US"/>
              <a:pPr>
                <a:defRPr/>
              </a:pPr>
              <a:t>‹#›</a:t>
            </a:fld>
            <a:endParaRPr lang="en-US" altLang="en-US"/>
          </a:p>
        </p:txBody>
      </p:sp>
    </p:spTree>
    <p:extLst>
      <p:ext uri="{BB962C8B-B14F-4D97-AF65-F5344CB8AC3E}">
        <p14:creationId xmlns:p14="http://schemas.microsoft.com/office/powerpoint/2010/main" val="79764210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43FCAF1-0D83-CD51-F27B-05955CB23BC5}"/>
              </a:ext>
            </a:extLst>
          </p:cNvPr>
          <p:cNvSpPr txBox="1">
            <a:spLocks noGrp="1" noChangeArrowheads="1"/>
          </p:cNvSpPr>
          <p:nvPr>
            <p:ph type="sldNum" sz="quarter" idx="10"/>
          </p:nvPr>
        </p:nvSpPr>
        <p:spPr>
          <a:ln/>
        </p:spPr>
        <p:txBody>
          <a:bodyPr/>
          <a:lstStyle>
            <a:lvl1pPr>
              <a:defRPr/>
            </a:lvl1pPr>
          </a:lstStyle>
          <a:p>
            <a:pPr>
              <a:defRPr/>
            </a:pPr>
            <a:fld id="{0D020E2B-DD17-6141-9EA8-F8AAB232EB9E}" type="slidenum">
              <a:rPr lang="en-US" altLang="en-US"/>
              <a:pPr>
                <a:defRPr/>
              </a:pPr>
              <a:t>‹#›</a:t>
            </a:fld>
            <a:endParaRPr lang="en-US" altLang="en-US"/>
          </a:p>
        </p:txBody>
      </p:sp>
    </p:spTree>
    <p:extLst>
      <p:ext uri="{BB962C8B-B14F-4D97-AF65-F5344CB8AC3E}">
        <p14:creationId xmlns:p14="http://schemas.microsoft.com/office/powerpoint/2010/main" val="42023344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48357FA-AEDD-168E-512B-E4D7AE3B1FBB}"/>
              </a:ext>
            </a:extLst>
          </p:cNvPr>
          <p:cNvSpPr txBox="1">
            <a:spLocks noGrp="1" noChangeArrowheads="1"/>
          </p:cNvSpPr>
          <p:nvPr>
            <p:ph type="sldNum" sz="quarter" idx="10"/>
          </p:nvPr>
        </p:nvSpPr>
        <p:spPr>
          <a:ln/>
        </p:spPr>
        <p:txBody>
          <a:bodyPr/>
          <a:lstStyle>
            <a:lvl1pPr>
              <a:defRPr/>
            </a:lvl1pPr>
          </a:lstStyle>
          <a:p>
            <a:pPr>
              <a:defRPr/>
            </a:pPr>
            <a:fld id="{0D6CB5BF-E9D6-4048-A484-8FC61E6905C7}" type="slidenum">
              <a:rPr lang="en-US" altLang="en-US"/>
              <a:pPr>
                <a:defRPr/>
              </a:pPr>
              <a:t>‹#›</a:t>
            </a:fld>
            <a:endParaRPr lang="en-US" altLang="en-US"/>
          </a:p>
        </p:txBody>
      </p:sp>
    </p:spTree>
    <p:extLst>
      <p:ext uri="{BB962C8B-B14F-4D97-AF65-F5344CB8AC3E}">
        <p14:creationId xmlns:p14="http://schemas.microsoft.com/office/powerpoint/2010/main" val="237779740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9C35446C-8F79-7E54-F1CC-A9167719BEA4}"/>
              </a:ext>
            </a:extLst>
          </p:cNvPr>
          <p:cNvSpPr txBox="1">
            <a:spLocks noGrp="1" noChangeArrowheads="1"/>
          </p:cNvSpPr>
          <p:nvPr>
            <p:ph type="sldNum" sz="quarter" idx="10"/>
          </p:nvPr>
        </p:nvSpPr>
        <p:spPr>
          <a:ln/>
        </p:spPr>
        <p:txBody>
          <a:bodyPr/>
          <a:lstStyle>
            <a:lvl1pPr>
              <a:defRPr/>
            </a:lvl1pPr>
          </a:lstStyle>
          <a:p>
            <a:pPr>
              <a:defRPr/>
            </a:pPr>
            <a:fld id="{B85A4BBB-68BE-1044-9447-8DD951A357E7}" type="slidenum">
              <a:rPr lang="en-US" altLang="en-US"/>
              <a:pPr>
                <a:defRPr/>
              </a:pPr>
              <a:t>‹#›</a:t>
            </a:fld>
            <a:endParaRPr lang="en-US" altLang="en-US"/>
          </a:p>
        </p:txBody>
      </p:sp>
    </p:spTree>
    <p:extLst>
      <p:ext uri="{BB962C8B-B14F-4D97-AF65-F5344CB8AC3E}">
        <p14:creationId xmlns:p14="http://schemas.microsoft.com/office/powerpoint/2010/main" val="115193654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BCE7E451-B307-00DF-2916-2AE072B4D1C7}"/>
              </a:ext>
            </a:extLst>
          </p:cNvPr>
          <p:cNvSpPr txBox="1">
            <a:spLocks noGrp="1" noChangeArrowheads="1"/>
          </p:cNvSpPr>
          <p:nvPr>
            <p:ph type="sldNum" sz="quarter" idx="10"/>
          </p:nvPr>
        </p:nvSpPr>
        <p:spPr>
          <a:ln/>
        </p:spPr>
        <p:txBody>
          <a:bodyPr/>
          <a:lstStyle>
            <a:lvl1pPr>
              <a:defRPr/>
            </a:lvl1pPr>
          </a:lstStyle>
          <a:p>
            <a:pPr>
              <a:defRPr/>
            </a:pPr>
            <a:fld id="{37187E5C-E6B4-B340-B969-FAF176017E3F}" type="slidenum">
              <a:rPr lang="en-US" altLang="en-US"/>
              <a:pPr>
                <a:defRPr/>
              </a:pPr>
              <a:t>‹#›</a:t>
            </a:fld>
            <a:endParaRPr lang="en-US" altLang="en-US"/>
          </a:p>
        </p:txBody>
      </p:sp>
    </p:spTree>
    <p:extLst>
      <p:ext uri="{BB962C8B-B14F-4D97-AF65-F5344CB8AC3E}">
        <p14:creationId xmlns:p14="http://schemas.microsoft.com/office/powerpoint/2010/main" val="4237833757"/>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D679F81-9E51-BEA1-FA0A-BB45A8A983D6}"/>
              </a:ext>
            </a:extLst>
          </p:cNvPr>
          <p:cNvSpPr txBox="1">
            <a:spLocks noGrp="1" noChangeArrowheads="1"/>
          </p:cNvSpPr>
          <p:nvPr>
            <p:ph type="sldNum" sz="quarter" idx="10"/>
          </p:nvPr>
        </p:nvSpPr>
        <p:spPr>
          <a:ln/>
        </p:spPr>
        <p:txBody>
          <a:bodyPr/>
          <a:lstStyle>
            <a:lvl1pPr>
              <a:defRPr/>
            </a:lvl1pPr>
          </a:lstStyle>
          <a:p>
            <a:pPr>
              <a:defRPr/>
            </a:pPr>
            <a:fld id="{3D3614F2-E805-BE46-A186-6CAE00261D74}" type="slidenum">
              <a:rPr lang="en-US" altLang="en-US"/>
              <a:pPr>
                <a:defRPr/>
              </a:pPr>
              <a:t>‹#›</a:t>
            </a:fld>
            <a:endParaRPr lang="en-US" altLang="en-US"/>
          </a:p>
        </p:txBody>
      </p:sp>
    </p:spTree>
    <p:extLst>
      <p:ext uri="{BB962C8B-B14F-4D97-AF65-F5344CB8AC3E}">
        <p14:creationId xmlns:p14="http://schemas.microsoft.com/office/powerpoint/2010/main" val="422356788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B29F976D-F01F-BB24-F016-58CD1C0CDCA3}"/>
              </a:ext>
            </a:extLst>
          </p:cNvPr>
          <p:cNvSpPr txBox="1">
            <a:spLocks noGrp="1" noChangeArrowheads="1"/>
          </p:cNvSpPr>
          <p:nvPr>
            <p:ph type="sldNum" sz="quarter" idx="10"/>
          </p:nvPr>
        </p:nvSpPr>
        <p:spPr>
          <a:ln/>
        </p:spPr>
        <p:txBody>
          <a:bodyPr/>
          <a:lstStyle>
            <a:lvl1pPr>
              <a:defRPr/>
            </a:lvl1pPr>
          </a:lstStyle>
          <a:p>
            <a:pPr>
              <a:defRPr/>
            </a:pPr>
            <a:fld id="{28F8BE3D-0A15-6A48-8E0D-2A4FB68B6897}" type="slidenum">
              <a:rPr lang="en-US" altLang="en-US"/>
              <a:pPr>
                <a:defRPr/>
              </a:pPr>
              <a:t>‹#›</a:t>
            </a:fld>
            <a:endParaRPr lang="en-US" altLang="en-US"/>
          </a:p>
        </p:txBody>
      </p:sp>
    </p:spTree>
    <p:extLst>
      <p:ext uri="{BB962C8B-B14F-4D97-AF65-F5344CB8AC3E}">
        <p14:creationId xmlns:p14="http://schemas.microsoft.com/office/powerpoint/2010/main" val="141831660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6018372A-293A-BC5E-2E5A-4BA3C47764FE}"/>
              </a:ext>
            </a:extLst>
          </p:cNvPr>
          <p:cNvSpPr txBox="1">
            <a:spLocks noGrp="1" noChangeArrowheads="1"/>
          </p:cNvSpPr>
          <p:nvPr>
            <p:ph type="sldNum" sz="quarter" idx="10"/>
          </p:nvPr>
        </p:nvSpPr>
        <p:spPr>
          <a:ln/>
        </p:spPr>
        <p:txBody>
          <a:bodyPr/>
          <a:lstStyle>
            <a:lvl1pPr>
              <a:defRPr/>
            </a:lvl1pPr>
          </a:lstStyle>
          <a:p>
            <a:pPr>
              <a:defRPr/>
            </a:pPr>
            <a:fld id="{AD9C72B4-5581-E747-8767-A3A3397CA013}" type="slidenum">
              <a:rPr lang="en-US" altLang="en-US"/>
              <a:pPr>
                <a:defRPr/>
              </a:pPr>
              <a:t>‹#›</a:t>
            </a:fld>
            <a:endParaRPr lang="en-US" altLang="en-US"/>
          </a:p>
        </p:txBody>
      </p:sp>
    </p:spTree>
    <p:extLst>
      <p:ext uri="{BB962C8B-B14F-4D97-AF65-F5344CB8AC3E}">
        <p14:creationId xmlns:p14="http://schemas.microsoft.com/office/powerpoint/2010/main" val="241914528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78DE383C-5B35-8C53-EB76-2082E1E685DB}"/>
              </a:ext>
            </a:extLst>
          </p:cNvPr>
          <p:cNvSpPr txBox="1">
            <a:spLocks noGrp="1" noChangeArrowheads="1"/>
          </p:cNvSpPr>
          <p:nvPr>
            <p:ph type="sldNum" sz="quarter" idx="10"/>
          </p:nvPr>
        </p:nvSpPr>
        <p:spPr>
          <a:ln/>
        </p:spPr>
        <p:txBody>
          <a:bodyPr/>
          <a:lstStyle>
            <a:lvl1pPr>
              <a:defRPr/>
            </a:lvl1pPr>
          </a:lstStyle>
          <a:p>
            <a:pPr>
              <a:defRPr/>
            </a:pPr>
            <a:fld id="{99083D4C-8E12-C646-BC6D-BFBAD141C7E8}" type="slidenum">
              <a:rPr lang="en-US" altLang="en-US"/>
              <a:pPr>
                <a:defRPr/>
              </a:pPr>
              <a:t>‹#›</a:t>
            </a:fld>
            <a:endParaRPr lang="en-US" altLang="en-US"/>
          </a:p>
        </p:txBody>
      </p:sp>
    </p:spTree>
    <p:extLst>
      <p:ext uri="{BB962C8B-B14F-4D97-AF65-F5344CB8AC3E}">
        <p14:creationId xmlns:p14="http://schemas.microsoft.com/office/powerpoint/2010/main" val="3293306126"/>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87E4116A-BEF7-3F86-68E5-EA5810F27670}"/>
              </a:ext>
            </a:extLst>
          </p:cNvPr>
          <p:cNvSpPr txBox="1">
            <a:spLocks noGrp="1" noChangeArrowheads="1"/>
          </p:cNvSpPr>
          <p:nvPr>
            <p:ph type="sldNum" sz="quarter" idx="10"/>
          </p:nvPr>
        </p:nvSpPr>
        <p:spPr>
          <a:ln/>
        </p:spPr>
        <p:txBody>
          <a:bodyPr/>
          <a:lstStyle>
            <a:lvl1pPr>
              <a:defRPr/>
            </a:lvl1pPr>
          </a:lstStyle>
          <a:p>
            <a:pPr>
              <a:defRPr/>
            </a:pPr>
            <a:fld id="{75980891-47AC-6E44-8575-AEFCB9550824}" type="slidenum">
              <a:rPr lang="en-US" altLang="en-US"/>
              <a:pPr>
                <a:defRPr/>
              </a:pPr>
              <a:t>‹#›</a:t>
            </a:fld>
            <a:endParaRPr lang="en-US" altLang="en-US"/>
          </a:p>
        </p:txBody>
      </p:sp>
    </p:spTree>
    <p:extLst>
      <p:ext uri="{BB962C8B-B14F-4D97-AF65-F5344CB8AC3E}">
        <p14:creationId xmlns:p14="http://schemas.microsoft.com/office/powerpoint/2010/main" val="45790863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2C74553-B903-AAA7-5B4A-A0E71B8BC40A}"/>
              </a:ext>
            </a:extLst>
          </p:cNvPr>
          <p:cNvSpPr txBox="1">
            <a:spLocks noGrp="1" noChangeArrowheads="1"/>
          </p:cNvSpPr>
          <p:nvPr>
            <p:ph type="sldNum" sz="quarter" idx="10"/>
          </p:nvPr>
        </p:nvSpPr>
        <p:spPr>
          <a:ln/>
        </p:spPr>
        <p:txBody>
          <a:bodyPr/>
          <a:lstStyle>
            <a:lvl1pPr>
              <a:defRPr/>
            </a:lvl1pPr>
          </a:lstStyle>
          <a:p>
            <a:pPr>
              <a:defRPr/>
            </a:pPr>
            <a:fld id="{228D0688-B17C-7846-87B2-2F89A5711D0E}" type="slidenum">
              <a:rPr lang="en-US" altLang="en-US"/>
              <a:pPr>
                <a:defRPr/>
              </a:pPr>
              <a:t>‹#›</a:t>
            </a:fld>
            <a:endParaRPr lang="en-US" altLang="en-US"/>
          </a:p>
        </p:txBody>
      </p:sp>
    </p:spTree>
    <p:extLst>
      <p:ext uri="{BB962C8B-B14F-4D97-AF65-F5344CB8AC3E}">
        <p14:creationId xmlns:p14="http://schemas.microsoft.com/office/powerpoint/2010/main" val="166878603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384CB83C-51C4-130F-65B7-5D1F235349AA}"/>
              </a:ext>
            </a:extLst>
          </p:cNvPr>
          <p:cNvSpPr txBox="1">
            <a:spLocks noGrp="1" noChangeArrowheads="1"/>
          </p:cNvSpPr>
          <p:nvPr>
            <p:ph type="sldNum" sz="quarter" idx="10"/>
          </p:nvPr>
        </p:nvSpPr>
        <p:spPr>
          <a:ln/>
        </p:spPr>
        <p:txBody>
          <a:bodyPr/>
          <a:lstStyle>
            <a:lvl1pPr>
              <a:defRPr/>
            </a:lvl1pPr>
          </a:lstStyle>
          <a:p>
            <a:pPr>
              <a:defRPr/>
            </a:pPr>
            <a:fld id="{E0DEE4EB-674F-6C48-8770-3D7B8C36C551}" type="slidenum">
              <a:rPr lang="en-US" altLang="en-US"/>
              <a:pPr>
                <a:defRPr/>
              </a:pPr>
              <a:t>‹#›</a:t>
            </a:fld>
            <a:endParaRPr lang="en-US" altLang="en-US"/>
          </a:p>
        </p:txBody>
      </p:sp>
    </p:spTree>
    <p:extLst>
      <p:ext uri="{BB962C8B-B14F-4D97-AF65-F5344CB8AC3E}">
        <p14:creationId xmlns:p14="http://schemas.microsoft.com/office/powerpoint/2010/main" val="192066059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22C62C8D-B70D-15F9-DF1A-DD1423FAF22B}"/>
              </a:ext>
            </a:extLst>
          </p:cNvPr>
          <p:cNvSpPr txBox="1">
            <a:spLocks noGrp="1" noChangeArrowheads="1"/>
          </p:cNvSpPr>
          <p:nvPr>
            <p:ph type="sldNum" sz="quarter" idx="10"/>
          </p:nvPr>
        </p:nvSpPr>
        <p:spPr>
          <a:ln/>
        </p:spPr>
        <p:txBody>
          <a:bodyPr/>
          <a:lstStyle>
            <a:lvl1pPr>
              <a:defRPr/>
            </a:lvl1pPr>
          </a:lstStyle>
          <a:p>
            <a:pPr>
              <a:defRPr/>
            </a:pPr>
            <a:fld id="{1A41DDAA-D436-2C42-9103-306B9ECD9F4F}" type="slidenum">
              <a:rPr lang="en-US" altLang="en-US"/>
              <a:pPr>
                <a:defRPr/>
              </a:pPr>
              <a:t>‹#›</a:t>
            </a:fld>
            <a:endParaRPr lang="en-US" altLang="en-US"/>
          </a:p>
        </p:txBody>
      </p:sp>
    </p:spTree>
    <p:extLst>
      <p:ext uri="{BB962C8B-B14F-4D97-AF65-F5344CB8AC3E}">
        <p14:creationId xmlns:p14="http://schemas.microsoft.com/office/powerpoint/2010/main" val="17236932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FA56B534-53FD-58AC-D794-9414819CBF38}"/>
              </a:ext>
            </a:extLst>
          </p:cNvPr>
          <p:cNvSpPr txBox="1">
            <a:spLocks noGrp="1" noChangeArrowheads="1"/>
          </p:cNvSpPr>
          <p:nvPr>
            <p:ph type="sldNum" sz="quarter" idx="10"/>
          </p:nvPr>
        </p:nvSpPr>
        <p:spPr>
          <a:ln/>
        </p:spPr>
        <p:txBody>
          <a:bodyPr/>
          <a:lstStyle>
            <a:lvl1pPr>
              <a:defRPr/>
            </a:lvl1pPr>
          </a:lstStyle>
          <a:p>
            <a:pPr>
              <a:defRPr/>
            </a:pPr>
            <a:fld id="{A9CEFB4E-8484-E94C-B699-5EF31BCE2A58}" type="slidenum">
              <a:rPr lang="en-US" altLang="en-US"/>
              <a:pPr>
                <a:defRPr/>
              </a:pPr>
              <a:t>‹#›</a:t>
            </a:fld>
            <a:endParaRPr lang="en-US" altLang="en-US"/>
          </a:p>
        </p:txBody>
      </p:sp>
    </p:spTree>
    <p:extLst>
      <p:ext uri="{BB962C8B-B14F-4D97-AF65-F5344CB8AC3E}">
        <p14:creationId xmlns:p14="http://schemas.microsoft.com/office/powerpoint/2010/main" val="225884557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BD1131F-4E2E-D449-0D4B-D9B519F17D28}"/>
              </a:ext>
            </a:extLst>
          </p:cNvPr>
          <p:cNvSpPr txBox="1">
            <a:spLocks noGrp="1" noChangeArrowheads="1"/>
          </p:cNvSpPr>
          <p:nvPr>
            <p:ph type="sldNum" sz="quarter" idx="10"/>
          </p:nvPr>
        </p:nvSpPr>
        <p:spPr>
          <a:ln/>
        </p:spPr>
        <p:txBody>
          <a:bodyPr/>
          <a:lstStyle>
            <a:lvl1pPr>
              <a:defRPr/>
            </a:lvl1pPr>
          </a:lstStyle>
          <a:p>
            <a:pPr>
              <a:defRPr/>
            </a:pPr>
            <a:fld id="{4019C009-692C-A34B-8A99-75E6DCA4234F}" type="slidenum">
              <a:rPr lang="en-US" altLang="en-US"/>
              <a:pPr>
                <a:defRPr/>
              </a:pPr>
              <a:t>‹#›</a:t>
            </a:fld>
            <a:endParaRPr lang="en-US" altLang="en-US"/>
          </a:p>
        </p:txBody>
      </p:sp>
    </p:spTree>
    <p:extLst>
      <p:ext uri="{BB962C8B-B14F-4D97-AF65-F5344CB8AC3E}">
        <p14:creationId xmlns:p14="http://schemas.microsoft.com/office/powerpoint/2010/main" val="172676866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50F001A3-513D-B055-ADA0-3F35FDD1D783}"/>
              </a:ext>
            </a:extLst>
          </p:cNvPr>
          <p:cNvSpPr txBox="1">
            <a:spLocks noGrp="1" noChangeArrowheads="1"/>
          </p:cNvSpPr>
          <p:nvPr>
            <p:ph type="sldNum" sz="quarter" idx="10"/>
          </p:nvPr>
        </p:nvSpPr>
        <p:spPr>
          <a:ln/>
        </p:spPr>
        <p:txBody>
          <a:bodyPr/>
          <a:lstStyle>
            <a:lvl1pPr>
              <a:defRPr/>
            </a:lvl1pPr>
          </a:lstStyle>
          <a:p>
            <a:pPr>
              <a:defRPr/>
            </a:pPr>
            <a:fld id="{425ADEF7-CA98-D24E-A1E4-2B59385FC428}" type="slidenum">
              <a:rPr lang="en-US" altLang="en-US"/>
              <a:pPr>
                <a:defRPr/>
              </a:pPr>
              <a:t>‹#›</a:t>
            </a:fld>
            <a:endParaRPr lang="en-US" altLang="en-US"/>
          </a:p>
        </p:txBody>
      </p:sp>
    </p:spTree>
    <p:extLst>
      <p:ext uri="{BB962C8B-B14F-4D97-AF65-F5344CB8AC3E}">
        <p14:creationId xmlns:p14="http://schemas.microsoft.com/office/powerpoint/2010/main" val="355437660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5113CE9A-548B-F45F-F674-E5B0187C3C66}"/>
              </a:ext>
            </a:extLst>
          </p:cNvPr>
          <p:cNvSpPr txBox="1">
            <a:spLocks noGrp="1" noChangeArrowheads="1"/>
          </p:cNvSpPr>
          <p:nvPr>
            <p:ph type="sldNum" sz="quarter" idx="10"/>
          </p:nvPr>
        </p:nvSpPr>
        <p:spPr>
          <a:ln/>
        </p:spPr>
        <p:txBody>
          <a:bodyPr/>
          <a:lstStyle>
            <a:lvl1pPr>
              <a:defRPr/>
            </a:lvl1pPr>
          </a:lstStyle>
          <a:p>
            <a:pPr>
              <a:defRPr/>
            </a:pPr>
            <a:fld id="{504EBF11-16EB-8147-BC28-DEE3FA4F0371}" type="slidenum">
              <a:rPr lang="en-US" altLang="en-US"/>
              <a:pPr>
                <a:defRPr/>
              </a:pPr>
              <a:t>‹#›</a:t>
            </a:fld>
            <a:endParaRPr lang="en-US" altLang="en-US"/>
          </a:p>
        </p:txBody>
      </p:sp>
    </p:spTree>
    <p:extLst>
      <p:ext uri="{BB962C8B-B14F-4D97-AF65-F5344CB8AC3E}">
        <p14:creationId xmlns:p14="http://schemas.microsoft.com/office/powerpoint/2010/main" val="179508672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0CB18E43-271F-8FA7-59DA-B2C989E0A03C}"/>
              </a:ext>
            </a:extLst>
          </p:cNvPr>
          <p:cNvSpPr txBox="1">
            <a:spLocks noGrp="1" noChangeArrowheads="1"/>
          </p:cNvSpPr>
          <p:nvPr>
            <p:ph type="sldNum" sz="quarter" idx="10"/>
          </p:nvPr>
        </p:nvSpPr>
        <p:spPr>
          <a:ln/>
        </p:spPr>
        <p:txBody>
          <a:bodyPr/>
          <a:lstStyle>
            <a:lvl1pPr>
              <a:defRPr/>
            </a:lvl1pPr>
          </a:lstStyle>
          <a:p>
            <a:pPr>
              <a:defRPr/>
            </a:pPr>
            <a:fld id="{3E30A88A-141E-9640-8852-B8BC5C17E25B}" type="slidenum">
              <a:rPr lang="en-US" altLang="en-US"/>
              <a:pPr>
                <a:defRPr/>
              </a:pPr>
              <a:t>‹#›</a:t>
            </a:fld>
            <a:endParaRPr lang="en-US" altLang="en-US"/>
          </a:p>
        </p:txBody>
      </p:sp>
    </p:spTree>
    <p:extLst>
      <p:ext uri="{BB962C8B-B14F-4D97-AF65-F5344CB8AC3E}">
        <p14:creationId xmlns:p14="http://schemas.microsoft.com/office/powerpoint/2010/main" val="6653032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50A937BC-B3F0-FC46-5797-543E858916A4}"/>
              </a:ext>
            </a:extLst>
          </p:cNvPr>
          <p:cNvSpPr txBox="1">
            <a:spLocks noGrp="1" noChangeArrowheads="1"/>
          </p:cNvSpPr>
          <p:nvPr>
            <p:ph type="sldNum" sz="quarter" idx="10"/>
          </p:nvPr>
        </p:nvSpPr>
        <p:spPr>
          <a:ln/>
        </p:spPr>
        <p:txBody>
          <a:bodyPr/>
          <a:lstStyle>
            <a:lvl1pPr>
              <a:defRPr/>
            </a:lvl1pPr>
          </a:lstStyle>
          <a:p>
            <a:pPr>
              <a:defRPr/>
            </a:pPr>
            <a:fld id="{61E9965D-8501-A74A-A2FD-A8E009583640}" type="slidenum">
              <a:rPr lang="en-US" altLang="en-US"/>
              <a:pPr>
                <a:defRPr/>
              </a:pPr>
              <a:t>‹#›</a:t>
            </a:fld>
            <a:endParaRPr lang="en-US" altLang="en-US"/>
          </a:p>
        </p:txBody>
      </p:sp>
    </p:spTree>
    <p:extLst>
      <p:ext uri="{BB962C8B-B14F-4D97-AF65-F5344CB8AC3E}">
        <p14:creationId xmlns:p14="http://schemas.microsoft.com/office/powerpoint/2010/main" val="1500947283"/>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D096AE5E-D7C3-170B-A575-F73FF712BE77}"/>
              </a:ext>
            </a:extLst>
          </p:cNvPr>
          <p:cNvSpPr txBox="1">
            <a:spLocks noGrp="1" noChangeArrowheads="1"/>
          </p:cNvSpPr>
          <p:nvPr>
            <p:ph type="sldNum" sz="quarter" idx="10"/>
          </p:nvPr>
        </p:nvSpPr>
        <p:spPr>
          <a:ln/>
        </p:spPr>
        <p:txBody>
          <a:bodyPr/>
          <a:lstStyle>
            <a:lvl1pPr>
              <a:defRPr/>
            </a:lvl1pPr>
          </a:lstStyle>
          <a:p>
            <a:pPr>
              <a:defRPr/>
            </a:pPr>
            <a:fld id="{AEA37921-7377-0B42-A535-3825C1880870}" type="slidenum">
              <a:rPr lang="en-US" altLang="en-US"/>
              <a:pPr>
                <a:defRPr/>
              </a:pPr>
              <a:t>‹#›</a:t>
            </a:fld>
            <a:endParaRPr lang="en-US" altLang="en-US"/>
          </a:p>
        </p:txBody>
      </p:sp>
    </p:spTree>
    <p:extLst>
      <p:ext uri="{BB962C8B-B14F-4D97-AF65-F5344CB8AC3E}">
        <p14:creationId xmlns:p14="http://schemas.microsoft.com/office/powerpoint/2010/main" val="3067387117"/>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03938964-A147-816B-269B-6A423E7BC064}"/>
              </a:ext>
            </a:extLst>
          </p:cNvPr>
          <p:cNvSpPr txBox="1">
            <a:spLocks noGrp="1" noChangeArrowheads="1"/>
          </p:cNvSpPr>
          <p:nvPr>
            <p:ph type="sldNum" sz="quarter" idx="10"/>
          </p:nvPr>
        </p:nvSpPr>
        <p:spPr>
          <a:ln/>
        </p:spPr>
        <p:txBody>
          <a:bodyPr/>
          <a:lstStyle>
            <a:lvl1pPr>
              <a:defRPr/>
            </a:lvl1pPr>
          </a:lstStyle>
          <a:p>
            <a:pPr>
              <a:defRPr/>
            </a:pPr>
            <a:fld id="{974F3C4C-AD21-2644-BFA7-4DC0BC445BC9}" type="slidenum">
              <a:rPr lang="en-US" altLang="en-US"/>
              <a:pPr>
                <a:defRPr/>
              </a:pPr>
              <a:t>‹#›</a:t>
            </a:fld>
            <a:endParaRPr lang="en-US" altLang="en-US"/>
          </a:p>
        </p:txBody>
      </p:sp>
    </p:spTree>
    <p:extLst>
      <p:ext uri="{BB962C8B-B14F-4D97-AF65-F5344CB8AC3E}">
        <p14:creationId xmlns:p14="http://schemas.microsoft.com/office/powerpoint/2010/main" val="1247659972"/>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7D0BFD10-9D88-5B45-0BCF-2E478A4918F0}"/>
              </a:ext>
            </a:extLst>
          </p:cNvPr>
          <p:cNvSpPr txBox="1">
            <a:spLocks noGrp="1" noChangeArrowheads="1"/>
          </p:cNvSpPr>
          <p:nvPr>
            <p:ph type="sldNum" sz="quarter" idx="10"/>
          </p:nvPr>
        </p:nvSpPr>
        <p:spPr>
          <a:ln/>
        </p:spPr>
        <p:txBody>
          <a:bodyPr/>
          <a:lstStyle>
            <a:lvl1pPr>
              <a:defRPr/>
            </a:lvl1pPr>
          </a:lstStyle>
          <a:p>
            <a:pPr>
              <a:defRPr/>
            </a:pPr>
            <a:fld id="{09241CC8-8379-454C-ABD6-C1DA316C849E}" type="slidenum">
              <a:rPr lang="en-US" altLang="en-US"/>
              <a:pPr>
                <a:defRPr/>
              </a:pPr>
              <a:t>‹#›</a:t>
            </a:fld>
            <a:endParaRPr lang="en-US" altLang="en-US"/>
          </a:p>
        </p:txBody>
      </p:sp>
    </p:spTree>
    <p:extLst>
      <p:ext uri="{BB962C8B-B14F-4D97-AF65-F5344CB8AC3E}">
        <p14:creationId xmlns:p14="http://schemas.microsoft.com/office/powerpoint/2010/main" val="3014238817"/>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16F2BE7D-C61F-0B59-537E-AF8D05E33A65}"/>
              </a:ext>
            </a:extLst>
          </p:cNvPr>
          <p:cNvSpPr txBox="1">
            <a:spLocks noGrp="1" noChangeArrowheads="1"/>
          </p:cNvSpPr>
          <p:nvPr>
            <p:ph type="sldNum" sz="quarter" idx="10"/>
          </p:nvPr>
        </p:nvSpPr>
        <p:spPr>
          <a:ln/>
        </p:spPr>
        <p:txBody>
          <a:bodyPr/>
          <a:lstStyle>
            <a:lvl1pPr>
              <a:defRPr/>
            </a:lvl1pPr>
          </a:lstStyle>
          <a:p>
            <a:pPr>
              <a:defRPr/>
            </a:pPr>
            <a:fld id="{6428B3B6-F95B-5247-AB13-7110A257DFF0}" type="slidenum">
              <a:rPr lang="en-US" altLang="en-US"/>
              <a:pPr>
                <a:defRPr/>
              </a:pPr>
              <a:t>‹#›</a:t>
            </a:fld>
            <a:endParaRPr lang="en-US" altLang="en-US"/>
          </a:p>
        </p:txBody>
      </p:sp>
    </p:spTree>
    <p:extLst>
      <p:ext uri="{BB962C8B-B14F-4D97-AF65-F5344CB8AC3E}">
        <p14:creationId xmlns:p14="http://schemas.microsoft.com/office/powerpoint/2010/main" val="2666267535"/>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CEE1BE72-A625-B49D-1BCE-F002C943484F}"/>
              </a:ext>
            </a:extLst>
          </p:cNvPr>
          <p:cNvSpPr txBox="1">
            <a:spLocks noGrp="1" noChangeArrowheads="1"/>
          </p:cNvSpPr>
          <p:nvPr>
            <p:ph type="sldNum" sz="quarter" idx="10"/>
          </p:nvPr>
        </p:nvSpPr>
        <p:spPr>
          <a:ln/>
        </p:spPr>
        <p:txBody>
          <a:bodyPr/>
          <a:lstStyle>
            <a:lvl1pPr>
              <a:defRPr/>
            </a:lvl1pPr>
          </a:lstStyle>
          <a:p>
            <a:pPr>
              <a:defRPr/>
            </a:pPr>
            <a:fld id="{C5AA0E89-FED3-FA4E-8C10-E46C79C67389}" type="slidenum">
              <a:rPr lang="en-US" altLang="en-US"/>
              <a:pPr>
                <a:defRPr/>
              </a:pPr>
              <a:t>‹#›</a:t>
            </a:fld>
            <a:endParaRPr lang="en-US" altLang="en-US"/>
          </a:p>
        </p:txBody>
      </p:sp>
    </p:spTree>
    <p:extLst>
      <p:ext uri="{BB962C8B-B14F-4D97-AF65-F5344CB8AC3E}">
        <p14:creationId xmlns:p14="http://schemas.microsoft.com/office/powerpoint/2010/main" val="41687449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F18147E0-60B5-11DC-769D-32E1E5F03B8F}"/>
              </a:ext>
            </a:extLst>
          </p:cNvPr>
          <p:cNvSpPr txBox="1">
            <a:spLocks noGrp="1" noChangeArrowheads="1"/>
          </p:cNvSpPr>
          <p:nvPr>
            <p:ph type="sldNum" sz="quarter" idx="10"/>
          </p:nvPr>
        </p:nvSpPr>
        <p:spPr>
          <a:ln/>
        </p:spPr>
        <p:txBody>
          <a:bodyPr/>
          <a:lstStyle>
            <a:lvl1pPr>
              <a:defRPr/>
            </a:lvl1pPr>
          </a:lstStyle>
          <a:p>
            <a:pPr>
              <a:defRPr/>
            </a:pPr>
            <a:fld id="{4DBAF3B1-7433-9549-9BE3-5154DA70C6C2}" type="slidenum">
              <a:rPr lang="en-US" altLang="en-US"/>
              <a:pPr>
                <a:defRPr/>
              </a:pPr>
              <a:t>‹#›</a:t>
            </a:fld>
            <a:endParaRPr lang="en-US" altLang="en-US"/>
          </a:p>
        </p:txBody>
      </p:sp>
    </p:spTree>
    <p:extLst>
      <p:ext uri="{BB962C8B-B14F-4D97-AF65-F5344CB8AC3E}">
        <p14:creationId xmlns:p14="http://schemas.microsoft.com/office/powerpoint/2010/main" val="171573355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96113087-A541-EB75-1E27-B7D6F91DC5CB}"/>
              </a:ext>
            </a:extLst>
          </p:cNvPr>
          <p:cNvSpPr txBox="1">
            <a:spLocks noGrp="1" noChangeArrowheads="1"/>
          </p:cNvSpPr>
          <p:nvPr>
            <p:ph type="sldNum" sz="quarter" idx="10"/>
          </p:nvPr>
        </p:nvSpPr>
        <p:spPr>
          <a:ln/>
        </p:spPr>
        <p:txBody>
          <a:bodyPr/>
          <a:lstStyle>
            <a:lvl1pPr>
              <a:defRPr/>
            </a:lvl1pPr>
          </a:lstStyle>
          <a:p>
            <a:pPr>
              <a:defRPr/>
            </a:pPr>
            <a:fld id="{01C3E83D-B998-774B-9B07-A1F054F6C67F}" type="slidenum">
              <a:rPr lang="en-US" altLang="en-US"/>
              <a:pPr>
                <a:defRPr/>
              </a:pPr>
              <a:t>‹#›</a:t>
            </a:fld>
            <a:endParaRPr lang="en-US" altLang="en-US"/>
          </a:p>
        </p:txBody>
      </p:sp>
    </p:spTree>
    <p:extLst>
      <p:ext uri="{BB962C8B-B14F-4D97-AF65-F5344CB8AC3E}">
        <p14:creationId xmlns:p14="http://schemas.microsoft.com/office/powerpoint/2010/main" val="163957961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41A961D-BCC6-0000-2710-2113789BB05B}"/>
              </a:ext>
            </a:extLst>
          </p:cNvPr>
          <p:cNvSpPr txBox="1">
            <a:spLocks noGrp="1" noChangeArrowheads="1"/>
          </p:cNvSpPr>
          <p:nvPr>
            <p:ph type="sldNum" sz="quarter" idx="10"/>
          </p:nvPr>
        </p:nvSpPr>
        <p:spPr>
          <a:ln/>
        </p:spPr>
        <p:txBody>
          <a:bodyPr/>
          <a:lstStyle>
            <a:lvl1pPr>
              <a:defRPr/>
            </a:lvl1pPr>
          </a:lstStyle>
          <a:p>
            <a:pPr>
              <a:defRPr/>
            </a:pPr>
            <a:fld id="{B2D7EDE2-D956-9A4D-B3B8-E4FAE375ED8E}" type="slidenum">
              <a:rPr lang="en-US" altLang="en-US"/>
              <a:pPr>
                <a:defRPr/>
              </a:pPr>
              <a:t>‹#›</a:t>
            </a:fld>
            <a:endParaRPr lang="en-US" altLang="en-US"/>
          </a:p>
        </p:txBody>
      </p:sp>
    </p:spTree>
    <p:extLst>
      <p:ext uri="{BB962C8B-B14F-4D97-AF65-F5344CB8AC3E}">
        <p14:creationId xmlns:p14="http://schemas.microsoft.com/office/powerpoint/2010/main" val="1669327840"/>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0"/>
            <a:ext cx="2058293"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0"/>
            <a:ext cx="6067723"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687BA4A-7C5F-37C3-0D48-D1D505F902A6}"/>
              </a:ext>
            </a:extLst>
          </p:cNvPr>
          <p:cNvSpPr txBox="1">
            <a:spLocks noGrp="1" noChangeArrowheads="1"/>
          </p:cNvSpPr>
          <p:nvPr>
            <p:ph type="sldNum" sz="quarter" idx="10"/>
          </p:nvPr>
        </p:nvSpPr>
        <p:spPr>
          <a:ln/>
        </p:spPr>
        <p:txBody>
          <a:bodyPr/>
          <a:lstStyle>
            <a:lvl1pPr>
              <a:defRPr/>
            </a:lvl1pPr>
          </a:lstStyle>
          <a:p>
            <a:pPr>
              <a:defRPr/>
            </a:pPr>
            <a:fld id="{2E3CB0FF-0205-7347-97D5-819318AD9B37}" type="slidenum">
              <a:rPr lang="en-US" altLang="en-US"/>
              <a:pPr>
                <a:defRPr/>
              </a:pPr>
              <a:t>‹#›</a:t>
            </a:fld>
            <a:endParaRPr lang="en-US" altLang="en-US"/>
          </a:p>
        </p:txBody>
      </p:sp>
    </p:spTree>
    <p:extLst>
      <p:ext uri="{BB962C8B-B14F-4D97-AF65-F5344CB8AC3E}">
        <p14:creationId xmlns:p14="http://schemas.microsoft.com/office/powerpoint/2010/main" val="281127799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CC3A75FC-7507-7A1C-A15F-41002705A1A9}"/>
              </a:ext>
            </a:extLst>
          </p:cNvPr>
          <p:cNvSpPr txBox="1">
            <a:spLocks noGrp="1" noChangeArrowheads="1"/>
          </p:cNvSpPr>
          <p:nvPr>
            <p:ph type="sldNum" sz="quarter" idx="10"/>
          </p:nvPr>
        </p:nvSpPr>
        <p:spPr>
          <a:ln/>
        </p:spPr>
        <p:txBody>
          <a:bodyPr/>
          <a:lstStyle>
            <a:lvl1pPr>
              <a:defRPr/>
            </a:lvl1pPr>
          </a:lstStyle>
          <a:p>
            <a:pPr>
              <a:defRPr/>
            </a:pPr>
            <a:fld id="{D3E154EF-AC35-2944-B411-95AB535F17D3}" type="slidenum">
              <a:rPr lang="en-US" altLang="en-US"/>
              <a:pPr>
                <a:defRPr/>
              </a:pPr>
              <a:t>‹#›</a:t>
            </a:fld>
            <a:endParaRPr lang="en-US" altLang="en-US"/>
          </a:p>
        </p:txBody>
      </p:sp>
    </p:spTree>
    <p:extLst>
      <p:ext uri="{BB962C8B-B14F-4D97-AF65-F5344CB8AC3E}">
        <p14:creationId xmlns:p14="http://schemas.microsoft.com/office/powerpoint/2010/main" val="350768135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B23142A-65A4-2B2C-A427-8C1079CAD643}"/>
              </a:ext>
            </a:extLst>
          </p:cNvPr>
          <p:cNvSpPr txBox="1">
            <a:spLocks noGrp="1" noChangeArrowheads="1"/>
          </p:cNvSpPr>
          <p:nvPr>
            <p:ph type="sldNum" sz="quarter" idx="10"/>
          </p:nvPr>
        </p:nvSpPr>
        <p:spPr>
          <a:ln/>
        </p:spPr>
        <p:txBody>
          <a:bodyPr/>
          <a:lstStyle>
            <a:lvl1pPr>
              <a:defRPr/>
            </a:lvl1pPr>
          </a:lstStyle>
          <a:p>
            <a:pPr>
              <a:defRPr/>
            </a:pPr>
            <a:fld id="{208F444E-251C-6D4E-87E8-3952DBA947A5}" type="slidenum">
              <a:rPr lang="en-US" altLang="en-US"/>
              <a:pPr>
                <a:defRPr/>
              </a:pPr>
              <a:t>‹#›</a:t>
            </a:fld>
            <a:endParaRPr lang="en-US" altLang="en-US"/>
          </a:p>
        </p:txBody>
      </p:sp>
    </p:spTree>
    <p:extLst>
      <p:ext uri="{BB962C8B-B14F-4D97-AF65-F5344CB8AC3E}">
        <p14:creationId xmlns:p14="http://schemas.microsoft.com/office/powerpoint/2010/main" val="275429672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CB5415BB-5F5A-899F-DBA5-222E1DC2BCA3}"/>
              </a:ext>
            </a:extLst>
          </p:cNvPr>
          <p:cNvSpPr txBox="1">
            <a:spLocks noGrp="1" noChangeArrowheads="1"/>
          </p:cNvSpPr>
          <p:nvPr>
            <p:ph type="sldNum" sz="quarter" idx="10"/>
          </p:nvPr>
        </p:nvSpPr>
        <p:spPr>
          <a:ln/>
        </p:spPr>
        <p:txBody>
          <a:bodyPr/>
          <a:lstStyle>
            <a:lvl1pPr>
              <a:defRPr/>
            </a:lvl1pPr>
          </a:lstStyle>
          <a:p>
            <a:pPr>
              <a:defRPr/>
            </a:pPr>
            <a:fld id="{9CB80B8E-F19E-DF4C-B084-2FC26026F38B}" type="slidenum">
              <a:rPr lang="en-US" altLang="en-US"/>
              <a:pPr>
                <a:defRPr/>
              </a:pPr>
              <a:t>‹#›</a:t>
            </a:fld>
            <a:endParaRPr lang="en-US" altLang="en-US"/>
          </a:p>
        </p:txBody>
      </p:sp>
    </p:spTree>
    <p:extLst>
      <p:ext uri="{BB962C8B-B14F-4D97-AF65-F5344CB8AC3E}">
        <p14:creationId xmlns:p14="http://schemas.microsoft.com/office/powerpoint/2010/main" val="175596299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6C2BC930-6F9F-C1A1-85C3-9DE2697C730D}"/>
              </a:ext>
            </a:extLst>
          </p:cNvPr>
          <p:cNvSpPr txBox="1">
            <a:spLocks noGrp="1" noChangeArrowheads="1"/>
          </p:cNvSpPr>
          <p:nvPr>
            <p:ph type="sldNum" sz="quarter" idx="10"/>
          </p:nvPr>
        </p:nvSpPr>
        <p:spPr>
          <a:ln/>
        </p:spPr>
        <p:txBody>
          <a:bodyPr/>
          <a:lstStyle>
            <a:lvl1pPr>
              <a:defRPr/>
            </a:lvl1pPr>
          </a:lstStyle>
          <a:p>
            <a:pPr>
              <a:defRPr/>
            </a:pPr>
            <a:fld id="{B74AD322-1D1A-EB41-BF79-C50EFC381DF3}" type="slidenum">
              <a:rPr lang="en-US" altLang="en-US"/>
              <a:pPr>
                <a:defRPr/>
              </a:pPr>
              <a:t>‹#›</a:t>
            </a:fld>
            <a:endParaRPr lang="en-US" altLang="en-US"/>
          </a:p>
        </p:txBody>
      </p:sp>
    </p:spTree>
    <p:extLst>
      <p:ext uri="{BB962C8B-B14F-4D97-AF65-F5344CB8AC3E}">
        <p14:creationId xmlns:p14="http://schemas.microsoft.com/office/powerpoint/2010/main" val="1712494053"/>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468081E1-6F91-5743-A8CD-759E525134E4}"/>
              </a:ext>
            </a:extLst>
          </p:cNvPr>
          <p:cNvSpPr txBox="1">
            <a:spLocks noGrp="1" noChangeArrowheads="1"/>
          </p:cNvSpPr>
          <p:nvPr>
            <p:ph type="sldNum" sz="quarter" idx="10"/>
          </p:nvPr>
        </p:nvSpPr>
        <p:spPr>
          <a:ln/>
        </p:spPr>
        <p:txBody>
          <a:bodyPr/>
          <a:lstStyle>
            <a:lvl1pPr>
              <a:defRPr/>
            </a:lvl1pPr>
          </a:lstStyle>
          <a:p>
            <a:pPr>
              <a:defRPr/>
            </a:pPr>
            <a:fld id="{14BFE643-9D39-8D42-B26D-5D2FABBAD4C7}" type="slidenum">
              <a:rPr lang="en-US" altLang="en-US"/>
              <a:pPr>
                <a:defRPr/>
              </a:pPr>
              <a:t>‹#›</a:t>
            </a:fld>
            <a:endParaRPr lang="en-US" altLang="en-US"/>
          </a:p>
        </p:txBody>
      </p:sp>
    </p:spTree>
    <p:extLst>
      <p:ext uri="{BB962C8B-B14F-4D97-AF65-F5344CB8AC3E}">
        <p14:creationId xmlns:p14="http://schemas.microsoft.com/office/powerpoint/2010/main" val="258499031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7AB2A33D-FF25-0F6F-02B1-A47E9CD54CED}"/>
              </a:ext>
            </a:extLst>
          </p:cNvPr>
          <p:cNvSpPr txBox="1">
            <a:spLocks noGrp="1" noChangeArrowheads="1"/>
          </p:cNvSpPr>
          <p:nvPr>
            <p:ph type="sldNum" sz="quarter" idx="10"/>
          </p:nvPr>
        </p:nvSpPr>
        <p:spPr>
          <a:ln/>
        </p:spPr>
        <p:txBody>
          <a:bodyPr/>
          <a:lstStyle>
            <a:lvl1pPr>
              <a:defRPr/>
            </a:lvl1pPr>
          </a:lstStyle>
          <a:p>
            <a:pPr>
              <a:defRPr/>
            </a:pPr>
            <a:fld id="{DCCB478B-A747-0246-896F-A49122A15B98}" type="slidenum">
              <a:rPr lang="en-US" altLang="en-US"/>
              <a:pPr>
                <a:defRPr/>
              </a:pPr>
              <a:t>‹#›</a:t>
            </a:fld>
            <a:endParaRPr lang="en-US" altLang="en-US"/>
          </a:p>
        </p:txBody>
      </p:sp>
    </p:spTree>
    <p:extLst>
      <p:ext uri="{BB962C8B-B14F-4D97-AF65-F5344CB8AC3E}">
        <p14:creationId xmlns:p14="http://schemas.microsoft.com/office/powerpoint/2010/main" val="41640366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A78CD85-AB12-7A98-6C73-0BBB9B4E4273}"/>
              </a:ext>
            </a:extLst>
          </p:cNvPr>
          <p:cNvSpPr txBox="1">
            <a:spLocks noGrp="1" noChangeArrowheads="1"/>
          </p:cNvSpPr>
          <p:nvPr>
            <p:ph type="sldNum" sz="quarter" idx="10"/>
          </p:nvPr>
        </p:nvSpPr>
        <p:spPr>
          <a:ln/>
        </p:spPr>
        <p:txBody>
          <a:bodyPr/>
          <a:lstStyle>
            <a:lvl1pPr>
              <a:defRPr/>
            </a:lvl1pPr>
          </a:lstStyle>
          <a:p>
            <a:pPr>
              <a:defRPr/>
            </a:pPr>
            <a:fld id="{7FFA1E44-6733-024E-B27E-3EA3B1DE1831}" type="slidenum">
              <a:rPr lang="en-US" altLang="en-US"/>
              <a:pPr>
                <a:defRPr/>
              </a:pPr>
              <a:t>‹#›</a:t>
            </a:fld>
            <a:endParaRPr lang="en-US" altLang="en-US"/>
          </a:p>
        </p:txBody>
      </p:sp>
    </p:spTree>
    <p:extLst>
      <p:ext uri="{BB962C8B-B14F-4D97-AF65-F5344CB8AC3E}">
        <p14:creationId xmlns:p14="http://schemas.microsoft.com/office/powerpoint/2010/main" val="16109128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A8798F7E-9F7D-D418-6290-C1CF255253C8}"/>
              </a:ext>
            </a:extLst>
          </p:cNvPr>
          <p:cNvSpPr txBox="1">
            <a:spLocks noGrp="1" noChangeArrowheads="1"/>
          </p:cNvSpPr>
          <p:nvPr>
            <p:ph type="sldNum" sz="quarter" idx="10"/>
          </p:nvPr>
        </p:nvSpPr>
        <p:spPr>
          <a:ln/>
        </p:spPr>
        <p:txBody>
          <a:bodyPr/>
          <a:lstStyle>
            <a:lvl1pPr>
              <a:defRPr/>
            </a:lvl1pPr>
          </a:lstStyle>
          <a:p>
            <a:pPr>
              <a:defRPr/>
            </a:pPr>
            <a:fld id="{5A1F0B19-1E94-5749-A3A6-AC3591DBBB3E}" type="slidenum">
              <a:rPr lang="en-US" altLang="en-US"/>
              <a:pPr>
                <a:defRPr/>
              </a:pPr>
              <a:t>‹#›</a:t>
            </a:fld>
            <a:endParaRPr lang="en-US" altLang="en-US"/>
          </a:p>
        </p:txBody>
      </p:sp>
    </p:spTree>
    <p:extLst>
      <p:ext uri="{BB962C8B-B14F-4D97-AF65-F5344CB8AC3E}">
        <p14:creationId xmlns:p14="http://schemas.microsoft.com/office/powerpoint/2010/main" val="110807567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63E9E8E1-BC7F-C9E6-0079-74DFCB22DCEC}"/>
              </a:ext>
            </a:extLst>
          </p:cNvPr>
          <p:cNvSpPr txBox="1">
            <a:spLocks noGrp="1" noChangeArrowheads="1"/>
          </p:cNvSpPr>
          <p:nvPr>
            <p:ph type="sldNum" sz="quarter" idx="10"/>
          </p:nvPr>
        </p:nvSpPr>
        <p:spPr>
          <a:ln/>
        </p:spPr>
        <p:txBody>
          <a:bodyPr/>
          <a:lstStyle>
            <a:lvl1pPr>
              <a:defRPr/>
            </a:lvl1pPr>
          </a:lstStyle>
          <a:p>
            <a:pPr>
              <a:defRPr/>
            </a:pPr>
            <a:fld id="{0CDA882A-2A18-5046-B1CE-9E439F22CE3F}" type="slidenum">
              <a:rPr lang="en-US" altLang="en-US"/>
              <a:pPr>
                <a:defRPr/>
              </a:pPr>
              <a:t>‹#›</a:t>
            </a:fld>
            <a:endParaRPr lang="en-US" altLang="en-US"/>
          </a:p>
        </p:txBody>
      </p:sp>
    </p:spTree>
    <p:extLst>
      <p:ext uri="{BB962C8B-B14F-4D97-AF65-F5344CB8AC3E}">
        <p14:creationId xmlns:p14="http://schemas.microsoft.com/office/powerpoint/2010/main" val="3695959541"/>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A777B7BB-A018-139B-5C11-46ECDD57198B}"/>
              </a:ext>
            </a:extLst>
          </p:cNvPr>
          <p:cNvSpPr txBox="1">
            <a:spLocks noGrp="1" noChangeArrowheads="1"/>
          </p:cNvSpPr>
          <p:nvPr>
            <p:ph type="sldNum" sz="quarter" idx="10"/>
          </p:nvPr>
        </p:nvSpPr>
        <p:spPr>
          <a:ln/>
        </p:spPr>
        <p:txBody>
          <a:bodyPr/>
          <a:lstStyle>
            <a:lvl1pPr>
              <a:defRPr/>
            </a:lvl1pPr>
          </a:lstStyle>
          <a:p>
            <a:pPr>
              <a:defRPr/>
            </a:pPr>
            <a:fld id="{6D4DD098-C8FE-E34F-A890-24DF64835BB4}" type="slidenum">
              <a:rPr lang="en-US" altLang="en-US"/>
              <a:pPr>
                <a:defRPr/>
              </a:pPr>
              <a:t>‹#›</a:t>
            </a:fld>
            <a:endParaRPr lang="en-US" altLang="en-US"/>
          </a:p>
        </p:txBody>
      </p:sp>
    </p:spTree>
    <p:extLst>
      <p:ext uri="{BB962C8B-B14F-4D97-AF65-F5344CB8AC3E}">
        <p14:creationId xmlns:p14="http://schemas.microsoft.com/office/powerpoint/2010/main" val="362062927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99C3AB7-998A-FAA1-4C2B-43EBF7CF0BD5}"/>
              </a:ext>
            </a:extLst>
          </p:cNvPr>
          <p:cNvSpPr txBox="1">
            <a:spLocks noGrp="1" noChangeArrowheads="1"/>
          </p:cNvSpPr>
          <p:nvPr>
            <p:ph type="sldNum" sz="quarter" idx="10"/>
          </p:nvPr>
        </p:nvSpPr>
        <p:spPr>
          <a:ln/>
        </p:spPr>
        <p:txBody>
          <a:bodyPr/>
          <a:lstStyle>
            <a:lvl1pPr>
              <a:defRPr/>
            </a:lvl1pPr>
          </a:lstStyle>
          <a:p>
            <a:pPr>
              <a:defRPr/>
            </a:pPr>
            <a:fld id="{456AD67D-4FAE-8944-9462-1C19C38B2C70}" type="slidenum">
              <a:rPr lang="en-US" altLang="en-US"/>
              <a:pPr>
                <a:defRPr/>
              </a:pPr>
              <a:t>‹#›</a:t>
            </a:fld>
            <a:endParaRPr lang="en-US" altLang="en-US"/>
          </a:p>
        </p:txBody>
      </p:sp>
    </p:spTree>
    <p:extLst>
      <p:ext uri="{BB962C8B-B14F-4D97-AF65-F5344CB8AC3E}">
        <p14:creationId xmlns:p14="http://schemas.microsoft.com/office/powerpoint/2010/main" val="406908511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6477152-52FF-8466-5FC9-CA684F52E677}"/>
              </a:ext>
            </a:extLst>
          </p:cNvPr>
          <p:cNvSpPr txBox="1">
            <a:spLocks noGrp="1" noChangeArrowheads="1"/>
          </p:cNvSpPr>
          <p:nvPr>
            <p:ph type="sldNum" sz="quarter" idx="10"/>
          </p:nvPr>
        </p:nvSpPr>
        <p:spPr>
          <a:ln/>
        </p:spPr>
        <p:txBody>
          <a:bodyPr/>
          <a:lstStyle>
            <a:lvl1pPr>
              <a:defRPr/>
            </a:lvl1pPr>
          </a:lstStyle>
          <a:p>
            <a:pPr>
              <a:defRPr/>
            </a:pPr>
            <a:fld id="{10C06734-4596-1C46-AFBC-D38D5DBD9842}" type="slidenum">
              <a:rPr lang="en-US" altLang="en-US"/>
              <a:pPr>
                <a:defRPr/>
              </a:pPr>
              <a:t>‹#›</a:t>
            </a:fld>
            <a:endParaRPr lang="en-US" altLang="en-US"/>
          </a:p>
        </p:txBody>
      </p:sp>
    </p:spTree>
    <p:extLst>
      <p:ext uri="{BB962C8B-B14F-4D97-AF65-F5344CB8AC3E}">
        <p14:creationId xmlns:p14="http://schemas.microsoft.com/office/powerpoint/2010/main" val="158039033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A8AA02E6-6614-0FD9-64CC-D3705A40E715}"/>
              </a:ext>
            </a:extLst>
          </p:cNvPr>
          <p:cNvSpPr txBox="1">
            <a:spLocks noGrp="1" noChangeArrowheads="1"/>
          </p:cNvSpPr>
          <p:nvPr>
            <p:ph type="sldNum" sz="quarter" idx="10"/>
          </p:nvPr>
        </p:nvSpPr>
        <p:spPr>
          <a:ln/>
        </p:spPr>
        <p:txBody>
          <a:bodyPr/>
          <a:lstStyle>
            <a:lvl1pPr>
              <a:defRPr/>
            </a:lvl1pPr>
          </a:lstStyle>
          <a:p>
            <a:pPr>
              <a:defRPr/>
            </a:pPr>
            <a:fld id="{B7820C3D-1DDC-B543-A937-C06A15080BA0}" type="slidenum">
              <a:rPr lang="en-US" altLang="en-US"/>
              <a:pPr>
                <a:defRPr/>
              </a:pPr>
              <a:t>‹#›</a:t>
            </a:fld>
            <a:endParaRPr lang="en-US" altLang="en-US"/>
          </a:p>
        </p:txBody>
      </p:sp>
    </p:spTree>
    <p:extLst>
      <p:ext uri="{BB962C8B-B14F-4D97-AF65-F5344CB8AC3E}">
        <p14:creationId xmlns:p14="http://schemas.microsoft.com/office/powerpoint/2010/main" val="1005010059"/>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FDCD5E4B-CCED-9055-594F-B09D0B57CA51}"/>
              </a:ext>
            </a:extLst>
          </p:cNvPr>
          <p:cNvSpPr txBox="1">
            <a:spLocks noGrp="1" noChangeArrowheads="1"/>
          </p:cNvSpPr>
          <p:nvPr>
            <p:ph type="sldNum" sz="quarter" idx="10"/>
          </p:nvPr>
        </p:nvSpPr>
        <p:spPr>
          <a:ln/>
        </p:spPr>
        <p:txBody>
          <a:bodyPr/>
          <a:lstStyle>
            <a:lvl1pPr>
              <a:defRPr/>
            </a:lvl1pPr>
          </a:lstStyle>
          <a:p>
            <a:pPr>
              <a:defRPr/>
            </a:pPr>
            <a:fld id="{9DCC917E-7AFB-4C4C-B832-68B42D5503C5}" type="slidenum">
              <a:rPr lang="en-US" altLang="en-US"/>
              <a:pPr>
                <a:defRPr/>
              </a:pPr>
              <a:t>‹#›</a:t>
            </a:fld>
            <a:endParaRPr lang="en-US" altLang="en-US"/>
          </a:p>
        </p:txBody>
      </p:sp>
    </p:spTree>
    <p:extLst>
      <p:ext uri="{BB962C8B-B14F-4D97-AF65-F5344CB8AC3E}">
        <p14:creationId xmlns:p14="http://schemas.microsoft.com/office/powerpoint/2010/main" val="3858239422"/>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B0A14262-904C-B083-8F46-59BBCAAE2636}"/>
              </a:ext>
            </a:extLst>
          </p:cNvPr>
          <p:cNvSpPr txBox="1">
            <a:spLocks noGrp="1" noChangeArrowheads="1"/>
          </p:cNvSpPr>
          <p:nvPr>
            <p:ph type="sldNum" sz="quarter" idx="10"/>
          </p:nvPr>
        </p:nvSpPr>
        <p:spPr>
          <a:ln/>
        </p:spPr>
        <p:txBody>
          <a:bodyPr/>
          <a:lstStyle>
            <a:lvl1pPr>
              <a:defRPr/>
            </a:lvl1pPr>
          </a:lstStyle>
          <a:p>
            <a:pPr>
              <a:defRPr/>
            </a:pPr>
            <a:fld id="{4028A018-91C0-804D-A950-0A7EA3EAEF57}" type="slidenum">
              <a:rPr lang="en-US" altLang="en-US"/>
              <a:pPr>
                <a:defRPr/>
              </a:pPr>
              <a:t>‹#›</a:t>
            </a:fld>
            <a:endParaRPr lang="en-US" altLang="en-US"/>
          </a:p>
        </p:txBody>
      </p:sp>
    </p:spTree>
    <p:extLst>
      <p:ext uri="{BB962C8B-B14F-4D97-AF65-F5344CB8AC3E}">
        <p14:creationId xmlns:p14="http://schemas.microsoft.com/office/powerpoint/2010/main" val="41292103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25066EF0-0ECB-4AB1-A3D9-ABC0091C8441}"/>
              </a:ext>
            </a:extLst>
          </p:cNvPr>
          <p:cNvSpPr txBox="1">
            <a:spLocks noGrp="1" noChangeArrowheads="1"/>
          </p:cNvSpPr>
          <p:nvPr>
            <p:ph type="sldNum" sz="quarter" idx="10"/>
          </p:nvPr>
        </p:nvSpPr>
        <p:spPr>
          <a:ln/>
        </p:spPr>
        <p:txBody>
          <a:bodyPr/>
          <a:lstStyle>
            <a:lvl1pPr>
              <a:defRPr/>
            </a:lvl1pPr>
          </a:lstStyle>
          <a:p>
            <a:pPr>
              <a:defRPr/>
            </a:pPr>
            <a:fld id="{DE021774-1B03-1A44-A8B4-885CD5A5E1FB}" type="slidenum">
              <a:rPr lang="en-US" altLang="en-US"/>
              <a:pPr>
                <a:defRPr/>
              </a:pPr>
              <a:t>‹#›</a:t>
            </a:fld>
            <a:endParaRPr lang="en-US" altLang="en-US"/>
          </a:p>
        </p:txBody>
      </p:sp>
    </p:spTree>
    <p:extLst>
      <p:ext uri="{BB962C8B-B14F-4D97-AF65-F5344CB8AC3E}">
        <p14:creationId xmlns:p14="http://schemas.microsoft.com/office/powerpoint/2010/main" val="325859878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0785A9A1-3D55-2C50-94E9-97AB5C7645CE}"/>
              </a:ext>
            </a:extLst>
          </p:cNvPr>
          <p:cNvSpPr txBox="1">
            <a:spLocks noGrp="1" noChangeArrowheads="1"/>
          </p:cNvSpPr>
          <p:nvPr>
            <p:ph type="sldNum" sz="quarter" idx="10"/>
          </p:nvPr>
        </p:nvSpPr>
        <p:spPr>
          <a:ln/>
        </p:spPr>
        <p:txBody>
          <a:bodyPr/>
          <a:lstStyle>
            <a:lvl1pPr>
              <a:defRPr/>
            </a:lvl1pPr>
          </a:lstStyle>
          <a:p>
            <a:pPr>
              <a:defRPr/>
            </a:pPr>
            <a:fld id="{BF7B4290-2288-D440-BE33-D91DE3C69A9C}" type="slidenum">
              <a:rPr lang="en-US" altLang="en-US"/>
              <a:pPr>
                <a:defRPr/>
              </a:pPr>
              <a:t>‹#›</a:t>
            </a:fld>
            <a:endParaRPr lang="en-US" altLang="en-US"/>
          </a:p>
        </p:txBody>
      </p:sp>
    </p:spTree>
    <p:extLst>
      <p:ext uri="{BB962C8B-B14F-4D97-AF65-F5344CB8AC3E}">
        <p14:creationId xmlns:p14="http://schemas.microsoft.com/office/powerpoint/2010/main" val="2334647585"/>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36BB6F03-C700-7369-766B-2263D1AF1C42}"/>
              </a:ext>
            </a:extLst>
          </p:cNvPr>
          <p:cNvSpPr txBox="1">
            <a:spLocks noGrp="1" noChangeArrowheads="1"/>
          </p:cNvSpPr>
          <p:nvPr>
            <p:ph type="sldNum" sz="quarter" idx="10"/>
          </p:nvPr>
        </p:nvSpPr>
        <p:spPr>
          <a:ln/>
        </p:spPr>
        <p:txBody>
          <a:bodyPr/>
          <a:lstStyle>
            <a:lvl1pPr>
              <a:defRPr/>
            </a:lvl1pPr>
          </a:lstStyle>
          <a:p>
            <a:pPr>
              <a:defRPr/>
            </a:pPr>
            <a:fld id="{6563CCAF-A257-7A4F-86E3-9A899C8697F2}" type="slidenum">
              <a:rPr lang="en-US" altLang="en-US"/>
              <a:pPr>
                <a:defRPr/>
              </a:pPr>
              <a:t>‹#›</a:t>
            </a:fld>
            <a:endParaRPr lang="en-US" altLang="en-US"/>
          </a:p>
        </p:txBody>
      </p:sp>
    </p:spTree>
    <p:extLst>
      <p:ext uri="{BB962C8B-B14F-4D97-AF65-F5344CB8AC3E}">
        <p14:creationId xmlns:p14="http://schemas.microsoft.com/office/powerpoint/2010/main" val="27390067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07267E4A-3E72-5C61-FEA3-DFBE11AC8B82}"/>
              </a:ext>
            </a:extLst>
          </p:cNvPr>
          <p:cNvSpPr txBox="1">
            <a:spLocks noGrp="1" noChangeArrowheads="1"/>
          </p:cNvSpPr>
          <p:nvPr>
            <p:ph type="sldNum" sz="quarter" idx="10"/>
          </p:nvPr>
        </p:nvSpPr>
        <p:spPr>
          <a:ln/>
        </p:spPr>
        <p:txBody>
          <a:bodyPr/>
          <a:lstStyle>
            <a:lvl1pPr>
              <a:defRPr/>
            </a:lvl1pPr>
          </a:lstStyle>
          <a:p>
            <a:pPr>
              <a:defRPr/>
            </a:pPr>
            <a:fld id="{01B4F2E3-BE7B-6F4E-AF26-D54EE04C1BC8}" type="slidenum">
              <a:rPr lang="en-US" altLang="en-US"/>
              <a:pPr>
                <a:defRPr/>
              </a:pPr>
              <a:t>‹#›</a:t>
            </a:fld>
            <a:endParaRPr lang="en-US" altLang="en-US"/>
          </a:p>
        </p:txBody>
      </p:sp>
    </p:spTree>
    <p:extLst>
      <p:ext uri="{BB962C8B-B14F-4D97-AF65-F5344CB8AC3E}">
        <p14:creationId xmlns:p14="http://schemas.microsoft.com/office/powerpoint/2010/main" val="1156391518"/>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8968CA4-0794-23C9-380D-D304D1197526}"/>
              </a:ext>
            </a:extLst>
          </p:cNvPr>
          <p:cNvSpPr txBox="1">
            <a:spLocks noGrp="1" noChangeArrowheads="1"/>
          </p:cNvSpPr>
          <p:nvPr>
            <p:ph type="sldNum" sz="quarter" idx="10"/>
          </p:nvPr>
        </p:nvSpPr>
        <p:spPr>
          <a:ln/>
        </p:spPr>
        <p:txBody>
          <a:bodyPr/>
          <a:lstStyle>
            <a:lvl1pPr>
              <a:defRPr/>
            </a:lvl1pPr>
          </a:lstStyle>
          <a:p>
            <a:pPr>
              <a:defRPr/>
            </a:pPr>
            <a:fld id="{B26A407B-EA1E-9B46-924A-67199ED61277}" type="slidenum">
              <a:rPr lang="en-US" altLang="en-US"/>
              <a:pPr>
                <a:defRPr/>
              </a:pPr>
              <a:t>‹#›</a:t>
            </a:fld>
            <a:endParaRPr lang="en-US" altLang="en-US"/>
          </a:p>
        </p:txBody>
      </p:sp>
    </p:spTree>
    <p:extLst>
      <p:ext uri="{BB962C8B-B14F-4D97-AF65-F5344CB8AC3E}">
        <p14:creationId xmlns:p14="http://schemas.microsoft.com/office/powerpoint/2010/main" val="170430090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5082B39A-6255-721E-ECED-D5BD4CC0B46F}"/>
              </a:ext>
            </a:extLst>
          </p:cNvPr>
          <p:cNvSpPr txBox="1">
            <a:spLocks noGrp="1" noChangeArrowheads="1"/>
          </p:cNvSpPr>
          <p:nvPr>
            <p:ph type="sldNum" sz="quarter" idx="10"/>
          </p:nvPr>
        </p:nvSpPr>
        <p:spPr>
          <a:ln/>
        </p:spPr>
        <p:txBody>
          <a:bodyPr/>
          <a:lstStyle>
            <a:lvl1pPr>
              <a:defRPr/>
            </a:lvl1pPr>
          </a:lstStyle>
          <a:p>
            <a:pPr>
              <a:defRPr/>
            </a:pPr>
            <a:fld id="{88AD8548-7B81-EA49-82B1-C02A49163F03}" type="slidenum">
              <a:rPr lang="en-US" altLang="en-US"/>
              <a:pPr>
                <a:defRPr/>
              </a:pPr>
              <a:t>‹#›</a:t>
            </a:fld>
            <a:endParaRPr lang="en-US" altLang="en-US"/>
          </a:p>
        </p:txBody>
      </p:sp>
    </p:spTree>
    <p:extLst>
      <p:ext uri="{BB962C8B-B14F-4D97-AF65-F5344CB8AC3E}">
        <p14:creationId xmlns:p14="http://schemas.microsoft.com/office/powerpoint/2010/main" val="528997326"/>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D1543B53-D0FD-E9E7-23B7-BF49A010F3E1}"/>
              </a:ext>
            </a:extLst>
          </p:cNvPr>
          <p:cNvSpPr txBox="1">
            <a:spLocks noGrp="1" noChangeArrowheads="1"/>
          </p:cNvSpPr>
          <p:nvPr>
            <p:ph type="sldNum" sz="quarter" idx="10"/>
          </p:nvPr>
        </p:nvSpPr>
        <p:spPr>
          <a:ln/>
        </p:spPr>
        <p:txBody>
          <a:bodyPr/>
          <a:lstStyle>
            <a:lvl1pPr>
              <a:defRPr/>
            </a:lvl1pPr>
          </a:lstStyle>
          <a:p>
            <a:pPr>
              <a:defRPr/>
            </a:pPr>
            <a:fld id="{68ED0D9D-2392-4540-AB3A-C696B4613F53}" type="slidenum">
              <a:rPr lang="en-US" altLang="en-US"/>
              <a:pPr>
                <a:defRPr/>
              </a:pPr>
              <a:t>‹#›</a:t>
            </a:fld>
            <a:endParaRPr lang="en-US" altLang="en-US"/>
          </a:p>
        </p:txBody>
      </p:sp>
    </p:spTree>
    <p:extLst>
      <p:ext uri="{BB962C8B-B14F-4D97-AF65-F5344CB8AC3E}">
        <p14:creationId xmlns:p14="http://schemas.microsoft.com/office/powerpoint/2010/main" val="168357557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971AF08-EC5A-CD47-622F-6C3F07036A47}"/>
              </a:ext>
            </a:extLst>
          </p:cNvPr>
          <p:cNvSpPr txBox="1">
            <a:spLocks noGrp="1" noChangeArrowheads="1"/>
          </p:cNvSpPr>
          <p:nvPr>
            <p:ph type="sldNum" sz="quarter" idx="10"/>
          </p:nvPr>
        </p:nvSpPr>
        <p:spPr>
          <a:ln/>
        </p:spPr>
        <p:txBody>
          <a:bodyPr/>
          <a:lstStyle>
            <a:lvl1pPr>
              <a:defRPr/>
            </a:lvl1pPr>
          </a:lstStyle>
          <a:p>
            <a:pPr>
              <a:defRPr/>
            </a:pPr>
            <a:fld id="{18FD2D3A-A274-4B45-A3AC-33E9C2BFE69B}" type="slidenum">
              <a:rPr lang="en-US" altLang="en-US"/>
              <a:pPr>
                <a:defRPr/>
              </a:pPr>
              <a:t>‹#›</a:t>
            </a:fld>
            <a:endParaRPr lang="en-US" altLang="en-US"/>
          </a:p>
        </p:txBody>
      </p:sp>
    </p:spTree>
    <p:extLst>
      <p:ext uri="{BB962C8B-B14F-4D97-AF65-F5344CB8AC3E}">
        <p14:creationId xmlns:p14="http://schemas.microsoft.com/office/powerpoint/2010/main" val="313012017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B24DA11-15D7-57DA-A819-45E5413B22CD}"/>
              </a:ext>
            </a:extLst>
          </p:cNvPr>
          <p:cNvSpPr txBox="1">
            <a:spLocks noGrp="1" noChangeArrowheads="1"/>
          </p:cNvSpPr>
          <p:nvPr>
            <p:ph type="sldNum" sz="quarter" idx="10"/>
          </p:nvPr>
        </p:nvSpPr>
        <p:spPr>
          <a:ln/>
        </p:spPr>
        <p:txBody>
          <a:bodyPr/>
          <a:lstStyle>
            <a:lvl1pPr>
              <a:defRPr/>
            </a:lvl1pPr>
          </a:lstStyle>
          <a:p>
            <a:pPr>
              <a:defRPr/>
            </a:pPr>
            <a:fld id="{A982048F-C4DE-DE45-BCC5-AE8CA2CADCDD}" type="slidenum">
              <a:rPr lang="en-US" altLang="en-US"/>
              <a:pPr>
                <a:defRPr/>
              </a:pPr>
              <a:t>‹#›</a:t>
            </a:fld>
            <a:endParaRPr lang="en-US" altLang="en-US"/>
          </a:p>
        </p:txBody>
      </p:sp>
    </p:spTree>
    <p:extLst>
      <p:ext uri="{BB962C8B-B14F-4D97-AF65-F5344CB8AC3E}">
        <p14:creationId xmlns:p14="http://schemas.microsoft.com/office/powerpoint/2010/main" val="514434106"/>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1A34E53B-4397-15CD-EAA1-19AA2CCA5E52}"/>
              </a:ext>
            </a:extLst>
          </p:cNvPr>
          <p:cNvSpPr txBox="1">
            <a:spLocks noGrp="1" noChangeArrowheads="1"/>
          </p:cNvSpPr>
          <p:nvPr>
            <p:ph type="sldNum" sz="quarter" idx="10"/>
          </p:nvPr>
        </p:nvSpPr>
        <p:spPr>
          <a:ln/>
        </p:spPr>
        <p:txBody>
          <a:bodyPr/>
          <a:lstStyle>
            <a:lvl1pPr>
              <a:defRPr/>
            </a:lvl1pPr>
          </a:lstStyle>
          <a:p>
            <a:pPr>
              <a:defRPr/>
            </a:pPr>
            <a:fld id="{D9BA3BEF-C900-8642-97C4-77F91EB0B958}" type="slidenum">
              <a:rPr lang="en-US" altLang="en-US"/>
              <a:pPr>
                <a:defRPr/>
              </a:pPr>
              <a:t>‹#›</a:t>
            </a:fld>
            <a:endParaRPr lang="en-US" altLang="en-US"/>
          </a:p>
        </p:txBody>
      </p:sp>
    </p:spTree>
    <p:extLst>
      <p:ext uri="{BB962C8B-B14F-4D97-AF65-F5344CB8AC3E}">
        <p14:creationId xmlns:p14="http://schemas.microsoft.com/office/powerpoint/2010/main" val="4116135857"/>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7C39B8C-57BE-D365-7DE7-DE0DC0BA02E5}"/>
              </a:ext>
            </a:extLst>
          </p:cNvPr>
          <p:cNvSpPr txBox="1">
            <a:spLocks noGrp="1" noChangeArrowheads="1"/>
          </p:cNvSpPr>
          <p:nvPr>
            <p:ph type="sldNum" sz="quarter" idx="10"/>
          </p:nvPr>
        </p:nvSpPr>
        <p:spPr>
          <a:ln/>
        </p:spPr>
        <p:txBody>
          <a:bodyPr/>
          <a:lstStyle>
            <a:lvl1pPr>
              <a:defRPr/>
            </a:lvl1pPr>
          </a:lstStyle>
          <a:p>
            <a:pPr>
              <a:defRPr/>
            </a:pPr>
            <a:fld id="{2D03598D-9727-7C45-AFF5-6970FF8E9630}" type="slidenum">
              <a:rPr lang="en-US" altLang="en-US"/>
              <a:pPr>
                <a:defRPr/>
              </a:pPr>
              <a:t>‹#›</a:t>
            </a:fld>
            <a:endParaRPr lang="en-US" altLang="en-US"/>
          </a:p>
        </p:txBody>
      </p:sp>
    </p:spTree>
    <p:extLst>
      <p:ext uri="{BB962C8B-B14F-4D97-AF65-F5344CB8AC3E}">
        <p14:creationId xmlns:p14="http://schemas.microsoft.com/office/powerpoint/2010/main" val="556130587"/>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26620CC4-0003-B055-BD1F-34D691E5357F}"/>
              </a:ext>
            </a:extLst>
          </p:cNvPr>
          <p:cNvSpPr txBox="1">
            <a:spLocks noGrp="1" noChangeArrowheads="1"/>
          </p:cNvSpPr>
          <p:nvPr>
            <p:ph type="sldNum" sz="quarter" idx="10"/>
          </p:nvPr>
        </p:nvSpPr>
        <p:spPr>
          <a:ln/>
        </p:spPr>
        <p:txBody>
          <a:bodyPr/>
          <a:lstStyle>
            <a:lvl1pPr>
              <a:defRPr/>
            </a:lvl1pPr>
          </a:lstStyle>
          <a:p>
            <a:pPr>
              <a:defRPr/>
            </a:pPr>
            <a:fld id="{0C3CD992-35AF-7C49-A857-5C042C92798D}" type="slidenum">
              <a:rPr lang="en-US" altLang="en-US"/>
              <a:pPr>
                <a:defRPr/>
              </a:pPr>
              <a:t>‹#›</a:t>
            </a:fld>
            <a:endParaRPr lang="en-US" altLang="en-US"/>
          </a:p>
        </p:txBody>
      </p:sp>
    </p:spTree>
    <p:extLst>
      <p:ext uri="{BB962C8B-B14F-4D97-AF65-F5344CB8AC3E}">
        <p14:creationId xmlns:p14="http://schemas.microsoft.com/office/powerpoint/2010/main" val="3358738921"/>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3470FE24-AFF3-E834-8BE2-9F1DAE214683}"/>
              </a:ext>
            </a:extLst>
          </p:cNvPr>
          <p:cNvSpPr txBox="1">
            <a:spLocks noGrp="1" noChangeArrowheads="1"/>
          </p:cNvSpPr>
          <p:nvPr>
            <p:ph type="sldNum" sz="quarter" idx="10"/>
          </p:nvPr>
        </p:nvSpPr>
        <p:spPr>
          <a:ln/>
        </p:spPr>
        <p:txBody>
          <a:bodyPr/>
          <a:lstStyle>
            <a:lvl1pPr>
              <a:defRPr/>
            </a:lvl1pPr>
          </a:lstStyle>
          <a:p>
            <a:pPr>
              <a:defRPr/>
            </a:pPr>
            <a:fld id="{E136B80E-5F4F-7344-ADD8-064FBB896902}" type="slidenum">
              <a:rPr lang="en-US" altLang="en-US"/>
              <a:pPr>
                <a:defRPr/>
              </a:pPr>
              <a:t>‹#›</a:t>
            </a:fld>
            <a:endParaRPr lang="en-US" altLang="en-US"/>
          </a:p>
        </p:txBody>
      </p:sp>
    </p:spTree>
    <p:extLst>
      <p:ext uri="{BB962C8B-B14F-4D97-AF65-F5344CB8AC3E}">
        <p14:creationId xmlns:p14="http://schemas.microsoft.com/office/powerpoint/2010/main" val="3561055501"/>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349D923E-0CB3-E3CF-8270-FDD272B8F4CB}"/>
              </a:ext>
            </a:extLst>
          </p:cNvPr>
          <p:cNvSpPr txBox="1">
            <a:spLocks noGrp="1" noChangeArrowheads="1"/>
          </p:cNvSpPr>
          <p:nvPr>
            <p:ph type="sldNum" sz="quarter" idx="10"/>
          </p:nvPr>
        </p:nvSpPr>
        <p:spPr>
          <a:ln/>
        </p:spPr>
        <p:txBody>
          <a:bodyPr/>
          <a:lstStyle>
            <a:lvl1pPr>
              <a:defRPr/>
            </a:lvl1pPr>
          </a:lstStyle>
          <a:p>
            <a:pPr>
              <a:defRPr/>
            </a:pPr>
            <a:fld id="{65A21233-E978-B645-A2CD-6DDEFCA62AD1}" type="slidenum">
              <a:rPr lang="en-US" altLang="en-US"/>
              <a:pPr>
                <a:defRPr/>
              </a:pPr>
              <a:t>‹#›</a:t>
            </a:fld>
            <a:endParaRPr lang="en-US" altLang="en-US"/>
          </a:p>
        </p:txBody>
      </p:sp>
    </p:spTree>
    <p:extLst>
      <p:ext uri="{BB962C8B-B14F-4D97-AF65-F5344CB8AC3E}">
        <p14:creationId xmlns:p14="http://schemas.microsoft.com/office/powerpoint/2010/main" val="35071829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82470675-572E-6CDC-9F90-38AEB9E2F797}"/>
              </a:ext>
            </a:extLst>
          </p:cNvPr>
          <p:cNvSpPr txBox="1">
            <a:spLocks noGrp="1" noChangeArrowheads="1"/>
          </p:cNvSpPr>
          <p:nvPr>
            <p:ph type="sldNum" sz="quarter" idx="10"/>
          </p:nvPr>
        </p:nvSpPr>
        <p:spPr>
          <a:ln/>
        </p:spPr>
        <p:txBody>
          <a:bodyPr/>
          <a:lstStyle>
            <a:lvl1pPr>
              <a:defRPr/>
            </a:lvl1pPr>
          </a:lstStyle>
          <a:p>
            <a:pPr>
              <a:defRPr/>
            </a:pPr>
            <a:fld id="{05120092-CF34-7542-9D44-93CBC4C910AC}" type="slidenum">
              <a:rPr lang="en-US" altLang="en-US"/>
              <a:pPr>
                <a:defRPr/>
              </a:pPr>
              <a:t>‹#›</a:t>
            </a:fld>
            <a:endParaRPr lang="en-US" altLang="en-US"/>
          </a:p>
        </p:txBody>
      </p:sp>
    </p:spTree>
    <p:extLst>
      <p:ext uri="{BB962C8B-B14F-4D97-AF65-F5344CB8AC3E}">
        <p14:creationId xmlns:p14="http://schemas.microsoft.com/office/powerpoint/2010/main" val="4233495920"/>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F2F3BA03-3ECE-A4C4-9A0E-499FD058E008}"/>
              </a:ext>
            </a:extLst>
          </p:cNvPr>
          <p:cNvSpPr txBox="1">
            <a:spLocks noGrp="1" noChangeArrowheads="1"/>
          </p:cNvSpPr>
          <p:nvPr>
            <p:ph type="sldNum" sz="quarter" idx="10"/>
          </p:nvPr>
        </p:nvSpPr>
        <p:spPr>
          <a:ln/>
        </p:spPr>
        <p:txBody>
          <a:bodyPr/>
          <a:lstStyle>
            <a:lvl1pPr>
              <a:defRPr/>
            </a:lvl1pPr>
          </a:lstStyle>
          <a:p>
            <a:pPr>
              <a:defRPr/>
            </a:pPr>
            <a:fld id="{8566AC24-116E-6F46-8670-5E3983A33E76}" type="slidenum">
              <a:rPr lang="en-US" altLang="en-US"/>
              <a:pPr>
                <a:defRPr/>
              </a:pPr>
              <a:t>‹#›</a:t>
            </a:fld>
            <a:endParaRPr lang="en-US" altLang="en-US"/>
          </a:p>
        </p:txBody>
      </p:sp>
    </p:spTree>
    <p:extLst>
      <p:ext uri="{BB962C8B-B14F-4D97-AF65-F5344CB8AC3E}">
        <p14:creationId xmlns:p14="http://schemas.microsoft.com/office/powerpoint/2010/main" val="165811910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C5BE7F6-3872-8AA7-2A6F-6AF7A2F22BBF}"/>
              </a:ext>
            </a:extLst>
          </p:cNvPr>
          <p:cNvSpPr txBox="1">
            <a:spLocks noGrp="1" noChangeArrowheads="1"/>
          </p:cNvSpPr>
          <p:nvPr>
            <p:ph type="sldNum" sz="quarter" idx="10"/>
          </p:nvPr>
        </p:nvSpPr>
        <p:spPr>
          <a:ln/>
        </p:spPr>
        <p:txBody>
          <a:bodyPr/>
          <a:lstStyle>
            <a:lvl1pPr>
              <a:defRPr/>
            </a:lvl1pPr>
          </a:lstStyle>
          <a:p>
            <a:pPr>
              <a:defRPr/>
            </a:pPr>
            <a:fld id="{4C4CE0A3-38A6-A344-9187-789048B2EB79}" type="slidenum">
              <a:rPr lang="en-US" altLang="en-US"/>
              <a:pPr>
                <a:defRPr/>
              </a:pPr>
              <a:t>‹#›</a:t>
            </a:fld>
            <a:endParaRPr lang="en-US" altLang="en-US"/>
          </a:p>
        </p:txBody>
      </p:sp>
    </p:spTree>
    <p:extLst>
      <p:ext uri="{BB962C8B-B14F-4D97-AF65-F5344CB8AC3E}">
        <p14:creationId xmlns:p14="http://schemas.microsoft.com/office/powerpoint/2010/main" val="273207412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E9B786FA-2002-26ED-6270-1FE9EAC91A1B}"/>
              </a:ext>
            </a:extLst>
          </p:cNvPr>
          <p:cNvSpPr txBox="1">
            <a:spLocks noGrp="1" noChangeArrowheads="1"/>
          </p:cNvSpPr>
          <p:nvPr>
            <p:ph type="sldNum" sz="quarter" idx="10"/>
          </p:nvPr>
        </p:nvSpPr>
        <p:spPr>
          <a:ln/>
        </p:spPr>
        <p:txBody>
          <a:bodyPr/>
          <a:lstStyle>
            <a:lvl1pPr>
              <a:defRPr/>
            </a:lvl1pPr>
          </a:lstStyle>
          <a:p>
            <a:pPr>
              <a:defRPr/>
            </a:pPr>
            <a:fld id="{1CC78C61-6ADA-6B40-BBAB-7AFAD9DA52CB}" type="slidenum">
              <a:rPr lang="en-US" altLang="en-US"/>
              <a:pPr>
                <a:defRPr/>
              </a:pPr>
              <a:t>‹#›</a:t>
            </a:fld>
            <a:endParaRPr lang="en-US" altLang="en-US"/>
          </a:p>
        </p:txBody>
      </p:sp>
    </p:spTree>
    <p:extLst>
      <p:ext uri="{BB962C8B-B14F-4D97-AF65-F5344CB8AC3E}">
        <p14:creationId xmlns:p14="http://schemas.microsoft.com/office/powerpoint/2010/main" val="3857313756"/>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C09A7F7A-FBBB-622A-731A-F9A02EB30C28}"/>
              </a:ext>
            </a:extLst>
          </p:cNvPr>
          <p:cNvSpPr txBox="1">
            <a:spLocks noGrp="1" noChangeArrowheads="1"/>
          </p:cNvSpPr>
          <p:nvPr>
            <p:ph type="sldNum" sz="quarter" idx="10"/>
          </p:nvPr>
        </p:nvSpPr>
        <p:spPr>
          <a:ln/>
        </p:spPr>
        <p:txBody>
          <a:bodyPr/>
          <a:lstStyle>
            <a:lvl1pPr>
              <a:defRPr/>
            </a:lvl1pPr>
          </a:lstStyle>
          <a:p>
            <a:pPr>
              <a:defRPr/>
            </a:pPr>
            <a:fld id="{36C5CA84-272C-D746-B2AC-B88B29119403}" type="slidenum">
              <a:rPr lang="en-US" altLang="en-US"/>
              <a:pPr>
                <a:defRPr/>
              </a:pPr>
              <a:t>‹#›</a:t>
            </a:fld>
            <a:endParaRPr lang="en-US" altLang="en-US"/>
          </a:p>
        </p:txBody>
      </p:sp>
    </p:spTree>
    <p:extLst>
      <p:ext uri="{BB962C8B-B14F-4D97-AF65-F5344CB8AC3E}">
        <p14:creationId xmlns:p14="http://schemas.microsoft.com/office/powerpoint/2010/main" val="1721927072"/>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57FA33E-D156-89D0-2AE9-97710FD63E8F}"/>
              </a:ext>
            </a:extLst>
          </p:cNvPr>
          <p:cNvSpPr txBox="1">
            <a:spLocks noGrp="1" noChangeArrowheads="1"/>
          </p:cNvSpPr>
          <p:nvPr>
            <p:ph type="sldNum" sz="quarter" idx="10"/>
          </p:nvPr>
        </p:nvSpPr>
        <p:spPr>
          <a:ln/>
        </p:spPr>
        <p:txBody>
          <a:bodyPr/>
          <a:lstStyle>
            <a:lvl1pPr>
              <a:defRPr/>
            </a:lvl1pPr>
          </a:lstStyle>
          <a:p>
            <a:pPr>
              <a:defRPr/>
            </a:pPr>
            <a:fld id="{E791D3F2-3A7B-5C4F-8B41-E9800865953E}" type="slidenum">
              <a:rPr lang="en-US" altLang="en-US"/>
              <a:pPr>
                <a:defRPr/>
              </a:pPr>
              <a:t>‹#›</a:t>
            </a:fld>
            <a:endParaRPr lang="en-US" altLang="en-US"/>
          </a:p>
        </p:txBody>
      </p:sp>
    </p:spTree>
    <p:extLst>
      <p:ext uri="{BB962C8B-B14F-4D97-AF65-F5344CB8AC3E}">
        <p14:creationId xmlns:p14="http://schemas.microsoft.com/office/powerpoint/2010/main" val="2351909046"/>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0413"/>
            <a:ext cx="2058293" cy="6767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0413"/>
            <a:ext cx="6067723" cy="6767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D7CA90EA-97F0-D2E8-55DD-97A9F9DD61E7}"/>
              </a:ext>
            </a:extLst>
          </p:cNvPr>
          <p:cNvSpPr txBox="1">
            <a:spLocks noGrp="1" noChangeArrowheads="1"/>
          </p:cNvSpPr>
          <p:nvPr>
            <p:ph type="sldNum" sz="quarter" idx="10"/>
          </p:nvPr>
        </p:nvSpPr>
        <p:spPr>
          <a:ln/>
        </p:spPr>
        <p:txBody>
          <a:bodyPr/>
          <a:lstStyle>
            <a:lvl1pPr>
              <a:defRPr/>
            </a:lvl1pPr>
          </a:lstStyle>
          <a:p>
            <a:pPr>
              <a:defRPr/>
            </a:pPr>
            <a:fld id="{1D18635C-69A3-1B4D-83ED-272544236C31}" type="slidenum">
              <a:rPr lang="en-US" altLang="en-US"/>
              <a:pPr>
                <a:defRPr/>
              </a:pPr>
              <a:t>‹#›</a:t>
            </a:fld>
            <a:endParaRPr lang="en-US" altLang="en-US"/>
          </a:p>
        </p:txBody>
      </p:sp>
    </p:spTree>
    <p:extLst>
      <p:ext uri="{BB962C8B-B14F-4D97-AF65-F5344CB8AC3E}">
        <p14:creationId xmlns:p14="http://schemas.microsoft.com/office/powerpoint/2010/main" val="167460071"/>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p>
            <a:r>
              <a:rPr lang="en-US"/>
              <a:t>Click to edit Master title style</a:t>
            </a:r>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Tree>
    <p:extLst>
      <p:ext uri="{BB962C8B-B14F-4D97-AF65-F5344CB8AC3E}">
        <p14:creationId xmlns:p14="http://schemas.microsoft.com/office/powerpoint/2010/main" val="403857201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p>
            <a:r>
              <a:rPr lang="en-US"/>
              <a:t>Click to edit Master title style</a:t>
            </a:r>
          </a:p>
        </p:txBody>
      </p:sp>
      <p:sp>
        <p:nvSpPr>
          <p:cNvPr id="3" name="Content Placeholder 2"/>
          <p:cNvSpPr>
            <a:spLocks noGrp="1"/>
          </p:cNvSpPr>
          <p:nvPr>
            <p:ph idx="1"/>
          </p:nvPr>
        </p:nvSpPr>
        <p:spPr>
          <a:xfrm>
            <a:off x="457647" y="1600647"/>
            <a:ext cx="8228707" cy="4525119"/>
          </a:xfrm>
          <a:prstGeom prst="rect">
            <a:avLst/>
          </a:prstGeom>
        </p:spPr>
        <p:txBody>
          <a:bodyPr vert="horz"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3362203"/>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a:prstGeom prst="rect">
            <a:avLst/>
          </a:prstGeom>
        </p:spPr>
        <p:txBody>
          <a:bodyPr vert="horz" lIns="64291" tIns="32146" rIns="64291" bIns="32146"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a:prstGeom prst="rect">
            <a:avLst/>
          </a:prstGeom>
        </p:spPr>
        <p:txBody>
          <a:bodyPr vert="horz" lIns="64291" tIns="32146" rIns="64291" bIns="32146"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Tree>
    <p:extLst>
      <p:ext uri="{BB962C8B-B14F-4D97-AF65-F5344CB8AC3E}">
        <p14:creationId xmlns:p14="http://schemas.microsoft.com/office/powerpoint/2010/main" val="2240964941"/>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p>
            <a:r>
              <a:rPr lang="en-US"/>
              <a:t>Click to edit Master title style</a:t>
            </a:r>
          </a:p>
        </p:txBody>
      </p:sp>
      <p:sp>
        <p:nvSpPr>
          <p:cNvPr id="3" name="Content Placeholder 2"/>
          <p:cNvSpPr>
            <a:spLocks noGrp="1"/>
          </p:cNvSpPr>
          <p:nvPr>
            <p:ph sz="half" idx="1"/>
          </p:nvPr>
        </p:nvSpPr>
        <p:spPr>
          <a:xfrm>
            <a:off x="457647" y="1600647"/>
            <a:ext cx="4060775" cy="4525119"/>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9" y="1600647"/>
            <a:ext cx="4060775" cy="4525119"/>
          </a:xfrm>
          <a:prstGeom prst="rect">
            <a:avLst/>
          </a:prstGeom>
        </p:spPr>
        <p:txBody>
          <a:bodyPr vert="horz" lIns="64291" tIns="32146" rIns="64291" bIns="32146"/>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00083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15A8150D-0913-1CB8-EE56-E97505900E64}"/>
              </a:ext>
            </a:extLst>
          </p:cNvPr>
          <p:cNvSpPr txBox="1">
            <a:spLocks noGrp="1" noChangeArrowheads="1"/>
          </p:cNvSpPr>
          <p:nvPr>
            <p:ph type="sldNum" sz="quarter" idx="10"/>
          </p:nvPr>
        </p:nvSpPr>
        <p:spPr>
          <a:ln/>
        </p:spPr>
        <p:txBody>
          <a:bodyPr/>
          <a:lstStyle>
            <a:lvl1pPr>
              <a:defRPr/>
            </a:lvl1pPr>
          </a:lstStyle>
          <a:p>
            <a:pPr>
              <a:defRPr/>
            </a:pPr>
            <a:fld id="{5E3513BE-13D2-464F-BC43-C22E45E5531D}" type="slidenum">
              <a:rPr lang="en-US" altLang="en-US"/>
              <a:pPr>
                <a:defRPr/>
              </a:pPr>
              <a:t>‹#›</a:t>
            </a:fld>
            <a:endParaRPr lang="en-US" altLang="en-US"/>
          </a:p>
        </p:txBody>
      </p:sp>
    </p:spTree>
    <p:extLst>
      <p:ext uri="{BB962C8B-B14F-4D97-AF65-F5344CB8AC3E}">
        <p14:creationId xmlns:p14="http://schemas.microsoft.com/office/powerpoint/2010/main" val="412050354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a:prstGeom prst="rect">
            <a:avLst/>
          </a:prstGeom>
        </p:spPr>
        <p:txBody>
          <a:bodyPr vert="horz"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a:prstGeom prst="rect">
            <a:avLst/>
          </a:prstGeom>
        </p:spPr>
        <p:txBody>
          <a:bodyPr vert="horz" lIns="64291" tIns="32146" rIns="64291" bIns="32146"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vert="horz" lIns="64291" tIns="32146" rIns="64291" bIns="32146"/>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915421"/>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p>
            <a:r>
              <a:rPr lang="en-US"/>
              <a:t>Click to edit Master title style</a:t>
            </a:r>
          </a:p>
        </p:txBody>
      </p:sp>
    </p:spTree>
    <p:extLst>
      <p:ext uri="{BB962C8B-B14F-4D97-AF65-F5344CB8AC3E}">
        <p14:creationId xmlns:p14="http://schemas.microsoft.com/office/powerpoint/2010/main" val="88264751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71727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a:prstGeom prst="rect">
            <a:avLst/>
          </a:prstGeom>
        </p:spPr>
        <p:txBody>
          <a:bodyPr vert="horz" lIns="64291" tIns="32146" rIns="64291" bIns="32146"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a:prstGeom prst="rect">
            <a:avLst/>
          </a:prstGeom>
        </p:spPr>
        <p:txBody>
          <a:bodyPr vert="horz" lIns="64291" tIns="32146" rIns="64291" bIns="32146"/>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a:prstGeom prst="rect">
            <a:avLst/>
          </a:prstGeom>
        </p:spPr>
        <p:txBody>
          <a:bodyPr vert="horz"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3114902685"/>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a:prstGeom prst="rect">
            <a:avLst/>
          </a:prstGeom>
        </p:spPr>
        <p:txBody>
          <a:bodyPr vert="horz" lIns="64291" tIns="32146" rIns="64291" bIns="32146"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a:prstGeom prst="rect">
            <a:avLst/>
          </a:prstGeom>
        </p:spPr>
        <p:txBody>
          <a:bodyPr vert="horz" lIns="64291" tIns="32146" rIns="64291" bIns="32146"/>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charset="0"/>
            </a:endParaRPr>
          </a:p>
        </p:txBody>
      </p:sp>
      <p:sp>
        <p:nvSpPr>
          <p:cNvPr id="4" name="Text Placeholder 3"/>
          <p:cNvSpPr>
            <a:spLocks noGrp="1"/>
          </p:cNvSpPr>
          <p:nvPr>
            <p:ph type="body" sz="half" idx="2"/>
          </p:nvPr>
        </p:nvSpPr>
        <p:spPr>
          <a:xfrm>
            <a:off x="1792635" y="5367859"/>
            <a:ext cx="5486177" cy="804788"/>
          </a:xfrm>
          <a:prstGeom prst="rect">
            <a:avLst/>
          </a:prstGeom>
        </p:spPr>
        <p:txBody>
          <a:bodyPr vert="horz" lIns="64291" tIns="32146" rIns="64291" bIns="32146"/>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Tree>
    <p:extLst>
      <p:ext uri="{BB962C8B-B14F-4D97-AF65-F5344CB8AC3E}">
        <p14:creationId xmlns:p14="http://schemas.microsoft.com/office/powerpoint/2010/main" val="1834500175"/>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vert="horz" lIns="64291" tIns="32146" rIns="64291" bIns="32146"/>
          <a:lstStyle/>
          <a:p>
            <a:r>
              <a:rPr lang="en-US"/>
              <a:t>Click to edit Master title style</a:t>
            </a:r>
          </a:p>
        </p:txBody>
      </p:sp>
      <p:sp>
        <p:nvSpPr>
          <p:cNvPr id="3" name="Vertical Text Placeholder 2"/>
          <p:cNvSpPr>
            <a:spLocks noGrp="1"/>
          </p:cNvSpPr>
          <p:nvPr>
            <p:ph type="body" orient="vert" idx="1"/>
          </p:nvPr>
        </p:nvSpPr>
        <p:spPr>
          <a:xfrm>
            <a:off x="457647" y="1600647"/>
            <a:ext cx="8228707" cy="4525119"/>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20283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91" tIns="32146" rIns="64291" bIns="32146"/>
          <a:lstStyle/>
          <a:p>
            <a:r>
              <a:rPr lang="en-US"/>
              <a:t>Click to edit Master title style</a:t>
            </a:r>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91" tIns="32146" rIns="64291" bIns="3214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178444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198D2F03-D3F6-E8F8-2189-57A3D230BDCE}"/>
              </a:ext>
            </a:extLst>
          </p:cNvPr>
          <p:cNvSpPr txBox="1">
            <a:spLocks noGrp="1" noChangeArrowheads="1"/>
          </p:cNvSpPr>
          <p:nvPr>
            <p:ph type="sldNum" sz="quarter" idx="10"/>
          </p:nvPr>
        </p:nvSpPr>
        <p:spPr>
          <a:ln/>
        </p:spPr>
        <p:txBody>
          <a:bodyPr/>
          <a:lstStyle>
            <a:lvl1pPr>
              <a:defRPr/>
            </a:lvl1pPr>
          </a:lstStyle>
          <a:p>
            <a:pPr>
              <a:defRPr/>
            </a:pPr>
            <a:fld id="{0D6BB091-4B36-C445-A768-E7386B8DD49D}" type="slidenum">
              <a:rPr lang="en-US" altLang="en-US"/>
              <a:pPr>
                <a:defRPr/>
              </a:pPr>
              <a:t>‹#›</a:t>
            </a:fld>
            <a:endParaRPr lang="en-US" altLang="en-US"/>
          </a:p>
        </p:txBody>
      </p:sp>
    </p:spTree>
    <p:extLst>
      <p:ext uri="{BB962C8B-B14F-4D97-AF65-F5344CB8AC3E}">
        <p14:creationId xmlns:p14="http://schemas.microsoft.com/office/powerpoint/2010/main" val="2291246634"/>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F9949A88-318D-449F-7FB3-D99FB9CDE8FD}"/>
              </a:ext>
            </a:extLst>
          </p:cNvPr>
          <p:cNvSpPr txBox="1">
            <a:spLocks noGrp="1" noChangeArrowheads="1"/>
          </p:cNvSpPr>
          <p:nvPr>
            <p:ph type="sldNum" sz="quarter" idx="10"/>
          </p:nvPr>
        </p:nvSpPr>
        <p:spPr>
          <a:ln/>
        </p:spPr>
        <p:txBody>
          <a:bodyPr/>
          <a:lstStyle>
            <a:lvl1pPr>
              <a:defRPr/>
            </a:lvl1pPr>
          </a:lstStyle>
          <a:p>
            <a:pPr>
              <a:defRPr/>
            </a:pPr>
            <a:fld id="{10B144F4-2AAB-5F42-B732-7360E97706A6}" type="slidenum">
              <a:rPr lang="en-US" altLang="en-US"/>
              <a:pPr>
                <a:defRPr/>
              </a:pPr>
              <a:t>‹#›</a:t>
            </a:fld>
            <a:endParaRPr lang="en-US" altLang="en-US"/>
          </a:p>
        </p:txBody>
      </p:sp>
    </p:spTree>
    <p:extLst>
      <p:ext uri="{BB962C8B-B14F-4D97-AF65-F5344CB8AC3E}">
        <p14:creationId xmlns:p14="http://schemas.microsoft.com/office/powerpoint/2010/main" val="2810791632"/>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3960A36C-CD59-6F67-773D-D46F4A13AD8C}"/>
              </a:ext>
            </a:extLst>
          </p:cNvPr>
          <p:cNvSpPr txBox="1">
            <a:spLocks noGrp="1" noChangeArrowheads="1"/>
          </p:cNvSpPr>
          <p:nvPr>
            <p:ph type="sldNum" sz="quarter" idx="10"/>
          </p:nvPr>
        </p:nvSpPr>
        <p:spPr>
          <a:ln/>
        </p:spPr>
        <p:txBody>
          <a:bodyPr/>
          <a:lstStyle>
            <a:lvl1pPr>
              <a:defRPr/>
            </a:lvl1pPr>
          </a:lstStyle>
          <a:p>
            <a:pPr>
              <a:defRPr/>
            </a:pPr>
            <a:fld id="{59A67B2A-83F2-0740-84C4-D2E18E0205AA}" type="slidenum">
              <a:rPr lang="en-US" altLang="en-US"/>
              <a:pPr>
                <a:defRPr/>
              </a:pPr>
              <a:t>‹#›</a:t>
            </a:fld>
            <a:endParaRPr lang="en-US" altLang="en-US"/>
          </a:p>
        </p:txBody>
      </p:sp>
    </p:spTree>
    <p:extLst>
      <p:ext uri="{BB962C8B-B14F-4D97-AF65-F5344CB8AC3E}">
        <p14:creationId xmlns:p14="http://schemas.microsoft.com/office/powerpoint/2010/main" val="3516337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8B61A903-7598-1876-5C93-C71A0E67CE1F}"/>
              </a:ext>
            </a:extLst>
          </p:cNvPr>
          <p:cNvSpPr txBox="1">
            <a:spLocks noGrp="1" noChangeArrowheads="1"/>
          </p:cNvSpPr>
          <p:nvPr>
            <p:ph type="sldNum" sz="quarter" idx="10"/>
          </p:nvPr>
        </p:nvSpPr>
        <p:spPr>
          <a:ln/>
        </p:spPr>
        <p:txBody>
          <a:bodyPr/>
          <a:lstStyle>
            <a:lvl1pPr>
              <a:defRPr/>
            </a:lvl1pPr>
          </a:lstStyle>
          <a:p>
            <a:pPr>
              <a:defRPr/>
            </a:pPr>
            <a:fld id="{F02351AB-B9EA-AF40-ABCE-D8923651E5FC}" type="slidenum">
              <a:rPr lang="en-US" altLang="en-US"/>
              <a:pPr>
                <a:defRPr/>
              </a:pPr>
              <a:t>‹#›</a:t>
            </a:fld>
            <a:endParaRPr lang="en-US" altLang="en-US"/>
          </a:p>
        </p:txBody>
      </p:sp>
    </p:spTree>
    <p:extLst>
      <p:ext uri="{BB962C8B-B14F-4D97-AF65-F5344CB8AC3E}">
        <p14:creationId xmlns:p14="http://schemas.microsoft.com/office/powerpoint/2010/main" val="147103262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689D8F6F-0C49-F7F2-F05B-21FB340B7B5F}"/>
              </a:ext>
            </a:extLst>
          </p:cNvPr>
          <p:cNvSpPr txBox="1">
            <a:spLocks noGrp="1" noChangeArrowheads="1"/>
          </p:cNvSpPr>
          <p:nvPr>
            <p:ph type="sldNum" sz="quarter" idx="10"/>
          </p:nvPr>
        </p:nvSpPr>
        <p:spPr>
          <a:ln/>
        </p:spPr>
        <p:txBody>
          <a:bodyPr/>
          <a:lstStyle>
            <a:lvl1pPr>
              <a:defRPr/>
            </a:lvl1pPr>
          </a:lstStyle>
          <a:p>
            <a:pPr>
              <a:defRPr/>
            </a:pPr>
            <a:fld id="{748CA474-578F-4940-84CF-45608F9498FF}" type="slidenum">
              <a:rPr lang="en-US" altLang="en-US"/>
              <a:pPr>
                <a:defRPr/>
              </a:pPr>
              <a:t>‹#›</a:t>
            </a:fld>
            <a:endParaRPr lang="en-US" altLang="en-US"/>
          </a:p>
        </p:txBody>
      </p:sp>
    </p:spTree>
    <p:extLst>
      <p:ext uri="{BB962C8B-B14F-4D97-AF65-F5344CB8AC3E}">
        <p14:creationId xmlns:p14="http://schemas.microsoft.com/office/powerpoint/2010/main" val="375707029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6A70279F-4768-EE32-0FB6-7B7DD432FEB9}"/>
              </a:ext>
            </a:extLst>
          </p:cNvPr>
          <p:cNvSpPr txBox="1">
            <a:spLocks noGrp="1" noChangeArrowheads="1"/>
          </p:cNvSpPr>
          <p:nvPr>
            <p:ph type="sldNum" sz="quarter" idx="10"/>
          </p:nvPr>
        </p:nvSpPr>
        <p:spPr>
          <a:ln/>
        </p:spPr>
        <p:txBody>
          <a:bodyPr/>
          <a:lstStyle>
            <a:lvl1pPr>
              <a:defRPr/>
            </a:lvl1pPr>
          </a:lstStyle>
          <a:p>
            <a:pPr>
              <a:defRPr/>
            </a:pPr>
            <a:fld id="{FEFE419D-037C-0B4F-9D7D-1DF40F9AC802}" type="slidenum">
              <a:rPr lang="en-US" altLang="en-US"/>
              <a:pPr>
                <a:defRPr/>
              </a:pPr>
              <a:t>‹#›</a:t>
            </a:fld>
            <a:endParaRPr lang="en-US" altLang="en-US"/>
          </a:p>
        </p:txBody>
      </p:sp>
    </p:spTree>
    <p:extLst>
      <p:ext uri="{BB962C8B-B14F-4D97-AF65-F5344CB8AC3E}">
        <p14:creationId xmlns:p14="http://schemas.microsoft.com/office/powerpoint/2010/main" val="3748607425"/>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A55D43E3-BA5F-5941-6AB0-149FB3536147}"/>
              </a:ext>
            </a:extLst>
          </p:cNvPr>
          <p:cNvSpPr txBox="1">
            <a:spLocks noGrp="1" noChangeArrowheads="1"/>
          </p:cNvSpPr>
          <p:nvPr>
            <p:ph type="sldNum" sz="quarter" idx="10"/>
          </p:nvPr>
        </p:nvSpPr>
        <p:spPr>
          <a:ln/>
        </p:spPr>
        <p:txBody>
          <a:bodyPr/>
          <a:lstStyle>
            <a:lvl1pPr>
              <a:defRPr/>
            </a:lvl1pPr>
          </a:lstStyle>
          <a:p>
            <a:pPr>
              <a:defRPr/>
            </a:pPr>
            <a:fld id="{21D75A47-47D7-124F-BE73-2A9A15A6F7E8}" type="slidenum">
              <a:rPr lang="en-US" altLang="en-US"/>
              <a:pPr>
                <a:defRPr/>
              </a:pPr>
              <a:t>‹#›</a:t>
            </a:fld>
            <a:endParaRPr lang="en-US" altLang="en-US"/>
          </a:p>
        </p:txBody>
      </p:sp>
    </p:spTree>
    <p:extLst>
      <p:ext uri="{BB962C8B-B14F-4D97-AF65-F5344CB8AC3E}">
        <p14:creationId xmlns:p14="http://schemas.microsoft.com/office/powerpoint/2010/main" val="315247803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1203047-38A9-7FE1-76C8-0FE09C173641}"/>
              </a:ext>
            </a:extLst>
          </p:cNvPr>
          <p:cNvSpPr txBox="1">
            <a:spLocks noGrp="1" noChangeArrowheads="1"/>
          </p:cNvSpPr>
          <p:nvPr>
            <p:ph type="sldNum" sz="quarter" idx="10"/>
          </p:nvPr>
        </p:nvSpPr>
        <p:spPr>
          <a:ln/>
        </p:spPr>
        <p:txBody>
          <a:bodyPr/>
          <a:lstStyle>
            <a:lvl1pPr>
              <a:defRPr/>
            </a:lvl1pPr>
          </a:lstStyle>
          <a:p>
            <a:pPr>
              <a:defRPr/>
            </a:pPr>
            <a:fld id="{1B2E52F9-2727-BD47-836B-30B786FE7A1D}" type="slidenum">
              <a:rPr lang="en-US" altLang="en-US"/>
              <a:pPr>
                <a:defRPr/>
              </a:pPr>
              <a:t>‹#›</a:t>
            </a:fld>
            <a:endParaRPr lang="en-US" altLang="en-US"/>
          </a:p>
        </p:txBody>
      </p:sp>
    </p:spTree>
    <p:extLst>
      <p:ext uri="{BB962C8B-B14F-4D97-AF65-F5344CB8AC3E}">
        <p14:creationId xmlns:p14="http://schemas.microsoft.com/office/powerpoint/2010/main" val="1245098433"/>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212C6F2B-952B-2D65-599A-05969A01D83C}"/>
              </a:ext>
            </a:extLst>
          </p:cNvPr>
          <p:cNvSpPr txBox="1">
            <a:spLocks noGrp="1" noChangeArrowheads="1"/>
          </p:cNvSpPr>
          <p:nvPr>
            <p:ph type="sldNum" sz="quarter" idx="10"/>
          </p:nvPr>
        </p:nvSpPr>
        <p:spPr>
          <a:ln/>
        </p:spPr>
        <p:txBody>
          <a:bodyPr/>
          <a:lstStyle>
            <a:lvl1pPr>
              <a:defRPr/>
            </a:lvl1pPr>
          </a:lstStyle>
          <a:p>
            <a:pPr>
              <a:defRPr/>
            </a:pPr>
            <a:fld id="{4FC36B55-B640-0C47-BA81-E6A62B443417}" type="slidenum">
              <a:rPr lang="en-US" altLang="en-US"/>
              <a:pPr>
                <a:defRPr/>
              </a:pPr>
              <a:t>‹#›</a:t>
            </a:fld>
            <a:endParaRPr lang="en-US" altLang="en-US"/>
          </a:p>
        </p:txBody>
      </p:sp>
    </p:spTree>
    <p:extLst>
      <p:ext uri="{BB962C8B-B14F-4D97-AF65-F5344CB8AC3E}">
        <p14:creationId xmlns:p14="http://schemas.microsoft.com/office/powerpoint/2010/main" val="1205586373"/>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New Roman"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4EB52ED5-0565-3337-22D5-9848C686F12C}"/>
              </a:ext>
            </a:extLst>
          </p:cNvPr>
          <p:cNvSpPr txBox="1">
            <a:spLocks noGrp="1" noChangeArrowheads="1"/>
          </p:cNvSpPr>
          <p:nvPr>
            <p:ph type="sldNum" sz="quarter" idx="10"/>
          </p:nvPr>
        </p:nvSpPr>
        <p:spPr>
          <a:ln/>
        </p:spPr>
        <p:txBody>
          <a:bodyPr/>
          <a:lstStyle>
            <a:lvl1pPr>
              <a:defRPr/>
            </a:lvl1pPr>
          </a:lstStyle>
          <a:p>
            <a:pPr>
              <a:defRPr/>
            </a:pPr>
            <a:fld id="{5E6A48C6-F658-F74C-B003-69E2F6728D4C}" type="slidenum">
              <a:rPr lang="en-US" altLang="en-US"/>
              <a:pPr>
                <a:defRPr/>
              </a:pPr>
              <a:t>‹#›</a:t>
            </a:fld>
            <a:endParaRPr lang="en-US" altLang="en-US"/>
          </a:p>
        </p:txBody>
      </p:sp>
    </p:spTree>
    <p:extLst>
      <p:ext uri="{BB962C8B-B14F-4D97-AF65-F5344CB8AC3E}">
        <p14:creationId xmlns:p14="http://schemas.microsoft.com/office/powerpoint/2010/main" val="297393257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CE52554-7810-A171-3340-788E2FA22A5B}"/>
              </a:ext>
            </a:extLst>
          </p:cNvPr>
          <p:cNvSpPr txBox="1">
            <a:spLocks noGrp="1" noChangeArrowheads="1"/>
          </p:cNvSpPr>
          <p:nvPr>
            <p:ph type="sldNum" sz="quarter" idx="10"/>
          </p:nvPr>
        </p:nvSpPr>
        <p:spPr>
          <a:ln/>
        </p:spPr>
        <p:txBody>
          <a:bodyPr/>
          <a:lstStyle>
            <a:lvl1pPr>
              <a:defRPr/>
            </a:lvl1pPr>
          </a:lstStyle>
          <a:p>
            <a:pPr>
              <a:defRPr/>
            </a:pPr>
            <a:fld id="{AF17958E-9FD6-3D43-81D0-BF4F48A0988C}" type="slidenum">
              <a:rPr lang="en-US" altLang="en-US"/>
              <a:pPr>
                <a:defRPr/>
              </a:pPr>
              <a:t>‹#›</a:t>
            </a:fld>
            <a:endParaRPr lang="en-US" altLang="en-US"/>
          </a:p>
        </p:txBody>
      </p:sp>
    </p:spTree>
    <p:extLst>
      <p:ext uri="{BB962C8B-B14F-4D97-AF65-F5344CB8AC3E}">
        <p14:creationId xmlns:p14="http://schemas.microsoft.com/office/powerpoint/2010/main" val="109232759"/>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5079FB86-B5E5-8A31-9D74-0FD9C6E3F797}"/>
              </a:ext>
            </a:extLst>
          </p:cNvPr>
          <p:cNvSpPr txBox="1">
            <a:spLocks noGrp="1" noChangeArrowheads="1"/>
          </p:cNvSpPr>
          <p:nvPr>
            <p:ph type="sldNum" sz="quarter" idx="10"/>
          </p:nvPr>
        </p:nvSpPr>
        <p:spPr>
          <a:ln/>
        </p:spPr>
        <p:txBody>
          <a:bodyPr/>
          <a:lstStyle>
            <a:lvl1pPr>
              <a:defRPr/>
            </a:lvl1pPr>
          </a:lstStyle>
          <a:p>
            <a:pPr>
              <a:defRPr/>
            </a:pPr>
            <a:fld id="{0AD17661-50FC-C64B-A8D6-B884AEA9C13A}" type="slidenum">
              <a:rPr lang="en-US" altLang="en-US"/>
              <a:pPr>
                <a:defRPr/>
              </a:pPr>
              <a:t>‹#›</a:t>
            </a:fld>
            <a:endParaRPr lang="en-US" altLang="en-US"/>
          </a:p>
        </p:txBody>
      </p:sp>
    </p:spTree>
    <p:extLst>
      <p:ext uri="{BB962C8B-B14F-4D97-AF65-F5344CB8AC3E}">
        <p14:creationId xmlns:p14="http://schemas.microsoft.com/office/powerpoint/2010/main" val="68914682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DD2D3B3E-431B-7205-F336-AFBC5966376C}"/>
              </a:ext>
            </a:extLst>
          </p:cNvPr>
          <p:cNvSpPr txBox="1">
            <a:spLocks noGrp="1" noChangeArrowheads="1"/>
          </p:cNvSpPr>
          <p:nvPr>
            <p:ph type="sldNum" sz="quarter" idx="10"/>
          </p:nvPr>
        </p:nvSpPr>
        <p:spPr>
          <a:ln/>
        </p:spPr>
        <p:txBody>
          <a:bodyPr/>
          <a:lstStyle>
            <a:lvl1pPr>
              <a:defRPr/>
            </a:lvl1pPr>
          </a:lstStyle>
          <a:p>
            <a:pPr>
              <a:defRPr/>
            </a:pPr>
            <a:fld id="{4C02EED5-9F31-094C-8A7E-D1362A304AD5}" type="slidenum">
              <a:rPr lang="en-US" altLang="en-US"/>
              <a:pPr>
                <a:defRPr/>
              </a:pPr>
              <a:t>‹#›</a:t>
            </a:fld>
            <a:endParaRPr lang="en-US" altLang="en-US"/>
          </a:p>
        </p:txBody>
      </p:sp>
    </p:spTree>
    <p:extLst>
      <p:ext uri="{BB962C8B-B14F-4D97-AF65-F5344CB8AC3E}">
        <p14:creationId xmlns:p14="http://schemas.microsoft.com/office/powerpoint/2010/main" val="2143811414"/>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3E6BC513-1BB9-FE56-08A3-01BB49E5B7C6}"/>
              </a:ext>
            </a:extLst>
          </p:cNvPr>
          <p:cNvSpPr txBox="1">
            <a:spLocks noGrp="1" noChangeArrowheads="1"/>
          </p:cNvSpPr>
          <p:nvPr>
            <p:ph type="sldNum" sz="quarter" idx="10"/>
          </p:nvPr>
        </p:nvSpPr>
        <p:spPr>
          <a:ln/>
        </p:spPr>
        <p:txBody>
          <a:bodyPr/>
          <a:lstStyle>
            <a:lvl1pPr>
              <a:defRPr/>
            </a:lvl1pPr>
          </a:lstStyle>
          <a:p>
            <a:pPr>
              <a:defRPr/>
            </a:pPr>
            <a:fld id="{6D769863-5E4D-6F47-8A84-5E1BB08AC289}" type="slidenum">
              <a:rPr lang="en-US" altLang="en-US"/>
              <a:pPr>
                <a:defRPr/>
              </a:pPr>
              <a:t>‹#›</a:t>
            </a:fld>
            <a:endParaRPr lang="en-US" altLang="en-US"/>
          </a:p>
        </p:txBody>
      </p:sp>
    </p:spTree>
    <p:extLst>
      <p:ext uri="{BB962C8B-B14F-4D97-AF65-F5344CB8AC3E}">
        <p14:creationId xmlns:p14="http://schemas.microsoft.com/office/powerpoint/2010/main" val="13847625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13F23A78-731A-002F-6E65-9F26D760FA92}"/>
              </a:ext>
            </a:extLst>
          </p:cNvPr>
          <p:cNvSpPr txBox="1">
            <a:spLocks noGrp="1" noChangeArrowheads="1"/>
          </p:cNvSpPr>
          <p:nvPr>
            <p:ph type="sldNum" sz="quarter" idx="10"/>
          </p:nvPr>
        </p:nvSpPr>
        <p:spPr>
          <a:ln/>
        </p:spPr>
        <p:txBody>
          <a:bodyPr/>
          <a:lstStyle>
            <a:lvl1pPr>
              <a:defRPr/>
            </a:lvl1pPr>
          </a:lstStyle>
          <a:p>
            <a:pPr>
              <a:defRPr/>
            </a:pPr>
            <a:fld id="{4FF9DA89-CAEF-8E4F-9177-D99B73BFBA0B}" type="slidenum">
              <a:rPr lang="en-US" altLang="en-US"/>
              <a:pPr>
                <a:defRPr/>
              </a:pPr>
              <a:t>‹#›</a:t>
            </a:fld>
            <a:endParaRPr lang="en-US" altLang="en-US"/>
          </a:p>
        </p:txBody>
      </p:sp>
    </p:spTree>
    <p:extLst>
      <p:ext uri="{BB962C8B-B14F-4D97-AF65-F5344CB8AC3E}">
        <p14:creationId xmlns:p14="http://schemas.microsoft.com/office/powerpoint/2010/main" val="50063457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27537F62-D4DE-2335-4CC2-5621A3A82ABB}"/>
              </a:ext>
            </a:extLst>
          </p:cNvPr>
          <p:cNvSpPr txBox="1">
            <a:spLocks noGrp="1" noChangeArrowheads="1"/>
          </p:cNvSpPr>
          <p:nvPr>
            <p:ph type="sldNum" sz="quarter" idx="10"/>
          </p:nvPr>
        </p:nvSpPr>
        <p:spPr>
          <a:ln/>
        </p:spPr>
        <p:txBody>
          <a:bodyPr/>
          <a:lstStyle>
            <a:lvl1pPr>
              <a:defRPr/>
            </a:lvl1pPr>
          </a:lstStyle>
          <a:p>
            <a:pPr>
              <a:defRPr/>
            </a:pPr>
            <a:fld id="{60F8FDDF-001D-4B4B-8D51-509024792989}" type="slidenum">
              <a:rPr lang="en-US" altLang="en-US"/>
              <a:pPr>
                <a:defRPr/>
              </a:pPr>
              <a:t>‹#›</a:t>
            </a:fld>
            <a:endParaRPr lang="en-US" altLang="en-US"/>
          </a:p>
        </p:txBody>
      </p:sp>
    </p:spTree>
    <p:extLst>
      <p:ext uri="{BB962C8B-B14F-4D97-AF65-F5344CB8AC3E}">
        <p14:creationId xmlns:p14="http://schemas.microsoft.com/office/powerpoint/2010/main" val="220522222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86739478-BDDD-B601-C01F-A8B91A6F2222}"/>
              </a:ext>
            </a:extLst>
          </p:cNvPr>
          <p:cNvSpPr txBox="1">
            <a:spLocks noGrp="1" noChangeArrowheads="1"/>
          </p:cNvSpPr>
          <p:nvPr>
            <p:ph type="sldNum" sz="quarter" idx="10"/>
          </p:nvPr>
        </p:nvSpPr>
        <p:spPr>
          <a:ln/>
        </p:spPr>
        <p:txBody>
          <a:bodyPr/>
          <a:lstStyle>
            <a:lvl1pPr>
              <a:defRPr/>
            </a:lvl1pPr>
          </a:lstStyle>
          <a:p>
            <a:pPr>
              <a:defRPr/>
            </a:pPr>
            <a:fld id="{B211D2C7-22E4-C447-A02A-382761A4C6F9}" type="slidenum">
              <a:rPr lang="en-US" altLang="en-US"/>
              <a:pPr>
                <a:defRPr/>
              </a:pPr>
              <a:t>‹#›</a:t>
            </a:fld>
            <a:endParaRPr lang="en-US" altLang="en-US"/>
          </a:p>
        </p:txBody>
      </p:sp>
    </p:spTree>
    <p:extLst>
      <p:ext uri="{BB962C8B-B14F-4D97-AF65-F5344CB8AC3E}">
        <p14:creationId xmlns:p14="http://schemas.microsoft.com/office/powerpoint/2010/main" val="2484733246"/>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8843BD06-08B8-3164-63C4-263F4BDECE87}"/>
              </a:ext>
            </a:extLst>
          </p:cNvPr>
          <p:cNvSpPr txBox="1">
            <a:spLocks noGrp="1" noChangeArrowheads="1"/>
          </p:cNvSpPr>
          <p:nvPr>
            <p:ph type="sldNum" sz="quarter" idx="10"/>
          </p:nvPr>
        </p:nvSpPr>
        <p:spPr>
          <a:ln/>
        </p:spPr>
        <p:txBody>
          <a:bodyPr/>
          <a:lstStyle>
            <a:lvl1pPr>
              <a:defRPr/>
            </a:lvl1pPr>
          </a:lstStyle>
          <a:p>
            <a:pPr>
              <a:defRPr/>
            </a:pPr>
            <a:fld id="{F1B5FD96-2F6A-B641-B691-30C37AEB0806}" type="slidenum">
              <a:rPr lang="en-US" altLang="en-US"/>
              <a:pPr>
                <a:defRPr/>
              </a:pPr>
              <a:t>‹#›</a:t>
            </a:fld>
            <a:endParaRPr lang="en-US" altLang="en-US"/>
          </a:p>
        </p:txBody>
      </p:sp>
    </p:spTree>
    <p:extLst>
      <p:ext uri="{BB962C8B-B14F-4D97-AF65-F5344CB8AC3E}">
        <p14:creationId xmlns:p14="http://schemas.microsoft.com/office/powerpoint/2010/main" val="3653228183"/>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B2D12853-0FD5-17E5-EAB7-09A5263EDD27}"/>
              </a:ext>
            </a:extLst>
          </p:cNvPr>
          <p:cNvSpPr txBox="1">
            <a:spLocks noGrp="1" noChangeArrowheads="1"/>
          </p:cNvSpPr>
          <p:nvPr>
            <p:ph type="sldNum" sz="quarter" idx="10"/>
          </p:nvPr>
        </p:nvSpPr>
        <p:spPr>
          <a:ln/>
        </p:spPr>
        <p:txBody>
          <a:bodyPr/>
          <a:lstStyle>
            <a:lvl1pPr>
              <a:defRPr/>
            </a:lvl1pPr>
          </a:lstStyle>
          <a:p>
            <a:pPr>
              <a:defRPr/>
            </a:pPr>
            <a:fld id="{EA2835E1-F7EF-9040-83B0-51110C9BB80C}" type="slidenum">
              <a:rPr lang="en-US" altLang="en-US"/>
              <a:pPr>
                <a:defRPr/>
              </a:pPr>
              <a:t>‹#›</a:t>
            </a:fld>
            <a:endParaRPr lang="en-US" altLang="en-US"/>
          </a:p>
        </p:txBody>
      </p:sp>
    </p:spTree>
    <p:extLst>
      <p:ext uri="{BB962C8B-B14F-4D97-AF65-F5344CB8AC3E}">
        <p14:creationId xmlns:p14="http://schemas.microsoft.com/office/powerpoint/2010/main" val="954837161"/>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4182C17-2C55-A92E-E821-6CCC5FCC0003}"/>
              </a:ext>
            </a:extLst>
          </p:cNvPr>
          <p:cNvSpPr txBox="1">
            <a:spLocks noGrp="1" noChangeArrowheads="1"/>
          </p:cNvSpPr>
          <p:nvPr>
            <p:ph type="sldNum" sz="quarter" idx="10"/>
          </p:nvPr>
        </p:nvSpPr>
        <p:spPr>
          <a:ln/>
        </p:spPr>
        <p:txBody>
          <a:bodyPr/>
          <a:lstStyle>
            <a:lvl1pPr>
              <a:defRPr/>
            </a:lvl1pPr>
          </a:lstStyle>
          <a:p>
            <a:pPr>
              <a:defRPr/>
            </a:pPr>
            <a:fld id="{6DBB94E6-4371-1A47-866B-07776F49C05E}" type="slidenum">
              <a:rPr lang="en-US" altLang="en-US"/>
              <a:pPr>
                <a:defRPr/>
              </a:pPr>
              <a:t>‹#›</a:t>
            </a:fld>
            <a:endParaRPr lang="en-US" altLang="en-US"/>
          </a:p>
        </p:txBody>
      </p:sp>
    </p:spTree>
    <p:extLst>
      <p:ext uri="{BB962C8B-B14F-4D97-AF65-F5344CB8AC3E}">
        <p14:creationId xmlns:p14="http://schemas.microsoft.com/office/powerpoint/2010/main" val="76613809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7665598C-1EB1-3682-1C65-EC3FF0C4DCBD}"/>
              </a:ext>
            </a:extLst>
          </p:cNvPr>
          <p:cNvSpPr txBox="1">
            <a:spLocks noGrp="1" noChangeArrowheads="1"/>
          </p:cNvSpPr>
          <p:nvPr>
            <p:ph type="sldNum" sz="quarter" idx="10"/>
          </p:nvPr>
        </p:nvSpPr>
        <p:spPr>
          <a:ln/>
        </p:spPr>
        <p:txBody>
          <a:bodyPr/>
          <a:lstStyle>
            <a:lvl1pPr>
              <a:defRPr/>
            </a:lvl1pPr>
          </a:lstStyle>
          <a:p>
            <a:pPr>
              <a:defRPr/>
            </a:pPr>
            <a:fld id="{7CF6B899-4A2C-F043-8917-51C7798930E1}" type="slidenum">
              <a:rPr lang="en-US" altLang="en-US"/>
              <a:pPr>
                <a:defRPr/>
              </a:pPr>
              <a:t>‹#›</a:t>
            </a:fld>
            <a:endParaRPr lang="en-US" altLang="en-US"/>
          </a:p>
        </p:txBody>
      </p:sp>
    </p:spTree>
    <p:extLst>
      <p:ext uri="{BB962C8B-B14F-4D97-AF65-F5344CB8AC3E}">
        <p14:creationId xmlns:p14="http://schemas.microsoft.com/office/powerpoint/2010/main" val="383188279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New Roman"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5A1809D9-9EB1-4BAE-F735-E5BE55B36C02}"/>
              </a:ext>
            </a:extLst>
          </p:cNvPr>
          <p:cNvSpPr txBox="1">
            <a:spLocks noGrp="1" noChangeArrowheads="1"/>
          </p:cNvSpPr>
          <p:nvPr>
            <p:ph type="sldNum" sz="quarter" idx="10"/>
          </p:nvPr>
        </p:nvSpPr>
        <p:spPr>
          <a:ln/>
        </p:spPr>
        <p:txBody>
          <a:bodyPr/>
          <a:lstStyle>
            <a:lvl1pPr>
              <a:defRPr/>
            </a:lvl1pPr>
          </a:lstStyle>
          <a:p>
            <a:pPr>
              <a:defRPr/>
            </a:pPr>
            <a:fld id="{ECAC1145-E443-3A43-B6B8-5C39B91CF5B6}" type="slidenum">
              <a:rPr lang="en-US" altLang="en-US"/>
              <a:pPr>
                <a:defRPr/>
              </a:pPr>
              <a:t>‹#›</a:t>
            </a:fld>
            <a:endParaRPr lang="en-US" altLang="en-US"/>
          </a:p>
        </p:txBody>
      </p:sp>
    </p:spTree>
    <p:extLst>
      <p:ext uri="{BB962C8B-B14F-4D97-AF65-F5344CB8AC3E}">
        <p14:creationId xmlns:p14="http://schemas.microsoft.com/office/powerpoint/2010/main" val="399423204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5C300B3E-1C91-31EE-A403-681544F730C5}"/>
              </a:ext>
            </a:extLst>
          </p:cNvPr>
          <p:cNvSpPr txBox="1">
            <a:spLocks noGrp="1" noChangeArrowheads="1"/>
          </p:cNvSpPr>
          <p:nvPr>
            <p:ph type="sldNum" sz="quarter" idx="10"/>
          </p:nvPr>
        </p:nvSpPr>
        <p:spPr>
          <a:ln/>
        </p:spPr>
        <p:txBody>
          <a:bodyPr/>
          <a:lstStyle>
            <a:lvl1pPr>
              <a:defRPr/>
            </a:lvl1pPr>
          </a:lstStyle>
          <a:p>
            <a:pPr>
              <a:defRPr/>
            </a:pPr>
            <a:fld id="{EBDA2C7D-B809-154E-8346-F080670DF820}" type="slidenum">
              <a:rPr lang="en-US" altLang="en-US"/>
              <a:pPr>
                <a:defRPr/>
              </a:pPr>
              <a:t>‹#›</a:t>
            </a:fld>
            <a:endParaRPr lang="en-US" altLang="en-US"/>
          </a:p>
        </p:txBody>
      </p:sp>
    </p:spTree>
    <p:extLst>
      <p:ext uri="{BB962C8B-B14F-4D97-AF65-F5344CB8AC3E}">
        <p14:creationId xmlns:p14="http://schemas.microsoft.com/office/powerpoint/2010/main" val="2068274518"/>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5AED203-BE3D-2A68-108D-2725475F1D1E}"/>
              </a:ext>
            </a:extLst>
          </p:cNvPr>
          <p:cNvSpPr txBox="1">
            <a:spLocks noGrp="1" noChangeArrowheads="1"/>
          </p:cNvSpPr>
          <p:nvPr>
            <p:ph type="sldNum" sz="quarter" idx="10"/>
          </p:nvPr>
        </p:nvSpPr>
        <p:spPr>
          <a:ln/>
        </p:spPr>
        <p:txBody>
          <a:bodyPr/>
          <a:lstStyle>
            <a:lvl1pPr>
              <a:defRPr/>
            </a:lvl1pPr>
          </a:lstStyle>
          <a:p>
            <a:pPr>
              <a:defRPr/>
            </a:pPr>
            <a:fld id="{A3754634-116F-8944-983C-F3FCF2B5C92A}" type="slidenum">
              <a:rPr lang="en-US" altLang="en-US"/>
              <a:pPr>
                <a:defRPr/>
              </a:pPr>
              <a:t>‹#›</a:t>
            </a:fld>
            <a:endParaRPr lang="en-US" altLang="en-US"/>
          </a:p>
        </p:txBody>
      </p:sp>
    </p:spTree>
    <p:extLst>
      <p:ext uri="{BB962C8B-B14F-4D97-AF65-F5344CB8AC3E}">
        <p14:creationId xmlns:p14="http://schemas.microsoft.com/office/powerpoint/2010/main" val="388885532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37ADDE56-B2BB-4C8F-F525-41F533424036}"/>
              </a:ext>
            </a:extLst>
          </p:cNvPr>
          <p:cNvSpPr txBox="1">
            <a:spLocks noGrp="1" noChangeArrowheads="1"/>
          </p:cNvSpPr>
          <p:nvPr>
            <p:ph type="sldNum" sz="quarter" idx="10"/>
          </p:nvPr>
        </p:nvSpPr>
        <p:spPr>
          <a:ln/>
        </p:spPr>
        <p:txBody>
          <a:bodyPr/>
          <a:lstStyle>
            <a:lvl1pPr>
              <a:defRPr/>
            </a:lvl1pPr>
          </a:lstStyle>
          <a:p>
            <a:pPr>
              <a:defRPr/>
            </a:pPr>
            <a:fld id="{C3B1FCFD-B847-2C41-9CEC-0263B4BF7DD6}" type="slidenum">
              <a:rPr lang="en-US" altLang="en-US"/>
              <a:pPr>
                <a:defRPr/>
              </a:pPr>
              <a:t>‹#›</a:t>
            </a:fld>
            <a:endParaRPr lang="en-US" altLang="en-US"/>
          </a:p>
        </p:txBody>
      </p:sp>
    </p:spTree>
    <p:extLst>
      <p:ext uri="{BB962C8B-B14F-4D97-AF65-F5344CB8AC3E}">
        <p14:creationId xmlns:p14="http://schemas.microsoft.com/office/powerpoint/2010/main" val="38617612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0BEF50E-AA13-01F8-C3BA-F28C1B0AE7F2}"/>
              </a:ext>
            </a:extLst>
          </p:cNvPr>
          <p:cNvSpPr txBox="1">
            <a:spLocks noGrp="1" noChangeArrowheads="1"/>
          </p:cNvSpPr>
          <p:nvPr>
            <p:ph type="sldNum" sz="quarter" idx="10"/>
          </p:nvPr>
        </p:nvSpPr>
        <p:spPr>
          <a:ln/>
        </p:spPr>
        <p:txBody>
          <a:bodyPr/>
          <a:lstStyle>
            <a:lvl1pPr>
              <a:defRPr/>
            </a:lvl1pPr>
          </a:lstStyle>
          <a:p>
            <a:pPr>
              <a:defRPr/>
            </a:pPr>
            <a:fld id="{D1D12ABB-3E53-B247-84CC-47F850765AA4}" type="slidenum">
              <a:rPr lang="en-US" altLang="en-US"/>
              <a:pPr>
                <a:defRPr/>
              </a:pPr>
              <a:t>‹#›</a:t>
            </a:fld>
            <a:endParaRPr lang="en-US" altLang="en-US"/>
          </a:p>
        </p:txBody>
      </p:sp>
    </p:spTree>
    <p:extLst>
      <p:ext uri="{BB962C8B-B14F-4D97-AF65-F5344CB8AC3E}">
        <p14:creationId xmlns:p14="http://schemas.microsoft.com/office/powerpoint/2010/main" val="341274395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New Roman"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F4F6F825-3200-AB86-12A6-1EB083ADDAE7}"/>
              </a:ext>
            </a:extLst>
          </p:cNvPr>
          <p:cNvSpPr txBox="1">
            <a:spLocks noGrp="1" noChangeArrowheads="1"/>
          </p:cNvSpPr>
          <p:nvPr>
            <p:ph type="sldNum" sz="quarter" idx="10"/>
          </p:nvPr>
        </p:nvSpPr>
        <p:spPr>
          <a:ln/>
        </p:spPr>
        <p:txBody>
          <a:bodyPr/>
          <a:lstStyle>
            <a:lvl1pPr>
              <a:defRPr/>
            </a:lvl1pPr>
          </a:lstStyle>
          <a:p>
            <a:pPr>
              <a:defRPr/>
            </a:pPr>
            <a:fld id="{D9B87B8A-E302-1844-B316-2AF05BCCB70A}" type="slidenum">
              <a:rPr lang="en-US" altLang="en-US"/>
              <a:pPr>
                <a:defRPr/>
              </a:pPr>
              <a:t>‹#›</a:t>
            </a:fld>
            <a:endParaRPr lang="en-US" altLang="en-US"/>
          </a:p>
        </p:txBody>
      </p:sp>
    </p:spTree>
    <p:extLst>
      <p:ext uri="{BB962C8B-B14F-4D97-AF65-F5344CB8AC3E}">
        <p14:creationId xmlns:p14="http://schemas.microsoft.com/office/powerpoint/2010/main" val="2199872075"/>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F546C1D-43A5-08E2-CF6F-B92F8A61999B}"/>
              </a:ext>
            </a:extLst>
          </p:cNvPr>
          <p:cNvSpPr txBox="1">
            <a:spLocks noGrp="1" noChangeArrowheads="1"/>
          </p:cNvSpPr>
          <p:nvPr>
            <p:ph type="sldNum" sz="quarter" idx="10"/>
          </p:nvPr>
        </p:nvSpPr>
        <p:spPr>
          <a:ln/>
        </p:spPr>
        <p:txBody>
          <a:bodyPr/>
          <a:lstStyle>
            <a:lvl1pPr>
              <a:defRPr/>
            </a:lvl1pPr>
          </a:lstStyle>
          <a:p>
            <a:pPr>
              <a:defRPr/>
            </a:pPr>
            <a:fld id="{22067816-DAB7-5F42-830A-29FBF50A8495}" type="slidenum">
              <a:rPr lang="en-US" altLang="en-US"/>
              <a:pPr>
                <a:defRPr/>
              </a:pPr>
              <a:t>‹#›</a:t>
            </a:fld>
            <a:endParaRPr lang="en-US" altLang="en-US"/>
          </a:p>
        </p:txBody>
      </p:sp>
    </p:spTree>
    <p:extLst>
      <p:ext uri="{BB962C8B-B14F-4D97-AF65-F5344CB8AC3E}">
        <p14:creationId xmlns:p14="http://schemas.microsoft.com/office/powerpoint/2010/main" val="348854971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3A7E0240-53B5-6DE2-35AD-C60247F5A80B}"/>
              </a:ext>
            </a:extLst>
          </p:cNvPr>
          <p:cNvSpPr txBox="1">
            <a:spLocks noGrp="1" noChangeArrowheads="1"/>
          </p:cNvSpPr>
          <p:nvPr>
            <p:ph type="sldNum" sz="quarter" idx="10"/>
          </p:nvPr>
        </p:nvSpPr>
        <p:spPr>
          <a:ln/>
        </p:spPr>
        <p:txBody>
          <a:bodyPr/>
          <a:lstStyle>
            <a:lvl1pPr>
              <a:defRPr/>
            </a:lvl1pPr>
          </a:lstStyle>
          <a:p>
            <a:pPr>
              <a:defRPr/>
            </a:pPr>
            <a:fld id="{7A2BFA0B-8049-6C4F-80BE-47075E94A5D8}" type="slidenum">
              <a:rPr lang="en-US" altLang="en-US"/>
              <a:pPr>
                <a:defRPr/>
              </a:pPr>
              <a:t>‹#›</a:t>
            </a:fld>
            <a:endParaRPr lang="en-US" altLang="en-US"/>
          </a:p>
        </p:txBody>
      </p:sp>
    </p:spTree>
    <p:extLst>
      <p:ext uri="{BB962C8B-B14F-4D97-AF65-F5344CB8AC3E}">
        <p14:creationId xmlns:p14="http://schemas.microsoft.com/office/powerpoint/2010/main" val="153750352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FC7800B0-EE27-905C-D883-1DECEC68A721}"/>
              </a:ext>
            </a:extLst>
          </p:cNvPr>
          <p:cNvSpPr txBox="1">
            <a:spLocks noGrp="1" noChangeArrowheads="1"/>
          </p:cNvSpPr>
          <p:nvPr>
            <p:ph type="sldNum" sz="quarter" idx="10"/>
          </p:nvPr>
        </p:nvSpPr>
        <p:spPr>
          <a:ln/>
        </p:spPr>
        <p:txBody>
          <a:bodyPr/>
          <a:lstStyle>
            <a:lvl1pPr>
              <a:defRPr/>
            </a:lvl1pPr>
          </a:lstStyle>
          <a:p>
            <a:pPr>
              <a:defRPr/>
            </a:pPr>
            <a:fld id="{C81CA1D6-EBB3-154E-B93B-6831A23BAE85}" type="slidenum">
              <a:rPr lang="en-US" altLang="en-US"/>
              <a:pPr>
                <a:defRPr/>
              </a:pPr>
              <a:t>‹#›</a:t>
            </a:fld>
            <a:endParaRPr lang="en-US" altLang="en-US"/>
          </a:p>
        </p:txBody>
      </p:sp>
    </p:spTree>
    <p:extLst>
      <p:ext uri="{BB962C8B-B14F-4D97-AF65-F5344CB8AC3E}">
        <p14:creationId xmlns:p14="http://schemas.microsoft.com/office/powerpoint/2010/main" val="1646883886"/>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98712A8D-F24B-B299-8F74-442722D08E59}"/>
              </a:ext>
            </a:extLst>
          </p:cNvPr>
          <p:cNvSpPr txBox="1">
            <a:spLocks noGrp="1" noChangeArrowheads="1"/>
          </p:cNvSpPr>
          <p:nvPr>
            <p:ph type="sldNum" sz="quarter" idx="10"/>
          </p:nvPr>
        </p:nvSpPr>
        <p:spPr>
          <a:ln/>
        </p:spPr>
        <p:txBody>
          <a:bodyPr/>
          <a:lstStyle>
            <a:lvl1pPr>
              <a:defRPr/>
            </a:lvl1pPr>
          </a:lstStyle>
          <a:p>
            <a:pPr>
              <a:defRPr/>
            </a:pPr>
            <a:fld id="{C290F10B-5607-B34B-BCAC-32D9FE78098D}" type="slidenum">
              <a:rPr lang="en-US" altLang="en-US"/>
              <a:pPr>
                <a:defRPr/>
              </a:pPr>
              <a:t>‹#›</a:t>
            </a:fld>
            <a:endParaRPr lang="en-US" altLang="en-US"/>
          </a:p>
        </p:txBody>
      </p:sp>
    </p:spTree>
    <p:extLst>
      <p:ext uri="{BB962C8B-B14F-4D97-AF65-F5344CB8AC3E}">
        <p14:creationId xmlns:p14="http://schemas.microsoft.com/office/powerpoint/2010/main" val="1538771436"/>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BE3CE375-D557-53BA-1BDC-529F112D1802}"/>
              </a:ext>
            </a:extLst>
          </p:cNvPr>
          <p:cNvSpPr txBox="1">
            <a:spLocks noGrp="1" noChangeArrowheads="1"/>
          </p:cNvSpPr>
          <p:nvPr>
            <p:ph type="sldNum" sz="quarter" idx="10"/>
          </p:nvPr>
        </p:nvSpPr>
        <p:spPr>
          <a:ln/>
        </p:spPr>
        <p:txBody>
          <a:bodyPr/>
          <a:lstStyle>
            <a:lvl1pPr>
              <a:defRPr/>
            </a:lvl1pPr>
          </a:lstStyle>
          <a:p>
            <a:pPr>
              <a:defRPr/>
            </a:pPr>
            <a:fld id="{41AD1B9E-0FB1-0E44-88B1-2968F16E54EE}" type="slidenum">
              <a:rPr lang="en-US" altLang="en-US"/>
              <a:pPr>
                <a:defRPr/>
              </a:pPr>
              <a:t>‹#›</a:t>
            </a:fld>
            <a:endParaRPr lang="en-US" altLang="en-US"/>
          </a:p>
        </p:txBody>
      </p:sp>
    </p:spTree>
    <p:extLst>
      <p:ext uri="{BB962C8B-B14F-4D97-AF65-F5344CB8AC3E}">
        <p14:creationId xmlns:p14="http://schemas.microsoft.com/office/powerpoint/2010/main" val="140083044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CBC70F1-690D-EE52-1D7E-B280524919AF}"/>
              </a:ext>
            </a:extLst>
          </p:cNvPr>
          <p:cNvSpPr txBox="1">
            <a:spLocks noGrp="1" noChangeArrowheads="1"/>
          </p:cNvSpPr>
          <p:nvPr>
            <p:ph type="sldNum" sz="quarter" idx="10"/>
          </p:nvPr>
        </p:nvSpPr>
        <p:spPr>
          <a:ln/>
        </p:spPr>
        <p:txBody>
          <a:bodyPr/>
          <a:lstStyle>
            <a:lvl1pPr>
              <a:defRPr/>
            </a:lvl1pPr>
          </a:lstStyle>
          <a:p>
            <a:pPr>
              <a:defRPr/>
            </a:pPr>
            <a:fld id="{8F3EF1C6-AEA6-D141-9958-B4172AC55671}" type="slidenum">
              <a:rPr lang="en-US" altLang="en-US"/>
              <a:pPr>
                <a:defRPr/>
              </a:pPr>
              <a:t>‹#›</a:t>
            </a:fld>
            <a:endParaRPr lang="en-US" altLang="en-US"/>
          </a:p>
        </p:txBody>
      </p:sp>
    </p:spTree>
    <p:extLst>
      <p:ext uri="{BB962C8B-B14F-4D97-AF65-F5344CB8AC3E}">
        <p14:creationId xmlns:p14="http://schemas.microsoft.com/office/powerpoint/2010/main" val="287033393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8B4D7CE3-9D97-1608-5A8F-882598257963}"/>
              </a:ext>
            </a:extLst>
          </p:cNvPr>
          <p:cNvSpPr txBox="1">
            <a:spLocks noGrp="1" noChangeArrowheads="1"/>
          </p:cNvSpPr>
          <p:nvPr>
            <p:ph type="sldNum" sz="quarter" idx="10"/>
          </p:nvPr>
        </p:nvSpPr>
        <p:spPr>
          <a:ln/>
        </p:spPr>
        <p:txBody>
          <a:bodyPr/>
          <a:lstStyle>
            <a:lvl1pPr>
              <a:defRPr/>
            </a:lvl1pPr>
          </a:lstStyle>
          <a:p>
            <a:pPr>
              <a:defRPr/>
            </a:pPr>
            <a:fld id="{DE63B30D-00E6-2440-BA38-1E3DBE297062}" type="slidenum">
              <a:rPr lang="en-US" altLang="en-US"/>
              <a:pPr>
                <a:defRPr/>
              </a:pPr>
              <a:t>‹#›</a:t>
            </a:fld>
            <a:endParaRPr lang="en-US" altLang="en-US"/>
          </a:p>
        </p:txBody>
      </p:sp>
    </p:spTree>
    <p:extLst>
      <p:ext uri="{BB962C8B-B14F-4D97-AF65-F5344CB8AC3E}">
        <p14:creationId xmlns:p14="http://schemas.microsoft.com/office/powerpoint/2010/main" val="371915255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F9BCC67D-BEDD-1195-509F-A96F40CE28A3}"/>
              </a:ext>
            </a:extLst>
          </p:cNvPr>
          <p:cNvSpPr txBox="1">
            <a:spLocks noGrp="1" noChangeArrowheads="1"/>
          </p:cNvSpPr>
          <p:nvPr>
            <p:ph type="sldNum" sz="quarter" idx="10"/>
          </p:nvPr>
        </p:nvSpPr>
        <p:spPr>
          <a:ln/>
        </p:spPr>
        <p:txBody>
          <a:bodyPr/>
          <a:lstStyle>
            <a:lvl1pPr>
              <a:defRPr/>
            </a:lvl1pPr>
          </a:lstStyle>
          <a:p>
            <a:pPr>
              <a:defRPr/>
            </a:pPr>
            <a:fld id="{051D2E01-4BDC-CA43-AE73-82B84F53D922}" type="slidenum">
              <a:rPr lang="en-US" altLang="en-US"/>
              <a:pPr>
                <a:defRPr/>
              </a:pPr>
              <a:t>‹#›</a:t>
            </a:fld>
            <a:endParaRPr lang="en-US" altLang="en-US"/>
          </a:p>
        </p:txBody>
      </p:sp>
    </p:spTree>
    <p:extLst>
      <p:ext uri="{BB962C8B-B14F-4D97-AF65-F5344CB8AC3E}">
        <p14:creationId xmlns:p14="http://schemas.microsoft.com/office/powerpoint/2010/main" val="345504140"/>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CA58C96-009D-5804-3057-484AD3EE83BC}"/>
              </a:ext>
            </a:extLst>
          </p:cNvPr>
          <p:cNvSpPr txBox="1">
            <a:spLocks noGrp="1" noChangeArrowheads="1"/>
          </p:cNvSpPr>
          <p:nvPr>
            <p:ph type="sldNum" sz="quarter" idx="10"/>
          </p:nvPr>
        </p:nvSpPr>
        <p:spPr>
          <a:ln/>
        </p:spPr>
        <p:txBody>
          <a:bodyPr/>
          <a:lstStyle>
            <a:lvl1pPr>
              <a:defRPr/>
            </a:lvl1pPr>
          </a:lstStyle>
          <a:p>
            <a:pPr>
              <a:defRPr/>
            </a:pPr>
            <a:fld id="{41F65041-23CD-5642-92AF-DBD7F53746F6}" type="slidenum">
              <a:rPr lang="en-US" altLang="en-US"/>
              <a:pPr>
                <a:defRPr/>
              </a:pPr>
              <a:t>‹#›</a:t>
            </a:fld>
            <a:endParaRPr lang="en-US" altLang="en-US"/>
          </a:p>
        </p:txBody>
      </p:sp>
    </p:spTree>
    <p:extLst>
      <p:ext uri="{BB962C8B-B14F-4D97-AF65-F5344CB8AC3E}">
        <p14:creationId xmlns:p14="http://schemas.microsoft.com/office/powerpoint/2010/main" val="1250789086"/>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D64DA4A-E6DE-169E-3C8B-0586458E18BD}"/>
              </a:ext>
            </a:extLst>
          </p:cNvPr>
          <p:cNvSpPr txBox="1">
            <a:spLocks noGrp="1" noChangeArrowheads="1"/>
          </p:cNvSpPr>
          <p:nvPr>
            <p:ph type="sldNum" sz="quarter" idx="10"/>
          </p:nvPr>
        </p:nvSpPr>
        <p:spPr>
          <a:ln/>
        </p:spPr>
        <p:txBody>
          <a:bodyPr/>
          <a:lstStyle>
            <a:lvl1pPr>
              <a:defRPr/>
            </a:lvl1pPr>
          </a:lstStyle>
          <a:p>
            <a:pPr>
              <a:defRPr/>
            </a:pPr>
            <a:fld id="{AA21D025-2C0C-BD4F-AE09-EF8B3107DD14}" type="slidenum">
              <a:rPr lang="en-US" altLang="en-US"/>
              <a:pPr>
                <a:defRPr/>
              </a:pPr>
              <a:t>‹#›</a:t>
            </a:fld>
            <a:endParaRPr lang="en-US" altLang="en-US"/>
          </a:p>
        </p:txBody>
      </p:sp>
    </p:spTree>
    <p:extLst>
      <p:ext uri="{BB962C8B-B14F-4D97-AF65-F5344CB8AC3E}">
        <p14:creationId xmlns:p14="http://schemas.microsoft.com/office/powerpoint/2010/main" val="24693562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84F809E-169D-952E-294C-3CB70732FFA2}"/>
              </a:ext>
            </a:extLst>
          </p:cNvPr>
          <p:cNvSpPr txBox="1">
            <a:spLocks noGrp="1" noChangeArrowheads="1"/>
          </p:cNvSpPr>
          <p:nvPr>
            <p:ph type="sldNum" sz="quarter" idx="10"/>
          </p:nvPr>
        </p:nvSpPr>
        <p:spPr>
          <a:ln/>
        </p:spPr>
        <p:txBody>
          <a:bodyPr/>
          <a:lstStyle>
            <a:lvl1pPr>
              <a:defRPr/>
            </a:lvl1pPr>
          </a:lstStyle>
          <a:p>
            <a:pPr>
              <a:defRPr/>
            </a:pPr>
            <a:fld id="{48FF7B51-0ECD-DC4D-BD50-4D59C9F64498}" type="slidenum">
              <a:rPr lang="en-US" altLang="en-US"/>
              <a:pPr>
                <a:defRPr/>
              </a:pPr>
              <a:t>‹#›</a:t>
            </a:fld>
            <a:endParaRPr lang="en-US" altLang="en-US"/>
          </a:p>
        </p:txBody>
      </p:sp>
    </p:spTree>
    <p:extLst>
      <p:ext uri="{BB962C8B-B14F-4D97-AF65-F5344CB8AC3E}">
        <p14:creationId xmlns:p14="http://schemas.microsoft.com/office/powerpoint/2010/main" val="1664963373"/>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0FDD00BE-19CF-1FFB-6D3F-67AFA8503031}"/>
              </a:ext>
            </a:extLst>
          </p:cNvPr>
          <p:cNvSpPr txBox="1">
            <a:spLocks noGrp="1" noChangeArrowheads="1"/>
          </p:cNvSpPr>
          <p:nvPr>
            <p:ph type="sldNum" sz="quarter" idx="10"/>
          </p:nvPr>
        </p:nvSpPr>
        <p:spPr>
          <a:ln/>
        </p:spPr>
        <p:txBody>
          <a:bodyPr/>
          <a:lstStyle>
            <a:lvl1pPr>
              <a:defRPr/>
            </a:lvl1pPr>
          </a:lstStyle>
          <a:p>
            <a:pPr>
              <a:defRPr/>
            </a:pPr>
            <a:fld id="{3FB14D2D-8094-ED41-BD7C-921151047E11}" type="slidenum">
              <a:rPr lang="en-US" altLang="en-US"/>
              <a:pPr>
                <a:defRPr/>
              </a:pPr>
              <a:t>‹#›</a:t>
            </a:fld>
            <a:endParaRPr lang="en-US" altLang="en-US"/>
          </a:p>
        </p:txBody>
      </p:sp>
    </p:spTree>
    <p:extLst>
      <p:ext uri="{BB962C8B-B14F-4D97-AF65-F5344CB8AC3E}">
        <p14:creationId xmlns:p14="http://schemas.microsoft.com/office/powerpoint/2010/main" val="3368202636"/>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D738EA4B-2C1C-54B3-1BF8-0BA3D11E5F9C}"/>
              </a:ext>
            </a:extLst>
          </p:cNvPr>
          <p:cNvSpPr txBox="1">
            <a:spLocks noGrp="1" noChangeArrowheads="1"/>
          </p:cNvSpPr>
          <p:nvPr>
            <p:ph type="sldNum" sz="quarter" idx="10"/>
          </p:nvPr>
        </p:nvSpPr>
        <p:spPr>
          <a:ln/>
        </p:spPr>
        <p:txBody>
          <a:bodyPr/>
          <a:lstStyle>
            <a:lvl1pPr>
              <a:defRPr/>
            </a:lvl1pPr>
          </a:lstStyle>
          <a:p>
            <a:pPr>
              <a:defRPr/>
            </a:pPr>
            <a:fld id="{43C8CD19-E991-DD46-9325-DC08B77F57F2}" type="slidenum">
              <a:rPr lang="en-US" altLang="en-US"/>
              <a:pPr>
                <a:defRPr/>
              </a:pPr>
              <a:t>‹#›</a:t>
            </a:fld>
            <a:endParaRPr lang="en-US" altLang="en-US"/>
          </a:p>
        </p:txBody>
      </p:sp>
    </p:spTree>
    <p:extLst>
      <p:ext uri="{BB962C8B-B14F-4D97-AF65-F5344CB8AC3E}">
        <p14:creationId xmlns:p14="http://schemas.microsoft.com/office/powerpoint/2010/main" val="2630229076"/>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417820E1-F945-3658-4A11-ADD32EEABEBA}"/>
              </a:ext>
            </a:extLst>
          </p:cNvPr>
          <p:cNvSpPr txBox="1">
            <a:spLocks noGrp="1" noChangeArrowheads="1"/>
          </p:cNvSpPr>
          <p:nvPr>
            <p:ph type="sldNum" sz="quarter" idx="10"/>
          </p:nvPr>
        </p:nvSpPr>
        <p:spPr>
          <a:ln/>
        </p:spPr>
        <p:txBody>
          <a:bodyPr/>
          <a:lstStyle>
            <a:lvl1pPr>
              <a:defRPr/>
            </a:lvl1pPr>
          </a:lstStyle>
          <a:p>
            <a:pPr>
              <a:defRPr/>
            </a:pPr>
            <a:fld id="{6BBB27FD-592D-6247-8647-23F724CC1227}" type="slidenum">
              <a:rPr lang="en-US" altLang="en-US"/>
              <a:pPr>
                <a:defRPr/>
              </a:pPr>
              <a:t>‹#›</a:t>
            </a:fld>
            <a:endParaRPr lang="en-US" altLang="en-US"/>
          </a:p>
        </p:txBody>
      </p:sp>
    </p:spTree>
    <p:extLst>
      <p:ext uri="{BB962C8B-B14F-4D97-AF65-F5344CB8AC3E}">
        <p14:creationId xmlns:p14="http://schemas.microsoft.com/office/powerpoint/2010/main" val="161126848"/>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07143679-C3F6-EE43-122C-E8303EC15600}"/>
              </a:ext>
            </a:extLst>
          </p:cNvPr>
          <p:cNvSpPr txBox="1">
            <a:spLocks noGrp="1" noChangeArrowheads="1"/>
          </p:cNvSpPr>
          <p:nvPr>
            <p:ph type="sldNum" sz="quarter" idx="10"/>
          </p:nvPr>
        </p:nvSpPr>
        <p:spPr>
          <a:ln/>
        </p:spPr>
        <p:txBody>
          <a:bodyPr/>
          <a:lstStyle>
            <a:lvl1pPr>
              <a:defRPr/>
            </a:lvl1pPr>
          </a:lstStyle>
          <a:p>
            <a:pPr>
              <a:defRPr/>
            </a:pPr>
            <a:fld id="{5A3C3555-CEA9-8E46-B97D-665531089DD3}" type="slidenum">
              <a:rPr lang="en-US" altLang="en-US"/>
              <a:pPr>
                <a:defRPr/>
              </a:pPr>
              <a:t>‹#›</a:t>
            </a:fld>
            <a:endParaRPr lang="en-US" altLang="en-US"/>
          </a:p>
        </p:txBody>
      </p:sp>
    </p:spTree>
    <p:extLst>
      <p:ext uri="{BB962C8B-B14F-4D97-AF65-F5344CB8AC3E}">
        <p14:creationId xmlns:p14="http://schemas.microsoft.com/office/powerpoint/2010/main" val="188352195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14373EDF-7D32-F7C3-985A-7FCC65159BE1}"/>
              </a:ext>
            </a:extLst>
          </p:cNvPr>
          <p:cNvSpPr txBox="1">
            <a:spLocks noGrp="1" noChangeArrowheads="1"/>
          </p:cNvSpPr>
          <p:nvPr>
            <p:ph type="sldNum" sz="quarter" idx="10"/>
          </p:nvPr>
        </p:nvSpPr>
        <p:spPr>
          <a:ln/>
        </p:spPr>
        <p:txBody>
          <a:bodyPr/>
          <a:lstStyle>
            <a:lvl1pPr>
              <a:defRPr/>
            </a:lvl1pPr>
          </a:lstStyle>
          <a:p>
            <a:pPr>
              <a:defRPr/>
            </a:pPr>
            <a:fld id="{954CEE4A-326F-7E4B-ABCD-93E60964CF3B}" type="slidenum">
              <a:rPr lang="en-US" altLang="en-US"/>
              <a:pPr>
                <a:defRPr/>
              </a:pPr>
              <a:t>‹#›</a:t>
            </a:fld>
            <a:endParaRPr lang="en-US" altLang="en-US"/>
          </a:p>
        </p:txBody>
      </p:sp>
    </p:spTree>
    <p:extLst>
      <p:ext uri="{BB962C8B-B14F-4D97-AF65-F5344CB8AC3E}">
        <p14:creationId xmlns:p14="http://schemas.microsoft.com/office/powerpoint/2010/main" val="2377755846"/>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600CB369-D515-D641-B87B-3DC72FAC6FD0}"/>
              </a:ext>
            </a:extLst>
          </p:cNvPr>
          <p:cNvSpPr txBox="1">
            <a:spLocks noGrp="1" noChangeArrowheads="1"/>
          </p:cNvSpPr>
          <p:nvPr>
            <p:ph type="sldNum" sz="quarter" idx="10"/>
          </p:nvPr>
        </p:nvSpPr>
        <p:spPr>
          <a:ln/>
        </p:spPr>
        <p:txBody>
          <a:bodyPr/>
          <a:lstStyle>
            <a:lvl1pPr>
              <a:defRPr/>
            </a:lvl1pPr>
          </a:lstStyle>
          <a:p>
            <a:pPr>
              <a:defRPr/>
            </a:pPr>
            <a:fld id="{296B7BA4-DCEE-1B4D-8D92-0A67CA870758}" type="slidenum">
              <a:rPr lang="en-US" altLang="en-US"/>
              <a:pPr>
                <a:defRPr/>
              </a:pPr>
              <a:t>‹#›</a:t>
            </a:fld>
            <a:endParaRPr lang="en-US" altLang="en-US"/>
          </a:p>
        </p:txBody>
      </p:sp>
    </p:spTree>
    <p:extLst>
      <p:ext uri="{BB962C8B-B14F-4D97-AF65-F5344CB8AC3E}">
        <p14:creationId xmlns:p14="http://schemas.microsoft.com/office/powerpoint/2010/main" val="4162709094"/>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12FF528C-1AEA-06F8-26BD-2BC6D884C2D0}"/>
              </a:ext>
            </a:extLst>
          </p:cNvPr>
          <p:cNvSpPr txBox="1">
            <a:spLocks noGrp="1" noChangeArrowheads="1"/>
          </p:cNvSpPr>
          <p:nvPr>
            <p:ph type="sldNum" sz="quarter" idx="10"/>
          </p:nvPr>
        </p:nvSpPr>
        <p:spPr>
          <a:ln/>
        </p:spPr>
        <p:txBody>
          <a:bodyPr/>
          <a:lstStyle>
            <a:lvl1pPr>
              <a:defRPr/>
            </a:lvl1pPr>
          </a:lstStyle>
          <a:p>
            <a:pPr>
              <a:defRPr/>
            </a:pPr>
            <a:fld id="{146331DF-1D0B-D047-8A41-FF0B56D0EBF3}" type="slidenum">
              <a:rPr lang="en-US" altLang="en-US"/>
              <a:pPr>
                <a:defRPr/>
              </a:pPr>
              <a:t>‹#›</a:t>
            </a:fld>
            <a:endParaRPr lang="en-US" altLang="en-US"/>
          </a:p>
        </p:txBody>
      </p:sp>
    </p:spTree>
    <p:extLst>
      <p:ext uri="{BB962C8B-B14F-4D97-AF65-F5344CB8AC3E}">
        <p14:creationId xmlns:p14="http://schemas.microsoft.com/office/powerpoint/2010/main" val="4223701319"/>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BFEBF8D1-AA53-9DB3-A491-94DB07882E30}"/>
              </a:ext>
            </a:extLst>
          </p:cNvPr>
          <p:cNvSpPr txBox="1">
            <a:spLocks noGrp="1" noChangeArrowheads="1"/>
          </p:cNvSpPr>
          <p:nvPr>
            <p:ph type="sldNum" sz="quarter" idx="10"/>
          </p:nvPr>
        </p:nvSpPr>
        <p:spPr>
          <a:ln/>
        </p:spPr>
        <p:txBody>
          <a:bodyPr/>
          <a:lstStyle>
            <a:lvl1pPr>
              <a:defRPr/>
            </a:lvl1pPr>
          </a:lstStyle>
          <a:p>
            <a:pPr>
              <a:defRPr/>
            </a:pPr>
            <a:fld id="{71C0E9A7-BA63-4249-A236-1D5F317D9C3B}" type="slidenum">
              <a:rPr lang="en-US" altLang="en-US"/>
              <a:pPr>
                <a:defRPr/>
              </a:pPr>
              <a:t>‹#›</a:t>
            </a:fld>
            <a:endParaRPr lang="en-US" altLang="en-US"/>
          </a:p>
        </p:txBody>
      </p:sp>
    </p:spTree>
    <p:extLst>
      <p:ext uri="{BB962C8B-B14F-4D97-AF65-F5344CB8AC3E}">
        <p14:creationId xmlns:p14="http://schemas.microsoft.com/office/powerpoint/2010/main" val="542602284"/>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New Roman"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E196FC01-1F8E-E148-663D-741BFE3FFF02}"/>
              </a:ext>
            </a:extLst>
          </p:cNvPr>
          <p:cNvSpPr txBox="1">
            <a:spLocks noGrp="1" noChangeArrowheads="1"/>
          </p:cNvSpPr>
          <p:nvPr>
            <p:ph type="sldNum" sz="quarter" idx="10"/>
          </p:nvPr>
        </p:nvSpPr>
        <p:spPr>
          <a:ln/>
        </p:spPr>
        <p:txBody>
          <a:bodyPr/>
          <a:lstStyle>
            <a:lvl1pPr>
              <a:defRPr/>
            </a:lvl1pPr>
          </a:lstStyle>
          <a:p>
            <a:pPr>
              <a:defRPr/>
            </a:pPr>
            <a:fld id="{81663D98-96B4-8243-8DD0-A75503EB8DF0}" type="slidenum">
              <a:rPr lang="en-US" altLang="en-US"/>
              <a:pPr>
                <a:defRPr/>
              </a:pPr>
              <a:t>‹#›</a:t>
            </a:fld>
            <a:endParaRPr lang="en-US" altLang="en-US"/>
          </a:p>
        </p:txBody>
      </p:sp>
    </p:spTree>
    <p:extLst>
      <p:ext uri="{BB962C8B-B14F-4D97-AF65-F5344CB8AC3E}">
        <p14:creationId xmlns:p14="http://schemas.microsoft.com/office/powerpoint/2010/main" val="1988477977"/>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424BB18-C2DC-29C9-1B7A-F200823BD748}"/>
              </a:ext>
            </a:extLst>
          </p:cNvPr>
          <p:cNvSpPr txBox="1">
            <a:spLocks noGrp="1" noChangeArrowheads="1"/>
          </p:cNvSpPr>
          <p:nvPr>
            <p:ph type="sldNum" sz="quarter" idx="10"/>
          </p:nvPr>
        </p:nvSpPr>
        <p:spPr>
          <a:ln/>
        </p:spPr>
        <p:txBody>
          <a:bodyPr/>
          <a:lstStyle>
            <a:lvl1pPr>
              <a:defRPr/>
            </a:lvl1pPr>
          </a:lstStyle>
          <a:p>
            <a:pPr>
              <a:defRPr/>
            </a:pPr>
            <a:fld id="{7FDAFE72-BD32-EE48-BB58-8A8CA2F5DB40}" type="slidenum">
              <a:rPr lang="en-US" altLang="en-US"/>
              <a:pPr>
                <a:defRPr/>
              </a:pPr>
              <a:t>‹#›</a:t>
            </a:fld>
            <a:endParaRPr lang="en-US" altLang="en-US"/>
          </a:p>
        </p:txBody>
      </p:sp>
    </p:spTree>
    <p:extLst>
      <p:ext uri="{BB962C8B-B14F-4D97-AF65-F5344CB8AC3E}">
        <p14:creationId xmlns:p14="http://schemas.microsoft.com/office/powerpoint/2010/main" val="176507368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98AEE7A-1F9A-8801-B842-A5AF73AD371B}"/>
              </a:ext>
            </a:extLst>
          </p:cNvPr>
          <p:cNvSpPr txBox="1">
            <a:spLocks noGrp="1" noChangeArrowheads="1"/>
          </p:cNvSpPr>
          <p:nvPr>
            <p:ph type="sldNum" sz="quarter" idx="10"/>
          </p:nvPr>
        </p:nvSpPr>
        <p:spPr>
          <a:ln/>
        </p:spPr>
        <p:txBody>
          <a:bodyPr/>
          <a:lstStyle>
            <a:lvl1pPr>
              <a:defRPr/>
            </a:lvl1pPr>
          </a:lstStyle>
          <a:p>
            <a:pPr>
              <a:defRPr/>
            </a:pPr>
            <a:fld id="{1FD3BBF6-CB32-7348-B0A9-6751B536B642}" type="slidenum">
              <a:rPr lang="en-US" altLang="en-US"/>
              <a:pPr>
                <a:defRPr/>
              </a:pPr>
              <a:t>‹#›</a:t>
            </a:fld>
            <a:endParaRPr lang="en-US" altLang="en-US"/>
          </a:p>
        </p:txBody>
      </p:sp>
    </p:spTree>
    <p:extLst>
      <p:ext uri="{BB962C8B-B14F-4D97-AF65-F5344CB8AC3E}">
        <p14:creationId xmlns:p14="http://schemas.microsoft.com/office/powerpoint/2010/main" val="2225282820"/>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9993A80D-7FC7-1D99-007A-E15655CFA077}"/>
              </a:ext>
            </a:extLst>
          </p:cNvPr>
          <p:cNvSpPr txBox="1">
            <a:spLocks noGrp="1" noChangeArrowheads="1"/>
          </p:cNvSpPr>
          <p:nvPr>
            <p:ph type="sldNum" sz="quarter" idx="10"/>
          </p:nvPr>
        </p:nvSpPr>
        <p:spPr>
          <a:ln/>
        </p:spPr>
        <p:txBody>
          <a:bodyPr/>
          <a:lstStyle>
            <a:lvl1pPr>
              <a:defRPr/>
            </a:lvl1pPr>
          </a:lstStyle>
          <a:p>
            <a:pPr>
              <a:defRPr/>
            </a:pPr>
            <a:fld id="{3151DB7A-9495-2743-B5AE-DA76E404B658}" type="slidenum">
              <a:rPr lang="en-US" altLang="en-US"/>
              <a:pPr>
                <a:defRPr/>
              </a:pPr>
              <a:t>‹#›</a:t>
            </a:fld>
            <a:endParaRPr lang="en-US" altLang="en-US"/>
          </a:p>
        </p:txBody>
      </p:sp>
    </p:spTree>
    <p:extLst>
      <p:ext uri="{BB962C8B-B14F-4D97-AF65-F5344CB8AC3E}">
        <p14:creationId xmlns:p14="http://schemas.microsoft.com/office/powerpoint/2010/main" val="1008311304"/>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360386F1-FFC9-1BFF-E5D5-6E1ABCB57780}"/>
              </a:ext>
            </a:extLst>
          </p:cNvPr>
          <p:cNvSpPr txBox="1">
            <a:spLocks noGrp="1" noChangeArrowheads="1"/>
          </p:cNvSpPr>
          <p:nvPr>
            <p:ph type="sldNum" sz="quarter" idx="10"/>
          </p:nvPr>
        </p:nvSpPr>
        <p:spPr>
          <a:ln/>
        </p:spPr>
        <p:txBody>
          <a:bodyPr/>
          <a:lstStyle>
            <a:lvl1pPr>
              <a:defRPr/>
            </a:lvl1pPr>
          </a:lstStyle>
          <a:p>
            <a:pPr>
              <a:defRPr/>
            </a:pPr>
            <a:fld id="{2DB5BE48-44D3-4B43-A529-FEC45BC0EEDC}" type="slidenum">
              <a:rPr lang="en-US" altLang="en-US"/>
              <a:pPr>
                <a:defRPr/>
              </a:pPr>
              <a:t>‹#›</a:t>
            </a:fld>
            <a:endParaRPr lang="en-US" altLang="en-US"/>
          </a:p>
        </p:txBody>
      </p:sp>
    </p:spTree>
    <p:extLst>
      <p:ext uri="{BB962C8B-B14F-4D97-AF65-F5344CB8AC3E}">
        <p14:creationId xmlns:p14="http://schemas.microsoft.com/office/powerpoint/2010/main" val="2165120143"/>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4ACFAD1-E29B-537F-6F97-504E1898582D}"/>
              </a:ext>
            </a:extLst>
          </p:cNvPr>
          <p:cNvSpPr txBox="1">
            <a:spLocks noGrp="1" noChangeArrowheads="1"/>
          </p:cNvSpPr>
          <p:nvPr>
            <p:ph type="sldNum" sz="quarter" idx="10"/>
          </p:nvPr>
        </p:nvSpPr>
        <p:spPr>
          <a:ln/>
        </p:spPr>
        <p:txBody>
          <a:bodyPr/>
          <a:lstStyle>
            <a:lvl1pPr>
              <a:defRPr/>
            </a:lvl1pPr>
          </a:lstStyle>
          <a:p>
            <a:pPr>
              <a:defRPr/>
            </a:pPr>
            <a:fld id="{6165192D-49D1-2948-9059-0763D497577D}" type="slidenum">
              <a:rPr lang="en-US" altLang="en-US"/>
              <a:pPr>
                <a:defRPr/>
              </a:pPr>
              <a:t>‹#›</a:t>
            </a:fld>
            <a:endParaRPr lang="en-US" altLang="en-US"/>
          </a:p>
        </p:txBody>
      </p:sp>
    </p:spTree>
    <p:extLst>
      <p:ext uri="{BB962C8B-B14F-4D97-AF65-F5344CB8AC3E}">
        <p14:creationId xmlns:p14="http://schemas.microsoft.com/office/powerpoint/2010/main" val="3104922902"/>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316C896C-C3A9-644D-E3FE-0346C850AB6C}"/>
              </a:ext>
            </a:extLst>
          </p:cNvPr>
          <p:cNvSpPr txBox="1">
            <a:spLocks noGrp="1" noChangeArrowheads="1"/>
          </p:cNvSpPr>
          <p:nvPr>
            <p:ph type="sldNum" sz="quarter" idx="10"/>
          </p:nvPr>
        </p:nvSpPr>
        <p:spPr>
          <a:ln/>
        </p:spPr>
        <p:txBody>
          <a:bodyPr/>
          <a:lstStyle>
            <a:lvl1pPr>
              <a:defRPr/>
            </a:lvl1pPr>
          </a:lstStyle>
          <a:p>
            <a:pPr>
              <a:defRPr/>
            </a:pPr>
            <a:fld id="{4932FF79-B14F-064B-BDFB-EF7D7AA42857}" type="slidenum">
              <a:rPr lang="en-US" altLang="en-US"/>
              <a:pPr>
                <a:defRPr/>
              </a:pPr>
              <a:t>‹#›</a:t>
            </a:fld>
            <a:endParaRPr lang="en-US" altLang="en-US"/>
          </a:p>
        </p:txBody>
      </p:sp>
    </p:spTree>
    <p:extLst>
      <p:ext uri="{BB962C8B-B14F-4D97-AF65-F5344CB8AC3E}">
        <p14:creationId xmlns:p14="http://schemas.microsoft.com/office/powerpoint/2010/main" val="82921176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9B92AA55-DB62-CA59-793B-CCA7D0BC1221}"/>
              </a:ext>
            </a:extLst>
          </p:cNvPr>
          <p:cNvSpPr txBox="1">
            <a:spLocks noGrp="1" noChangeArrowheads="1"/>
          </p:cNvSpPr>
          <p:nvPr>
            <p:ph type="sldNum" sz="quarter" idx="10"/>
          </p:nvPr>
        </p:nvSpPr>
        <p:spPr>
          <a:ln/>
        </p:spPr>
        <p:txBody>
          <a:bodyPr/>
          <a:lstStyle>
            <a:lvl1pPr>
              <a:defRPr/>
            </a:lvl1pPr>
          </a:lstStyle>
          <a:p>
            <a:pPr>
              <a:defRPr/>
            </a:pPr>
            <a:fld id="{F5737180-91AE-334E-8ED9-1182EC440F2E}" type="slidenum">
              <a:rPr lang="en-US" altLang="en-US"/>
              <a:pPr>
                <a:defRPr/>
              </a:pPr>
              <a:t>‹#›</a:t>
            </a:fld>
            <a:endParaRPr lang="en-US" altLang="en-US"/>
          </a:p>
        </p:txBody>
      </p:sp>
    </p:spTree>
    <p:extLst>
      <p:ext uri="{BB962C8B-B14F-4D97-AF65-F5344CB8AC3E}">
        <p14:creationId xmlns:p14="http://schemas.microsoft.com/office/powerpoint/2010/main" val="2232690780"/>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8F6C8D9A-6D31-449F-4582-148F9F3B3470}"/>
              </a:ext>
            </a:extLst>
          </p:cNvPr>
          <p:cNvSpPr txBox="1">
            <a:spLocks noGrp="1" noChangeArrowheads="1"/>
          </p:cNvSpPr>
          <p:nvPr>
            <p:ph type="sldNum" sz="quarter" idx="10"/>
          </p:nvPr>
        </p:nvSpPr>
        <p:spPr>
          <a:ln/>
        </p:spPr>
        <p:txBody>
          <a:bodyPr/>
          <a:lstStyle>
            <a:lvl1pPr>
              <a:defRPr/>
            </a:lvl1pPr>
          </a:lstStyle>
          <a:p>
            <a:pPr>
              <a:defRPr/>
            </a:pPr>
            <a:fld id="{25D4FDB9-B255-5948-9A73-866BE47E9799}" type="slidenum">
              <a:rPr lang="en-US" altLang="en-US"/>
              <a:pPr>
                <a:defRPr/>
              </a:pPr>
              <a:t>‹#›</a:t>
            </a:fld>
            <a:endParaRPr lang="en-US" altLang="en-US"/>
          </a:p>
        </p:txBody>
      </p:sp>
    </p:spTree>
    <p:extLst>
      <p:ext uri="{BB962C8B-B14F-4D97-AF65-F5344CB8AC3E}">
        <p14:creationId xmlns:p14="http://schemas.microsoft.com/office/powerpoint/2010/main" val="2135038581"/>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FBD18B07-CCFA-80FE-ED33-667249548B6D}"/>
              </a:ext>
            </a:extLst>
          </p:cNvPr>
          <p:cNvSpPr txBox="1">
            <a:spLocks noGrp="1" noChangeArrowheads="1"/>
          </p:cNvSpPr>
          <p:nvPr>
            <p:ph type="sldNum" sz="quarter" idx="10"/>
          </p:nvPr>
        </p:nvSpPr>
        <p:spPr>
          <a:ln/>
        </p:spPr>
        <p:txBody>
          <a:bodyPr/>
          <a:lstStyle>
            <a:lvl1pPr>
              <a:defRPr/>
            </a:lvl1pPr>
          </a:lstStyle>
          <a:p>
            <a:pPr>
              <a:defRPr/>
            </a:pPr>
            <a:fld id="{2D07FB95-8DCC-4C42-8DBE-70EFCBA5DA66}" type="slidenum">
              <a:rPr lang="en-US" altLang="en-US"/>
              <a:pPr>
                <a:defRPr/>
              </a:pPr>
              <a:t>‹#›</a:t>
            </a:fld>
            <a:endParaRPr lang="en-US" altLang="en-US"/>
          </a:p>
        </p:txBody>
      </p:sp>
    </p:spTree>
    <p:extLst>
      <p:ext uri="{BB962C8B-B14F-4D97-AF65-F5344CB8AC3E}">
        <p14:creationId xmlns:p14="http://schemas.microsoft.com/office/powerpoint/2010/main" val="3420459758"/>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B4FE954-D7EE-8B6A-57F3-8BC487C1AD40}"/>
              </a:ext>
            </a:extLst>
          </p:cNvPr>
          <p:cNvSpPr txBox="1">
            <a:spLocks noGrp="1" noChangeArrowheads="1"/>
          </p:cNvSpPr>
          <p:nvPr>
            <p:ph type="sldNum" sz="quarter" idx="10"/>
          </p:nvPr>
        </p:nvSpPr>
        <p:spPr>
          <a:ln/>
        </p:spPr>
        <p:txBody>
          <a:bodyPr/>
          <a:lstStyle>
            <a:lvl1pPr>
              <a:defRPr/>
            </a:lvl1pPr>
          </a:lstStyle>
          <a:p>
            <a:pPr>
              <a:defRPr/>
            </a:pPr>
            <a:fld id="{42F39F70-C7F9-4D43-8AAB-3FE6C0D79CD3}" type="slidenum">
              <a:rPr lang="en-US" altLang="en-US"/>
              <a:pPr>
                <a:defRPr/>
              </a:pPr>
              <a:t>‹#›</a:t>
            </a:fld>
            <a:endParaRPr lang="en-US" altLang="en-US"/>
          </a:p>
        </p:txBody>
      </p:sp>
    </p:spTree>
    <p:extLst>
      <p:ext uri="{BB962C8B-B14F-4D97-AF65-F5344CB8AC3E}">
        <p14:creationId xmlns:p14="http://schemas.microsoft.com/office/powerpoint/2010/main" val="2916121826"/>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A3304038-C5F6-D21D-4704-4C16936D19E7}"/>
              </a:ext>
            </a:extLst>
          </p:cNvPr>
          <p:cNvSpPr txBox="1">
            <a:spLocks noGrp="1" noChangeArrowheads="1"/>
          </p:cNvSpPr>
          <p:nvPr>
            <p:ph type="sldNum" sz="quarter" idx="10"/>
          </p:nvPr>
        </p:nvSpPr>
        <p:spPr>
          <a:ln/>
        </p:spPr>
        <p:txBody>
          <a:bodyPr/>
          <a:lstStyle>
            <a:lvl1pPr>
              <a:defRPr/>
            </a:lvl1pPr>
          </a:lstStyle>
          <a:p>
            <a:pPr>
              <a:defRPr/>
            </a:pPr>
            <a:fld id="{56FAF0A2-A030-6444-8B47-0772596D8B2B}" type="slidenum">
              <a:rPr lang="en-US" altLang="en-US"/>
              <a:pPr>
                <a:defRPr/>
              </a:pPr>
              <a:t>‹#›</a:t>
            </a:fld>
            <a:endParaRPr lang="en-US" altLang="en-US"/>
          </a:p>
        </p:txBody>
      </p:sp>
    </p:spTree>
    <p:extLst>
      <p:ext uri="{BB962C8B-B14F-4D97-AF65-F5344CB8AC3E}">
        <p14:creationId xmlns:p14="http://schemas.microsoft.com/office/powerpoint/2010/main" val="3411071949"/>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8FC40AE2-36E0-DABF-C671-794749850CB2}"/>
              </a:ext>
            </a:extLst>
          </p:cNvPr>
          <p:cNvSpPr txBox="1">
            <a:spLocks noGrp="1" noChangeArrowheads="1"/>
          </p:cNvSpPr>
          <p:nvPr>
            <p:ph type="sldNum" sz="quarter" idx="10"/>
          </p:nvPr>
        </p:nvSpPr>
        <p:spPr>
          <a:ln/>
        </p:spPr>
        <p:txBody>
          <a:bodyPr/>
          <a:lstStyle>
            <a:lvl1pPr>
              <a:defRPr/>
            </a:lvl1pPr>
          </a:lstStyle>
          <a:p>
            <a:pPr>
              <a:defRPr/>
            </a:pPr>
            <a:fld id="{FC56F7A0-B73B-4544-A8C9-4DC9C01B131F}" type="slidenum">
              <a:rPr lang="en-US" altLang="en-US"/>
              <a:pPr>
                <a:defRPr/>
              </a:pPr>
              <a:t>‹#›</a:t>
            </a:fld>
            <a:endParaRPr lang="en-US" altLang="en-US"/>
          </a:p>
        </p:txBody>
      </p:sp>
    </p:spTree>
    <p:extLst>
      <p:ext uri="{BB962C8B-B14F-4D97-AF65-F5344CB8AC3E}">
        <p14:creationId xmlns:p14="http://schemas.microsoft.com/office/powerpoint/2010/main" val="1985714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41D0C9D6-0C2E-872F-CAAC-231077B491FD}"/>
              </a:ext>
            </a:extLst>
          </p:cNvPr>
          <p:cNvSpPr txBox="1">
            <a:spLocks noGrp="1" noChangeArrowheads="1"/>
          </p:cNvSpPr>
          <p:nvPr>
            <p:ph type="sldNum" sz="quarter" idx="10"/>
          </p:nvPr>
        </p:nvSpPr>
        <p:spPr>
          <a:ln/>
        </p:spPr>
        <p:txBody>
          <a:bodyPr/>
          <a:lstStyle>
            <a:lvl1pPr>
              <a:defRPr/>
            </a:lvl1pPr>
          </a:lstStyle>
          <a:p>
            <a:pPr>
              <a:defRPr/>
            </a:pPr>
            <a:fld id="{0C79A842-1748-0C43-8081-7789C518186A}" type="slidenum">
              <a:rPr lang="en-US" altLang="en-US"/>
              <a:pPr>
                <a:defRPr/>
              </a:pPr>
              <a:t>‹#›</a:t>
            </a:fld>
            <a:endParaRPr lang="en-US" altLang="en-US"/>
          </a:p>
        </p:txBody>
      </p:sp>
    </p:spTree>
    <p:extLst>
      <p:ext uri="{BB962C8B-B14F-4D97-AF65-F5344CB8AC3E}">
        <p14:creationId xmlns:p14="http://schemas.microsoft.com/office/powerpoint/2010/main" val="2205591176"/>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4D1A0F0-FC14-1936-ECD4-FD854BD3437A}"/>
              </a:ext>
            </a:extLst>
          </p:cNvPr>
          <p:cNvSpPr txBox="1">
            <a:spLocks noGrp="1" noChangeArrowheads="1"/>
          </p:cNvSpPr>
          <p:nvPr>
            <p:ph type="sldNum" sz="quarter" idx="10"/>
          </p:nvPr>
        </p:nvSpPr>
        <p:spPr>
          <a:ln/>
        </p:spPr>
        <p:txBody>
          <a:bodyPr/>
          <a:lstStyle>
            <a:lvl1pPr>
              <a:defRPr/>
            </a:lvl1pPr>
          </a:lstStyle>
          <a:p>
            <a:pPr>
              <a:defRPr/>
            </a:pPr>
            <a:fld id="{FB1A7BFF-CD13-6C49-8127-3B7ADB776736}" type="slidenum">
              <a:rPr lang="en-US" altLang="en-US"/>
              <a:pPr>
                <a:defRPr/>
              </a:pPr>
              <a:t>‹#›</a:t>
            </a:fld>
            <a:endParaRPr lang="en-US" altLang="en-US"/>
          </a:p>
        </p:txBody>
      </p:sp>
    </p:spTree>
    <p:extLst>
      <p:ext uri="{BB962C8B-B14F-4D97-AF65-F5344CB8AC3E}">
        <p14:creationId xmlns:p14="http://schemas.microsoft.com/office/powerpoint/2010/main" val="3525497299"/>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0"/>
            <a:ext cx="2058293"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0"/>
            <a:ext cx="6067723"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1F9FA99-821D-E515-99CF-E9B3280C3D15}"/>
              </a:ext>
            </a:extLst>
          </p:cNvPr>
          <p:cNvSpPr txBox="1">
            <a:spLocks noGrp="1" noChangeArrowheads="1"/>
          </p:cNvSpPr>
          <p:nvPr>
            <p:ph type="sldNum" sz="quarter" idx="10"/>
          </p:nvPr>
        </p:nvSpPr>
        <p:spPr>
          <a:ln/>
        </p:spPr>
        <p:txBody>
          <a:bodyPr/>
          <a:lstStyle>
            <a:lvl1pPr>
              <a:defRPr/>
            </a:lvl1pPr>
          </a:lstStyle>
          <a:p>
            <a:pPr>
              <a:defRPr/>
            </a:pPr>
            <a:fld id="{4F4CDD3D-E2E4-A242-9AB4-EDD1EC5C7AAF}" type="slidenum">
              <a:rPr lang="en-US" altLang="en-US"/>
              <a:pPr>
                <a:defRPr/>
              </a:pPr>
              <a:t>‹#›</a:t>
            </a:fld>
            <a:endParaRPr lang="en-US" altLang="en-US"/>
          </a:p>
        </p:txBody>
      </p:sp>
    </p:spTree>
    <p:extLst>
      <p:ext uri="{BB962C8B-B14F-4D97-AF65-F5344CB8AC3E}">
        <p14:creationId xmlns:p14="http://schemas.microsoft.com/office/powerpoint/2010/main" val="1326331459"/>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01686C1E-769F-B25B-44E5-A554B00D5636}"/>
              </a:ext>
            </a:extLst>
          </p:cNvPr>
          <p:cNvSpPr txBox="1">
            <a:spLocks noGrp="1" noChangeArrowheads="1"/>
          </p:cNvSpPr>
          <p:nvPr>
            <p:ph type="sldNum" sz="quarter" idx="10"/>
          </p:nvPr>
        </p:nvSpPr>
        <p:spPr>
          <a:ln/>
        </p:spPr>
        <p:txBody>
          <a:bodyPr/>
          <a:lstStyle>
            <a:lvl1pPr>
              <a:defRPr/>
            </a:lvl1pPr>
          </a:lstStyle>
          <a:p>
            <a:pPr>
              <a:defRPr/>
            </a:pPr>
            <a:fld id="{6AEB3815-D121-CD4E-B3EE-E05BEDD9806B}" type="slidenum">
              <a:rPr lang="en-US" altLang="en-US"/>
              <a:pPr>
                <a:defRPr/>
              </a:pPr>
              <a:t>‹#›</a:t>
            </a:fld>
            <a:endParaRPr lang="en-US" altLang="en-US"/>
          </a:p>
        </p:txBody>
      </p:sp>
    </p:spTree>
    <p:extLst>
      <p:ext uri="{BB962C8B-B14F-4D97-AF65-F5344CB8AC3E}">
        <p14:creationId xmlns:p14="http://schemas.microsoft.com/office/powerpoint/2010/main" val="4149105616"/>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61BC383-A0EB-AB0F-D89D-1FC2DDD8D4D3}"/>
              </a:ext>
            </a:extLst>
          </p:cNvPr>
          <p:cNvSpPr txBox="1">
            <a:spLocks noGrp="1" noChangeArrowheads="1"/>
          </p:cNvSpPr>
          <p:nvPr>
            <p:ph type="sldNum" sz="quarter" idx="10"/>
          </p:nvPr>
        </p:nvSpPr>
        <p:spPr>
          <a:ln/>
        </p:spPr>
        <p:txBody>
          <a:bodyPr/>
          <a:lstStyle>
            <a:lvl1pPr>
              <a:defRPr/>
            </a:lvl1pPr>
          </a:lstStyle>
          <a:p>
            <a:pPr>
              <a:defRPr/>
            </a:pPr>
            <a:fld id="{0945F07C-E0EC-704E-9AB3-530E0862BAE1}" type="slidenum">
              <a:rPr lang="en-US" altLang="en-US"/>
              <a:pPr>
                <a:defRPr/>
              </a:pPr>
              <a:t>‹#›</a:t>
            </a:fld>
            <a:endParaRPr lang="en-US" altLang="en-US"/>
          </a:p>
        </p:txBody>
      </p:sp>
    </p:spTree>
    <p:extLst>
      <p:ext uri="{BB962C8B-B14F-4D97-AF65-F5344CB8AC3E}">
        <p14:creationId xmlns:p14="http://schemas.microsoft.com/office/powerpoint/2010/main" val="2188291261"/>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17C7561C-AC6E-86DD-5350-68483230569E}"/>
              </a:ext>
            </a:extLst>
          </p:cNvPr>
          <p:cNvSpPr txBox="1">
            <a:spLocks noGrp="1" noChangeArrowheads="1"/>
          </p:cNvSpPr>
          <p:nvPr>
            <p:ph type="sldNum" sz="quarter" idx="10"/>
          </p:nvPr>
        </p:nvSpPr>
        <p:spPr>
          <a:ln/>
        </p:spPr>
        <p:txBody>
          <a:bodyPr/>
          <a:lstStyle>
            <a:lvl1pPr>
              <a:defRPr/>
            </a:lvl1pPr>
          </a:lstStyle>
          <a:p>
            <a:pPr>
              <a:defRPr/>
            </a:pPr>
            <a:fld id="{E749E26F-785C-FD4C-AEC9-754CA3B13CD1}" type="slidenum">
              <a:rPr lang="en-US" altLang="en-US"/>
              <a:pPr>
                <a:defRPr/>
              </a:pPr>
              <a:t>‹#›</a:t>
            </a:fld>
            <a:endParaRPr lang="en-US" altLang="en-US"/>
          </a:p>
        </p:txBody>
      </p:sp>
    </p:spTree>
    <p:extLst>
      <p:ext uri="{BB962C8B-B14F-4D97-AF65-F5344CB8AC3E}">
        <p14:creationId xmlns:p14="http://schemas.microsoft.com/office/powerpoint/2010/main" val="3355441695"/>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DA994441-A1A4-74D3-1CF8-46C1A68B428B}"/>
              </a:ext>
            </a:extLst>
          </p:cNvPr>
          <p:cNvSpPr txBox="1">
            <a:spLocks noGrp="1" noChangeArrowheads="1"/>
          </p:cNvSpPr>
          <p:nvPr>
            <p:ph type="sldNum" sz="quarter" idx="10"/>
          </p:nvPr>
        </p:nvSpPr>
        <p:spPr>
          <a:ln/>
        </p:spPr>
        <p:txBody>
          <a:bodyPr/>
          <a:lstStyle>
            <a:lvl1pPr>
              <a:defRPr/>
            </a:lvl1pPr>
          </a:lstStyle>
          <a:p>
            <a:pPr>
              <a:defRPr/>
            </a:pPr>
            <a:fld id="{BB47A177-7734-324A-8C65-A2634753C06A}" type="slidenum">
              <a:rPr lang="en-US" altLang="en-US"/>
              <a:pPr>
                <a:defRPr/>
              </a:pPr>
              <a:t>‹#›</a:t>
            </a:fld>
            <a:endParaRPr lang="en-US" altLang="en-US"/>
          </a:p>
        </p:txBody>
      </p:sp>
    </p:spTree>
    <p:extLst>
      <p:ext uri="{BB962C8B-B14F-4D97-AF65-F5344CB8AC3E}">
        <p14:creationId xmlns:p14="http://schemas.microsoft.com/office/powerpoint/2010/main" val="1592423071"/>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E20ED2AD-5373-2CCF-EDCF-58DA21D284A7}"/>
              </a:ext>
            </a:extLst>
          </p:cNvPr>
          <p:cNvSpPr txBox="1">
            <a:spLocks noGrp="1" noChangeArrowheads="1"/>
          </p:cNvSpPr>
          <p:nvPr>
            <p:ph type="sldNum" sz="quarter" idx="10"/>
          </p:nvPr>
        </p:nvSpPr>
        <p:spPr>
          <a:ln/>
        </p:spPr>
        <p:txBody>
          <a:bodyPr/>
          <a:lstStyle>
            <a:lvl1pPr>
              <a:defRPr/>
            </a:lvl1pPr>
          </a:lstStyle>
          <a:p>
            <a:pPr>
              <a:defRPr/>
            </a:pPr>
            <a:fld id="{0DDCD17D-9CC1-424B-BE8C-5E6C6D483387}" type="slidenum">
              <a:rPr lang="en-US" altLang="en-US"/>
              <a:pPr>
                <a:defRPr/>
              </a:pPr>
              <a:t>‹#›</a:t>
            </a:fld>
            <a:endParaRPr lang="en-US" altLang="en-US"/>
          </a:p>
        </p:txBody>
      </p:sp>
    </p:spTree>
    <p:extLst>
      <p:ext uri="{BB962C8B-B14F-4D97-AF65-F5344CB8AC3E}">
        <p14:creationId xmlns:p14="http://schemas.microsoft.com/office/powerpoint/2010/main" val="1586466354"/>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6D8911B6-7739-4AA4-6234-96D8E3B2C843}"/>
              </a:ext>
            </a:extLst>
          </p:cNvPr>
          <p:cNvSpPr txBox="1">
            <a:spLocks noGrp="1" noChangeArrowheads="1"/>
          </p:cNvSpPr>
          <p:nvPr>
            <p:ph type="sldNum" sz="quarter" idx="10"/>
          </p:nvPr>
        </p:nvSpPr>
        <p:spPr>
          <a:ln/>
        </p:spPr>
        <p:txBody>
          <a:bodyPr/>
          <a:lstStyle>
            <a:lvl1pPr>
              <a:defRPr/>
            </a:lvl1pPr>
          </a:lstStyle>
          <a:p>
            <a:pPr>
              <a:defRPr/>
            </a:pPr>
            <a:fld id="{24BA63BD-4DF2-7248-ACD1-613C016EF812}" type="slidenum">
              <a:rPr lang="en-US" altLang="en-US"/>
              <a:pPr>
                <a:defRPr/>
              </a:pPr>
              <a:t>‹#›</a:t>
            </a:fld>
            <a:endParaRPr lang="en-US" altLang="en-US"/>
          </a:p>
        </p:txBody>
      </p:sp>
    </p:spTree>
    <p:extLst>
      <p:ext uri="{BB962C8B-B14F-4D97-AF65-F5344CB8AC3E}">
        <p14:creationId xmlns:p14="http://schemas.microsoft.com/office/powerpoint/2010/main" val="592741935"/>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C137B6B5-F749-45A6-CBA9-FAADFD28EAE6}"/>
              </a:ext>
            </a:extLst>
          </p:cNvPr>
          <p:cNvSpPr txBox="1">
            <a:spLocks noGrp="1" noChangeArrowheads="1"/>
          </p:cNvSpPr>
          <p:nvPr>
            <p:ph type="sldNum" sz="quarter" idx="10"/>
          </p:nvPr>
        </p:nvSpPr>
        <p:spPr>
          <a:ln/>
        </p:spPr>
        <p:txBody>
          <a:bodyPr/>
          <a:lstStyle>
            <a:lvl1pPr>
              <a:defRPr/>
            </a:lvl1pPr>
          </a:lstStyle>
          <a:p>
            <a:pPr>
              <a:defRPr/>
            </a:pPr>
            <a:fld id="{55EF589E-7FDC-6E4D-8C4A-BE4C8D8E3F5E}" type="slidenum">
              <a:rPr lang="en-US" altLang="en-US"/>
              <a:pPr>
                <a:defRPr/>
              </a:pPr>
              <a:t>‹#›</a:t>
            </a:fld>
            <a:endParaRPr lang="en-US" altLang="en-US"/>
          </a:p>
        </p:txBody>
      </p:sp>
    </p:spTree>
    <p:extLst>
      <p:ext uri="{BB962C8B-B14F-4D97-AF65-F5344CB8AC3E}">
        <p14:creationId xmlns:p14="http://schemas.microsoft.com/office/powerpoint/2010/main" val="3104848618"/>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983AFE1B-A981-7DF7-0F8A-F353DD16BB23}"/>
              </a:ext>
            </a:extLst>
          </p:cNvPr>
          <p:cNvSpPr txBox="1">
            <a:spLocks noGrp="1" noChangeArrowheads="1"/>
          </p:cNvSpPr>
          <p:nvPr>
            <p:ph type="sldNum" sz="quarter" idx="10"/>
          </p:nvPr>
        </p:nvSpPr>
        <p:spPr>
          <a:ln/>
        </p:spPr>
        <p:txBody>
          <a:bodyPr/>
          <a:lstStyle>
            <a:lvl1pPr>
              <a:defRPr/>
            </a:lvl1pPr>
          </a:lstStyle>
          <a:p>
            <a:pPr>
              <a:defRPr/>
            </a:pPr>
            <a:fld id="{C2996411-25C4-2F40-92D1-760C1476504F}" type="slidenum">
              <a:rPr lang="en-US" altLang="en-US"/>
              <a:pPr>
                <a:defRPr/>
              </a:pPr>
              <a:t>‹#›</a:t>
            </a:fld>
            <a:endParaRPr lang="en-US" altLang="en-US"/>
          </a:p>
        </p:txBody>
      </p:sp>
    </p:spTree>
    <p:extLst>
      <p:ext uri="{BB962C8B-B14F-4D97-AF65-F5344CB8AC3E}">
        <p14:creationId xmlns:p14="http://schemas.microsoft.com/office/powerpoint/2010/main" val="286544863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200F85E-C112-F99C-92B0-0D4EEA02CDBF}"/>
              </a:ext>
            </a:extLst>
          </p:cNvPr>
          <p:cNvSpPr txBox="1">
            <a:spLocks noGrp="1" noChangeArrowheads="1"/>
          </p:cNvSpPr>
          <p:nvPr>
            <p:ph type="sldNum" sz="quarter" idx="10"/>
          </p:nvPr>
        </p:nvSpPr>
        <p:spPr>
          <a:ln/>
        </p:spPr>
        <p:txBody>
          <a:bodyPr/>
          <a:lstStyle>
            <a:lvl1pPr>
              <a:defRPr/>
            </a:lvl1pPr>
          </a:lstStyle>
          <a:p>
            <a:pPr>
              <a:defRPr/>
            </a:pPr>
            <a:fld id="{3EB0965E-FD16-7345-A045-E56DAD467187}" type="slidenum">
              <a:rPr lang="en-US" altLang="en-US"/>
              <a:pPr>
                <a:defRPr/>
              </a:pPr>
              <a:t>‹#›</a:t>
            </a:fld>
            <a:endParaRPr lang="en-US" altLang="en-US"/>
          </a:p>
        </p:txBody>
      </p:sp>
    </p:spTree>
    <p:extLst>
      <p:ext uri="{BB962C8B-B14F-4D97-AF65-F5344CB8AC3E}">
        <p14:creationId xmlns:p14="http://schemas.microsoft.com/office/powerpoint/2010/main" val="2418349940"/>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71E5E9A2-8F5F-DE91-9A3F-9BB616B846A5}"/>
              </a:ext>
            </a:extLst>
          </p:cNvPr>
          <p:cNvSpPr txBox="1">
            <a:spLocks noGrp="1" noChangeArrowheads="1"/>
          </p:cNvSpPr>
          <p:nvPr>
            <p:ph type="sldNum" sz="quarter" idx="10"/>
          </p:nvPr>
        </p:nvSpPr>
        <p:spPr>
          <a:ln/>
        </p:spPr>
        <p:txBody>
          <a:bodyPr/>
          <a:lstStyle>
            <a:lvl1pPr>
              <a:defRPr/>
            </a:lvl1pPr>
          </a:lstStyle>
          <a:p>
            <a:pPr>
              <a:defRPr/>
            </a:pPr>
            <a:fld id="{61CDC9FE-D4D4-F546-97C3-0C0B6D539590}" type="slidenum">
              <a:rPr lang="en-US" altLang="en-US"/>
              <a:pPr>
                <a:defRPr/>
              </a:pPr>
              <a:t>‹#›</a:t>
            </a:fld>
            <a:endParaRPr lang="en-US" altLang="en-US"/>
          </a:p>
        </p:txBody>
      </p:sp>
    </p:spTree>
    <p:extLst>
      <p:ext uri="{BB962C8B-B14F-4D97-AF65-F5344CB8AC3E}">
        <p14:creationId xmlns:p14="http://schemas.microsoft.com/office/powerpoint/2010/main" val="632264049"/>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DE4CBAE-2EC6-FBBF-BB5C-DAFE2E0190D0}"/>
              </a:ext>
            </a:extLst>
          </p:cNvPr>
          <p:cNvSpPr txBox="1">
            <a:spLocks noGrp="1" noChangeArrowheads="1"/>
          </p:cNvSpPr>
          <p:nvPr>
            <p:ph type="sldNum" sz="quarter" idx="10"/>
          </p:nvPr>
        </p:nvSpPr>
        <p:spPr>
          <a:ln/>
        </p:spPr>
        <p:txBody>
          <a:bodyPr/>
          <a:lstStyle>
            <a:lvl1pPr>
              <a:defRPr/>
            </a:lvl1pPr>
          </a:lstStyle>
          <a:p>
            <a:pPr>
              <a:defRPr/>
            </a:pPr>
            <a:fld id="{6B65DA48-2F70-074A-98D7-BEDE24CBDC65}" type="slidenum">
              <a:rPr lang="en-US" altLang="en-US"/>
              <a:pPr>
                <a:defRPr/>
              </a:pPr>
              <a:t>‹#›</a:t>
            </a:fld>
            <a:endParaRPr lang="en-US" altLang="en-US"/>
          </a:p>
        </p:txBody>
      </p:sp>
    </p:spTree>
    <p:extLst>
      <p:ext uri="{BB962C8B-B14F-4D97-AF65-F5344CB8AC3E}">
        <p14:creationId xmlns:p14="http://schemas.microsoft.com/office/powerpoint/2010/main" val="3487992335"/>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C07EB006-5846-70FB-B31D-772E0B3C0CCC}"/>
              </a:ext>
            </a:extLst>
          </p:cNvPr>
          <p:cNvSpPr txBox="1">
            <a:spLocks noGrp="1" noChangeArrowheads="1"/>
          </p:cNvSpPr>
          <p:nvPr>
            <p:ph type="sldNum" sz="quarter" idx="10"/>
          </p:nvPr>
        </p:nvSpPr>
        <p:spPr>
          <a:ln/>
        </p:spPr>
        <p:txBody>
          <a:bodyPr/>
          <a:lstStyle>
            <a:lvl1pPr>
              <a:defRPr/>
            </a:lvl1pPr>
          </a:lstStyle>
          <a:p>
            <a:pPr>
              <a:defRPr/>
            </a:pPr>
            <a:fld id="{68DC9654-77E5-554F-8CF7-2939542B7991}" type="slidenum">
              <a:rPr lang="en-US" altLang="en-US"/>
              <a:pPr>
                <a:defRPr/>
              </a:pPr>
              <a:t>‹#›</a:t>
            </a:fld>
            <a:endParaRPr lang="en-US" altLang="en-US"/>
          </a:p>
        </p:txBody>
      </p:sp>
    </p:spTree>
    <p:extLst>
      <p:ext uri="{BB962C8B-B14F-4D97-AF65-F5344CB8AC3E}">
        <p14:creationId xmlns:p14="http://schemas.microsoft.com/office/powerpoint/2010/main" val="2047955960"/>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8D89343B-A114-8530-02C3-4B589A54062F}"/>
              </a:ext>
            </a:extLst>
          </p:cNvPr>
          <p:cNvSpPr txBox="1">
            <a:spLocks noGrp="1" noChangeArrowheads="1"/>
          </p:cNvSpPr>
          <p:nvPr>
            <p:ph type="sldNum" sz="quarter" idx="10"/>
          </p:nvPr>
        </p:nvSpPr>
        <p:spPr>
          <a:ln/>
        </p:spPr>
        <p:txBody>
          <a:bodyPr/>
          <a:lstStyle>
            <a:lvl1pPr>
              <a:defRPr/>
            </a:lvl1pPr>
          </a:lstStyle>
          <a:p>
            <a:pPr>
              <a:defRPr/>
            </a:pPr>
            <a:fld id="{176E17BD-C9CA-6647-AF08-5092E37F8DBD}" type="slidenum">
              <a:rPr lang="en-US" altLang="en-US"/>
              <a:pPr>
                <a:defRPr/>
              </a:pPr>
              <a:t>‹#›</a:t>
            </a:fld>
            <a:endParaRPr lang="en-US" altLang="en-US"/>
          </a:p>
        </p:txBody>
      </p:sp>
    </p:spTree>
    <p:extLst>
      <p:ext uri="{BB962C8B-B14F-4D97-AF65-F5344CB8AC3E}">
        <p14:creationId xmlns:p14="http://schemas.microsoft.com/office/powerpoint/2010/main" val="630566415"/>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12702B6-ADDF-D6C1-A696-4935EE0FBB5D}"/>
              </a:ext>
            </a:extLst>
          </p:cNvPr>
          <p:cNvSpPr txBox="1">
            <a:spLocks noGrp="1" noChangeArrowheads="1"/>
          </p:cNvSpPr>
          <p:nvPr>
            <p:ph type="sldNum" sz="quarter" idx="10"/>
          </p:nvPr>
        </p:nvSpPr>
        <p:spPr>
          <a:ln/>
        </p:spPr>
        <p:txBody>
          <a:bodyPr/>
          <a:lstStyle>
            <a:lvl1pPr>
              <a:defRPr/>
            </a:lvl1pPr>
          </a:lstStyle>
          <a:p>
            <a:pPr>
              <a:defRPr/>
            </a:pPr>
            <a:fld id="{82573256-95B3-894B-8D20-E07FF933AD39}" type="slidenum">
              <a:rPr lang="en-US" altLang="en-US"/>
              <a:pPr>
                <a:defRPr/>
              </a:pPr>
              <a:t>‹#›</a:t>
            </a:fld>
            <a:endParaRPr lang="en-US" altLang="en-US"/>
          </a:p>
        </p:txBody>
      </p:sp>
    </p:spTree>
    <p:extLst>
      <p:ext uri="{BB962C8B-B14F-4D97-AF65-F5344CB8AC3E}">
        <p14:creationId xmlns:p14="http://schemas.microsoft.com/office/powerpoint/2010/main" val="2603184842"/>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56E33514-731E-9247-0ED3-92C298069836}"/>
              </a:ext>
            </a:extLst>
          </p:cNvPr>
          <p:cNvSpPr txBox="1">
            <a:spLocks noGrp="1" noChangeArrowheads="1"/>
          </p:cNvSpPr>
          <p:nvPr>
            <p:ph type="sldNum" sz="quarter" idx="10"/>
          </p:nvPr>
        </p:nvSpPr>
        <p:spPr>
          <a:ln/>
        </p:spPr>
        <p:txBody>
          <a:bodyPr/>
          <a:lstStyle>
            <a:lvl1pPr>
              <a:defRPr/>
            </a:lvl1pPr>
          </a:lstStyle>
          <a:p>
            <a:pPr>
              <a:defRPr/>
            </a:pPr>
            <a:fld id="{2603E27A-4983-7E48-B197-9F3DE277357F}" type="slidenum">
              <a:rPr lang="en-US" altLang="en-US"/>
              <a:pPr>
                <a:defRPr/>
              </a:pPr>
              <a:t>‹#›</a:t>
            </a:fld>
            <a:endParaRPr lang="en-US" altLang="en-US"/>
          </a:p>
        </p:txBody>
      </p:sp>
    </p:spTree>
    <p:extLst>
      <p:ext uri="{BB962C8B-B14F-4D97-AF65-F5344CB8AC3E}">
        <p14:creationId xmlns:p14="http://schemas.microsoft.com/office/powerpoint/2010/main" val="1366734109"/>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C5C49FE8-B85E-271D-F335-00192F5A45AA}"/>
              </a:ext>
            </a:extLst>
          </p:cNvPr>
          <p:cNvSpPr txBox="1">
            <a:spLocks noGrp="1" noChangeArrowheads="1"/>
          </p:cNvSpPr>
          <p:nvPr>
            <p:ph type="sldNum" sz="quarter" idx="10"/>
          </p:nvPr>
        </p:nvSpPr>
        <p:spPr>
          <a:ln/>
        </p:spPr>
        <p:txBody>
          <a:bodyPr/>
          <a:lstStyle>
            <a:lvl1pPr>
              <a:defRPr/>
            </a:lvl1pPr>
          </a:lstStyle>
          <a:p>
            <a:pPr>
              <a:defRPr/>
            </a:pPr>
            <a:fld id="{62B4C7E4-5EEA-4C40-AF61-A7DE0446FB5C}" type="slidenum">
              <a:rPr lang="en-US" altLang="en-US"/>
              <a:pPr>
                <a:defRPr/>
              </a:pPr>
              <a:t>‹#›</a:t>
            </a:fld>
            <a:endParaRPr lang="en-US" altLang="en-US"/>
          </a:p>
        </p:txBody>
      </p:sp>
    </p:spTree>
    <p:extLst>
      <p:ext uri="{BB962C8B-B14F-4D97-AF65-F5344CB8AC3E}">
        <p14:creationId xmlns:p14="http://schemas.microsoft.com/office/powerpoint/2010/main" val="670230746"/>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7784F201-0DC2-630F-B3A1-A74DD27A4424}"/>
              </a:ext>
            </a:extLst>
          </p:cNvPr>
          <p:cNvSpPr txBox="1">
            <a:spLocks noGrp="1" noChangeArrowheads="1"/>
          </p:cNvSpPr>
          <p:nvPr>
            <p:ph type="sldNum" sz="quarter" idx="10"/>
          </p:nvPr>
        </p:nvSpPr>
        <p:spPr>
          <a:ln/>
        </p:spPr>
        <p:txBody>
          <a:bodyPr/>
          <a:lstStyle>
            <a:lvl1pPr>
              <a:defRPr/>
            </a:lvl1pPr>
          </a:lstStyle>
          <a:p>
            <a:pPr>
              <a:defRPr/>
            </a:pPr>
            <a:fld id="{B1CD26CA-D3C3-8E41-B6BC-9B860A1F9C01}" type="slidenum">
              <a:rPr lang="en-US" altLang="en-US"/>
              <a:pPr>
                <a:defRPr/>
              </a:pPr>
              <a:t>‹#›</a:t>
            </a:fld>
            <a:endParaRPr lang="en-US" altLang="en-US"/>
          </a:p>
        </p:txBody>
      </p:sp>
    </p:spTree>
    <p:extLst>
      <p:ext uri="{BB962C8B-B14F-4D97-AF65-F5344CB8AC3E}">
        <p14:creationId xmlns:p14="http://schemas.microsoft.com/office/powerpoint/2010/main" val="1283649849"/>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0F491E6B-4E91-B533-6664-5F4BAF85806B}"/>
              </a:ext>
            </a:extLst>
          </p:cNvPr>
          <p:cNvSpPr txBox="1">
            <a:spLocks noGrp="1" noChangeArrowheads="1"/>
          </p:cNvSpPr>
          <p:nvPr>
            <p:ph type="sldNum" sz="quarter" idx="10"/>
          </p:nvPr>
        </p:nvSpPr>
        <p:spPr>
          <a:ln/>
        </p:spPr>
        <p:txBody>
          <a:bodyPr/>
          <a:lstStyle>
            <a:lvl1pPr>
              <a:defRPr/>
            </a:lvl1pPr>
          </a:lstStyle>
          <a:p>
            <a:pPr>
              <a:defRPr/>
            </a:pPr>
            <a:fld id="{D547E16D-9378-BD45-B0F1-BF3E5A01DD2B}" type="slidenum">
              <a:rPr lang="en-US" altLang="en-US"/>
              <a:pPr>
                <a:defRPr/>
              </a:pPr>
              <a:t>‹#›</a:t>
            </a:fld>
            <a:endParaRPr lang="en-US" altLang="en-US"/>
          </a:p>
        </p:txBody>
      </p:sp>
    </p:spTree>
    <p:extLst>
      <p:ext uri="{BB962C8B-B14F-4D97-AF65-F5344CB8AC3E}">
        <p14:creationId xmlns:p14="http://schemas.microsoft.com/office/powerpoint/2010/main" val="2121578536"/>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199E599-95B4-2273-63A6-7672D08EF761}"/>
              </a:ext>
            </a:extLst>
          </p:cNvPr>
          <p:cNvSpPr txBox="1">
            <a:spLocks noGrp="1" noChangeArrowheads="1"/>
          </p:cNvSpPr>
          <p:nvPr>
            <p:ph type="sldNum" sz="quarter" idx="10"/>
          </p:nvPr>
        </p:nvSpPr>
        <p:spPr>
          <a:ln/>
        </p:spPr>
        <p:txBody>
          <a:bodyPr/>
          <a:lstStyle>
            <a:lvl1pPr>
              <a:defRPr/>
            </a:lvl1pPr>
          </a:lstStyle>
          <a:p>
            <a:pPr>
              <a:defRPr/>
            </a:pPr>
            <a:fld id="{0199AC9E-4A75-2F47-840E-5393FE412809}" type="slidenum">
              <a:rPr lang="en-US" altLang="en-US"/>
              <a:pPr>
                <a:defRPr/>
              </a:pPr>
              <a:t>‹#›</a:t>
            </a:fld>
            <a:endParaRPr lang="en-US" altLang="en-US"/>
          </a:p>
        </p:txBody>
      </p:sp>
    </p:spTree>
    <p:extLst>
      <p:ext uri="{BB962C8B-B14F-4D97-AF65-F5344CB8AC3E}">
        <p14:creationId xmlns:p14="http://schemas.microsoft.com/office/powerpoint/2010/main" val="4083390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C4270E7B-59B1-8E9C-00E5-3B74EEEAA66A}"/>
              </a:ext>
            </a:extLst>
          </p:cNvPr>
          <p:cNvSpPr txBox="1">
            <a:spLocks noGrp="1" noChangeArrowheads="1"/>
          </p:cNvSpPr>
          <p:nvPr>
            <p:ph type="sldNum" sz="quarter" idx="10"/>
          </p:nvPr>
        </p:nvSpPr>
        <p:spPr>
          <a:ln/>
        </p:spPr>
        <p:txBody>
          <a:bodyPr/>
          <a:lstStyle>
            <a:lvl1pPr>
              <a:defRPr/>
            </a:lvl1pPr>
          </a:lstStyle>
          <a:p>
            <a:pPr>
              <a:defRPr/>
            </a:pPr>
            <a:fld id="{4F7523B2-2CE8-1644-9A9A-DCC2FB6B16E2}" type="slidenum">
              <a:rPr lang="en-US" altLang="en-US"/>
              <a:pPr>
                <a:defRPr/>
              </a:pPr>
              <a:t>‹#›</a:t>
            </a:fld>
            <a:endParaRPr lang="en-US" altLang="en-US"/>
          </a:p>
        </p:txBody>
      </p:sp>
    </p:spTree>
    <p:extLst>
      <p:ext uri="{BB962C8B-B14F-4D97-AF65-F5344CB8AC3E}">
        <p14:creationId xmlns:p14="http://schemas.microsoft.com/office/powerpoint/2010/main" val="4046267437"/>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B59A5383-F385-4D3E-E00F-B85BE797D300}"/>
              </a:ext>
            </a:extLst>
          </p:cNvPr>
          <p:cNvSpPr txBox="1">
            <a:spLocks noGrp="1" noChangeArrowheads="1"/>
          </p:cNvSpPr>
          <p:nvPr>
            <p:ph type="sldNum" sz="quarter" idx="10"/>
          </p:nvPr>
        </p:nvSpPr>
        <p:spPr>
          <a:ln/>
        </p:spPr>
        <p:txBody>
          <a:bodyPr/>
          <a:lstStyle>
            <a:lvl1pPr>
              <a:defRPr/>
            </a:lvl1pPr>
          </a:lstStyle>
          <a:p>
            <a:pPr>
              <a:defRPr/>
            </a:pPr>
            <a:fld id="{2CEDB836-FEA1-8943-97C3-709647BB48C1}" type="slidenum">
              <a:rPr lang="en-US" altLang="en-US"/>
              <a:pPr>
                <a:defRPr/>
              </a:pPr>
              <a:t>‹#›</a:t>
            </a:fld>
            <a:endParaRPr lang="en-US" altLang="en-US"/>
          </a:p>
        </p:txBody>
      </p:sp>
    </p:spTree>
    <p:extLst>
      <p:ext uri="{BB962C8B-B14F-4D97-AF65-F5344CB8AC3E}">
        <p14:creationId xmlns:p14="http://schemas.microsoft.com/office/powerpoint/2010/main" val="411803248"/>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889ED1EA-2230-E56A-823D-363871067DFC}"/>
              </a:ext>
            </a:extLst>
          </p:cNvPr>
          <p:cNvSpPr txBox="1">
            <a:spLocks noGrp="1" noChangeArrowheads="1"/>
          </p:cNvSpPr>
          <p:nvPr>
            <p:ph type="sldNum" sz="quarter" idx="10"/>
          </p:nvPr>
        </p:nvSpPr>
        <p:spPr>
          <a:ln/>
        </p:spPr>
        <p:txBody>
          <a:bodyPr/>
          <a:lstStyle>
            <a:lvl1pPr>
              <a:defRPr/>
            </a:lvl1pPr>
          </a:lstStyle>
          <a:p>
            <a:pPr>
              <a:defRPr/>
            </a:pPr>
            <a:fld id="{27EC66ED-4F52-2240-A00E-6C5F5C3652AD}" type="slidenum">
              <a:rPr lang="en-US" altLang="en-US"/>
              <a:pPr>
                <a:defRPr/>
              </a:pPr>
              <a:t>‹#›</a:t>
            </a:fld>
            <a:endParaRPr lang="en-US" altLang="en-US"/>
          </a:p>
        </p:txBody>
      </p:sp>
    </p:spTree>
    <p:extLst>
      <p:ext uri="{BB962C8B-B14F-4D97-AF65-F5344CB8AC3E}">
        <p14:creationId xmlns:p14="http://schemas.microsoft.com/office/powerpoint/2010/main" val="391491691"/>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CFD273C-281A-4BD7-FE1B-A8E1486AE13C}"/>
              </a:ext>
            </a:extLst>
          </p:cNvPr>
          <p:cNvSpPr txBox="1">
            <a:spLocks noGrp="1" noChangeArrowheads="1"/>
          </p:cNvSpPr>
          <p:nvPr>
            <p:ph type="sldNum" sz="quarter" idx="10"/>
          </p:nvPr>
        </p:nvSpPr>
        <p:spPr>
          <a:ln/>
        </p:spPr>
        <p:txBody>
          <a:bodyPr/>
          <a:lstStyle>
            <a:lvl1pPr>
              <a:defRPr/>
            </a:lvl1pPr>
          </a:lstStyle>
          <a:p>
            <a:pPr>
              <a:defRPr/>
            </a:pPr>
            <a:fld id="{E4E2E7E9-9636-7F46-804C-7341F7E53225}" type="slidenum">
              <a:rPr lang="en-US" altLang="en-US"/>
              <a:pPr>
                <a:defRPr/>
              </a:pPr>
              <a:t>‹#›</a:t>
            </a:fld>
            <a:endParaRPr lang="en-US" altLang="en-US"/>
          </a:p>
        </p:txBody>
      </p:sp>
    </p:spTree>
    <p:extLst>
      <p:ext uri="{BB962C8B-B14F-4D97-AF65-F5344CB8AC3E}">
        <p14:creationId xmlns:p14="http://schemas.microsoft.com/office/powerpoint/2010/main" val="348836674"/>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551391EF-9E47-79E8-8395-C6C3DBE41B94}"/>
              </a:ext>
            </a:extLst>
          </p:cNvPr>
          <p:cNvSpPr txBox="1">
            <a:spLocks noGrp="1" noChangeArrowheads="1"/>
          </p:cNvSpPr>
          <p:nvPr>
            <p:ph type="sldNum" sz="quarter" idx="10"/>
          </p:nvPr>
        </p:nvSpPr>
        <p:spPr>
          <a:ln/>
        </p:spPr>
        <p:txBody>
          <a:bodyPr/>
          <a:lstStyle>
            <a:lvl1pPr>
              <a:defRPr/>
            </a:lvl1pPr>
          </a:lstStyle>
          <a:p>
            <a:pPr>
              <a:defRPr/>
            </a:pPr>
            <a:fld id="{B281981B-F28E-264A-A6D2-58CC351D2D70}" type="slidenum">
              <a:rPr lang="en-US" altLang="en-US"/>
              <a:pPr>
                <a:defRPr/>
              </a:pPr>
              <a:t>‹#›</a:t>
            </a:fld>
            <a:endParaRPr lang="en-US" altLang="en-US"/>
          </a:p>
        </p:txBody>
      </p:sp>
    </p:spTree>
    <p:extLst>
      <p:ext uri="{BB962C8B-B14F-4D97-AF65-F5344CB8AC3E}">
        <p14:creationId xmlns:p14="http://schemas.microsoft.com/office/powerpoint/2010/main" val="762879952"/>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CAF26AD0-690A-C73B-6160-40DA03EA1DB4}"/>
              </a:ext>
            </a:extLst>
          </p:cNvPr>
          <p:cNvSpPr txBox="1">
            <a:spLocks noGrp="1" noChangeArrowheads="1"/>
          </p:cNvSpPr>
          <p:nvPr>
            <p:ph type="sldNum" sz="quarter" idx="10"/>
          </p:nvPr>
        </p:nvSpPr>
        <p:spPr>
          <a:ln/>
        </p:spPr>
        <p:txBody>
          <a:bodyPr/>
          <a:lstStyle>
            <a:lvl1pPr>
              <a:defRPr/>
            </a:lvl1pPr>
          </a:lstStyle>
          <a:p>
            <a:pPr>
              <a:defRPr/>
            </a:pPr>
            <a:fld id="{B42CD883-6230-644F-A1BD-8F02EA5C91F4}" type="slidenum">
              <a:rPr lang="en-US" altLang="en-US"/>
              <a:pPr>
                <a:defRPr/>
              </a:pPr>
              <a:t>‹#›</a:t>
            </a:fld>
            <a:endParaRPr lang="en-US" altLang="en-US"/>
          </a:p>
        </p:txBody>
      </p:sp>
    </p:spTree>
    <p:extLst>
      <p:ext uri="{BB962C8B-B14F-4D97-AF65-F5344CB8AC3E}">
        <p14:creationId xmlns:p14="http://schemas.microsoft.com/office/powerpoint/2010/main" val="2623384555"/>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2F04ADF-9C2C-BBCC-3E61-DC392B8F9DCF}"/>
              </a:ext>
            </a:extLst>
          </p:cNvPr>
          <p:cNvSpPr txBox="1">
            <a:spLocks noGrp="1" noChangeArrowheads="1"/>
          </p:cNvSpPr>
          <p:nvPr>
            <p:ph type="sldNum" sz="quarter" idx="10"/>
          </p:nvPr>
        </p:nvSpPr>
        <p:spPr>
          <a:ln/>
        </p:spPr>
        <p:txBody>
          <a:bodyPr/>
          <a:lstStyle>
            <a:lvl1pPr>
              <a:defRPr/>
            </a:lvl1pPr>
          </a:lstStyle>
          <a:p>
            <a:pPr>
              <a:defRPr/>
            </a:pPr>
            <a:fld id="{356250E5-5934-FB41-AB6F-E485B649ADD7}" type="slidenum">
              <a:rPr lang="en-US" altLang="en-US"/>
              <a:pPr>
                <a:defRPr/>
              </a:pPr>
              <a:t>‹#›</a:t>
            </a:fld>
            <a:endParaRPr lang="en-US" altLang="en-US"/>
          </a:p>
        </p:txBody>
      </p:sp>
    </p:spTree>
    <p:extLst>
      <p:ext uri="{BB962C8B-B14F-4D97-AF65-F5344CB8AC3E}">
        <p14:creationId xmlns:p14="http://schemas.microsoft.com/office/powerpoint/2010/main" val="4068685681"/>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AAEC0C8C-E45F-1381-3875-62C60003E3E5}"/>
              </a:ext>
            </a:extLst>
          </p:cNvPr>
          <p:cNvSpPr txBox="1">
            <a:spLocks noGrp="1" noChangeArrowheads="1"/>
          </p:cNvSpPr>
          <p:nvPr>
            <p:ph type="sldNum" sz="quarter" idx="10"/>
          </p:nvPr>
        </p:nvSpPr>
        <p:spPr>
          <a:ln/>
        </p:spPr>
        <p:txBody>
          <a:bodyPr/>
          <a:lstStyle>
            <a:lvl1pPr>
              <a:defRPr/>
            </a:lvl1pPr>
          </a:lstStyle>
          <a:p>
            <a:pPr>
              <a:defRPr/>
            </a:pPr>
            <a:fld id="{1A49A6E7-A346-3749-AC21-6BF554AA3458}" type="slidenum">
              <a:rPr lang="en-US" altLang="en-US"/>
              <a:pPr>
                <a:defRPr/>
              </a:pPr>
              <a:t>‹#›</a:t>
            </a:fld>
            <a:endParaRPr lang="en-US" altLang="en-US"/>
          </a:p>
        </p:txBody>
      </p:sp>
    </p:spTree>
    <p:extLst>
      <p:ext uri="{BB962C8B-B14F-4D97-AF65-F5344CB8AC3E}">
        <p14:creationId xmlns:p14="http://schemas.microsoft.com/office/powerpoint/2010/main" val="1149749448"/>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0FF6F51E-A2E6-4EDD-774E-34A9D1B4FBB7}"/>
              </a:ext>
            </a:extLst>
          </p:cNvPr>
          <p:cNvSpPr txBox="1">
            <a:spLocks noGrp="1" noChangeArrowheads="1"/>
          </p:cNvSpPr>
          <p:nvPr>
            <p:ph type="sldNum" sz="quarter" idx="10"/>
          </p:nvPr>
        </p:nvSpPr>
        <p:spPr>
          <a:ln/>
        </p:spPr>
        <p:txBody>
          <a:bodyPr/>
          <a:lstStyle>
            <a:lvl1pPr>
              <a:defRPr/>
            </a:lvl1pPr>
          </a:lstStyle>
          <a:p>
            <a:pPr>
              <a:defRPr/>
            </a:pPr>
            <a:fld id="{103ED15D-C78A-D34B-8830-D64388BE93FA}" type="slidenum">
              <a:rPr lang="en-US" altLang="en-US"/>
              <a:pPr>
                <a:defRPr/>
              </a:pPr>
              <a:t>‹#›</a:t>
            </a:fld>
            <a:endParaRPr lang="en-US" altLang="en-US"/>
          </a:p>
        </p:txBody>
      </p:sp>
    </p:spTree>
    <p:extLst>
      <p:ext uri="{BB962C8B-B14F-4D97-AF65-F5344CB8AC3E}">
        <p14:creationId xmlns:p14="http://schemas.microsoft.com/office/powerpoint/2010/main" val="985131161"/>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6A47F46E-E96E-DA1B-ACF1-15CF70DF069C}"/>
              </a:ext>
            </a:extLst>
          </p:cNvPr>
          <p:cNvSpPr txBox="1">
            <a:spLocks noGrp="1" noChangeArrowheads="1"/>
          </p:cNvSpPr>
          <p:nvPr>
            <p:ph type="sldNum" sz="quarter" idx="10"/>
          </p:nvPr>
        </p:nvSpPr>
        <p:spPr>
          <a:ln/>
        </p:spPr>
        <p:txBody>
          <a:bodyPr/>
          <a:lstStyle>
            <a:lvl1pPr>
              <a:defRPr/>
            </a:lvl1pPr>
          </a:lstStyle>
          <a:p>
            <a:pPr>
              <a:defRPr/>
            </a:pPr>
            <a:fld id="{8485B42B-0FA5-6443-9D6A-70D763B56E6C}" type="slidenum">
              <a:rPr lang="en-US" altLang="en-US"/>
              <a:pPr>
                <a:defRPr/>
              </a:pPr>
              <a:t>‹#›</a:t>
            </a:fld>
            <a:endParaRPr lang="en-US" altLang="en-US"/>
          </a:p>
        </p:txBody>
      </p:sp>
    </p:spTree>
    <p:extLst>
      <p:ext uri="{BB962C8B-B14F-4D97-AF65-F5344CB8AC3E}">
        <p14:creationId xmlns:p14="http://schemas.microsoft.com/office/powerpoint/2010/main" val="1222495138"/>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49A0AA87-EE3C-EEA8-866F-C1DE676ADD9C}"/>
              </a:ext>
            </a:extLst>
          </p:cNvPr>
          <p:cNvSpPr txBox="1">
            <a:spLocks noGrp="1" noChangeArrowheads="1"/>
          </p:cNvSpPr>
          <p:nvPr>
            <p:ph type="sldNum" sz="quarter" idx="10"/>
          </p:nvPr>
        </p:nvSpPr>
        <p:spPr>
          <a:ln/>
        </p:spPr>
        <p:txBody>
          <a:bodyPr/>
          <a:lstStyle>
            <a:lvl1pPr>
              <a:defRPr/>
            </a:lvl1pPr>
          </a:lstStyle>
          <a:p>
            <a:pPr>
              <a:defRPr/>
            </a:pPr>
            <a:fld id="{736CF822-B873-C342-8B24-6BD5890736B0}" type="slidenum">
              <a:rPr lang="en-US" altLang="en-US"/>
              <a:pPr>
                <a:defRPr/>
              </a:pPr>
              <a:t>‹#›</a:t>
            </a:fld>
            <a:endParaRPr lang="en-US" altLang="en-US"/>
          </a:p>
        </p:txBody>
      </p:sp>
    </p:spTree>
    <p:extLst>
      <p:ext uri="{BB962C8B-B14F-4D97-AF65-F5344CB8AC3E}">
        <p14:creationId xmlns:p14="http://schemas.microsoft.com/office/powerpoint/2010/main" val="32210858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CC49F895-1EC7-C5C9-DBEF-BBE3C8691508}"/>
              </a:ext>
            </a:extLst>
          </p:cNvPr>
          <p:cNvSpPr txBox="1">
            <a:spLocks noGrp="1" noChangeArrowheads="1"/>
          </p:cNvSpPr>
          <p:nvPr>
            <p:ph type="sldNum" sz="quarter" idx="10"/>
          </p:nvPr>
        </p:nvSpPr>
        <p:spPr>
          <a:ln/>
        </p:spPr>
        <p:txBody>
          <a:bodyPr/>
          <a:lstStyle>
            <a:lvl1pPr>
              <a:defRPr/>
            </a:lvl1pPr>
          </a:lstStyle>
          <a:p>
            <a:pPr>
              <a:defRPr/>
            </a:pPr>
            <a:fld id="{51B26870-9009-5C46-9750-2CF2C4A038EB}" type="slidenum">
              <a:rPr lang="en-US" altLang="en-US"/>
              <a:pPr>
                <a:defRPr/>
              </a:pPr>
              <a:t>‹#›</a:t>
            </a:fld>
            <a:endParaRPr lang="en-US" altLang="en-US"/>
          </a:p>
        </p:txBody>
      </p:sp>
    </p:spTree>
    <p:extLst>
      <p:ext uri="{BB962C8B-B14F-4D97-AF65-F5344CB8AC3E}">
        <p14:creationId xmlns:p14="http://schemas.microsoft.com/office/powerpoint/2010/main" val="2866920476"/>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D0389E2-9AA9-E54F-8106-1D9D22996BF9}"/>
              </a:ext>
            </a:extLst>
          </p:cNvPr>
          <p:cNvSpPr txBox="1">
            <a:spLocks noGrp="1" noChangeArrowheads="1"/>
          </p:cNvSpPr>
          <p:nvPr>
            <p:ph type="sldNum" sz="quarter" idx="10"/>
          </p:nvPr>
        </p:nvSpPr>
        <p:spPr>
          <a:ln/>
        </p:spPr>
        <p:txBody>
          <a:bodyPr/>
          <a:lstStyle>
            <a:lvl1pPr>
              <a:defRPr/>
            </a:lvl1pPr>
          </a:lstStyle>
          <a:p>
            <a:pPr>
              <a:defRPr/>
            </a:pPr>
            <a:fld id="{CAA613AB-D9FF-AB4C-8EC8-14E0A557F3A6}" type="slidenum">
              <a:rPr lang="en-US" altLang="en-US"/>
              <a:pPr>
                <a:defRPr/>
              </a:pPr>
              <a:t>‹#›</a:t>
            </a:fld>
            <a:endParaRPr lang="en-US" altLang="en-US"/>
          </a:p>
        </p:txBody>
      </p:sp>
    </p:spTree>
    <p:extLst>
      <p:ext uri="{BB962C8B-B14F-4D97-AF65-F5344CB8AC3E}">
        <p14:creationId xmlns:p14="http://schemas.microsoft.com/office/powerpoint/2010/main" val="2057369053"/>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C3F8D744-7523-D3B1-B4A3-767B068B96F4}"/>
              </a:ext>
            </a:extLst>
          </p:cNvPr>
          <p:cNvSpPr txBox="1">
            <a:spLocks noGrp="1" noChangeArrowheads="1"/>
          </p:cNvSpPr>
          <p:nvPr>
            <p:ph type="sldNum" sz="quarter" idx="10"/>
          </p:nvPr>
        </p:nvSpPr>
        <p:spPr>
          <a:ln/>
        </p:spPr>
        <p:txBody>
          <a:bodyPr/>
          <a:lstStyle>
            <a:lvl1pPr>
              <a:defRPr/>
            </a:lvl1pPr>
          </a:lstStyle>
          <a:p>
            <a:pPr>
              <a:defRPr/>
            </a:pPr>
            <a:fld id="{32308551-1D02-1D41-B70C-555C8347E63B}" type="slidenum">
              <a:rPr lang="en-US" altLang="en-US"/>
              <a:pPr>
                <a:defRPr/>
              </a:pPr>
              <a:t>‹#›</a:t>
            </a:fld>
            <a:endParaRPr lang="en-US" altLang="en-US"/>
          </a:p>
        </p:txBody>
      </p:sp>
    </p:spTree>
    <p:extLst>
      <p:ext uri="{BB962C8B-B14F-4D97-AF65-F5344CB8AC3E}">
        <p14:creationId xmlns:p14="http://schemas.microsoft.com/office/powerpoint/2010/main" val="4035822576"/>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46915A2F-EC92-DCE6-73FB-5AD18EF66938}"/>
              </a:ext>
            </a:extLst>
          </p:cNvPr>
          <p:cNvSpPr txBox="1">
            <a:spLocks noGrp="1" noChangeArrowheads="1"/>
          </p:cNvSpPr>
          <p:nvPr>
            <p:ph type="sldNum" sz="quarter" idx="10"/>
          </p:nvPr>
        </p:nvSpPr>
        <p:spPr>
          <a:ln/>
        </p:spPr>
        <p:txBody>
          <a:bodyPr/>
          <a:lstStyle>
            <a:lvl1pPr>
              <a:defRPr/>
            </a:lvl1pPr>
          </a:lstStyle>
          <a:p>
            <a:pPr>
              <a:defRPr/>
            </a:pPr>
            <a:fld id="{1A995241-BD8B-CD4A-B6EB-75940496ADB9}" type="slidenum">
              <a:rPr lang="en-US" altLang="en-US"/>
              <a:pPr>
                <a:defRPr/>
              </a:pPr>
              <a:t>‹#›</a:t>
            </a:fld>
            <a:endParaRPr lang="en-US" altLang="en-US"/>
          </a:p>
        </p:txBody>
      </p:sp>
    </p:spTree>
    <p:extLst>
      <p:ext uri="{BB962C8B-B14F-4D97-AF65-F5344CB8AC3E}">
        <p14:creationId xmlns:p14="http://schemas.microsoft.com/office/powerpoint/2010/main" val="46258098"/>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F66325F7-B2A6-30E1-CDB1-1F9561BD18E6}"/>
              </a:ext>
            </a:extLst>
          </p:cNvPr>
          <p:cNvSpPr txBox="1">
            <a:spLocks noGrp="1" noChangeArrowheads="1"/>
          </p:cNvSpPr>
          <p:nvPr>
            <p:ph type="sldNum" sz="quarter" idx="10"/>
          </p:nvPr>
        </p:nvSpPr>
        <p:spPr>
          <a:ln/>
        </p:spPr>
        <p:txBody>
          <a:bodyPr/>
          <a:lstStyle>
            <a:lvl1pPr>
              <a:defRPr/>
            </a:lvl1pPr>
          </a:lstStyle>
          <a:p>
            <a:pPr>
              <a:defRPr/>
            </a:pPr>
            <a:fld id="{004162E2-F870-174D-9411-FEFAD17C6DC4}" type="slidenum">
              <a:rPr lang="en-US" altLang="en-US"/>
              <a:pPr>
                <a:defRPr/>
              </a:pPr>
              <a:t>‹#›</a:t>
            </a:fld>
            <a:endParaRPr lang="en-US" altLang="en-US"/>
          </a:p>
        </p:txBody>
      </p:sp>
    </p:spTree>
    <p:extLst>
      <p:ext uri="{BB962C8B-B14F-4D97-AF65-F5344CB8AC3E}">
        <p14:creationId xmlns:p14="http://schemas.microsoft.com/office/powerpoint/2010/main" val="657029182"/>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AF492BD-7942-C955-2450-443C3954CBDF}"/>
              </a:ext>
            </a:extLst>
          </p:cNvPr>
          <p:cNvSpPr txBox="1">
            <a:spLocks noGrp="1" noChangeArrowheads="1"/>
          </p:cNvSpPr>
          <p:nvPr>
            <p:ph type="sldNum" sz="quarter" idx="10"/>
          </p:nvPr>
        </p:nvSpPr>
        <p:spPr>
          <a:ln/>
        </p:spPr>
        <p:txBody>
          <a:bodyPr/>
          <a:lstStyle>
            <a:lvl1pPr>
              <a:defRPr/>
            </a:lvl1pPr>
          </a:lstStyle>
          <a:p>
            <a:pPr>
              <a:defRPr/>
            </a:pPr>
            <a:fld id="{D65C087D-BA3B-C44D-969E-E29E019A99AD}" type="slidenum">
              <a:rPr lang="en-US" altLang="en-US"/>
              <a:pPr>
                <a:defRPr/>
              </a:pPr>
              <a:t>‹#›</a:t>
            </a:fld>
            <a:endParaRPr lang="en-US" altLang="en-US"/>
          </a:p>
        </p:txBody>
      </p:sp>
    </p:spTree>
    <p:extLst>
      <p:ext uri="{BB962C8B-B14F-4D97-AF65-F5344CB8AC3E}">
        <p14:creationId xmlns:p14="http://schemas.microsoft.com/office/powerpoint/2010/main" val="684729650"/>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7D7EE421-C8CE-95AA-6C8F-E7DB471EA06A}"/>
              </a:ext>
            </a:extLst>
          </p:cNvPr>
          <p:cNvSpPr txBox="1">
            <a:spLocks noGrp="1" noChangeArrowheads="1"/>
          </p:cNvSpPr>
          <p:nvPr>
            <p:ph type="sldNum" sz="quarter" idx="10"/>
          </p:nvPr>
        </p:nvSpPr>
        <p:spPr>
          <a:ln/>
        </p:spPr>
        <p:txBody>
          <a:bodyPr/>
          <a:lstStyle>
            <a:lvl1pPr>
              <a:defRPr/>
            </a:lvl1pPr>
          </a:lstStyle>
          <a:p>
            <a:pPr>
              <a:defRPr/>
            </a:pPr>
            <a:fld id="{AC92A102-65AB-E14A-9B89-686C0C3B5D83}" type="slidenum">
              <a:rPr lang="en-US" altLang="en-US"/>
              <a:pPr>
                <a:defRPr/>
              </a:pPr>
              <a:t>‹#›</a:t>
            </a:fld>
            <a:endParaRPr lang="en-US" altLang="en-US"/>
          </a:p>
        </p:txBody>
      </p:sp>
    </p:spTree>
    <p:extLst>
      <p:ext uri="{BB962C8B-B14F-4D97-AF65-F5344CB8AC3E}">
        <p14:creationId xmlns:p14="http://schemas.microsoft.com/office/powerpoint/2010/main" val="1052755427"/>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A37E381-CA29-E0E1-E4CD-7CE87E223EB0}"/>
              </a:ext>
            </a:extLst>
          </p:cNvPr>
          <p:cNvSpPr txBox="1">
            <a:spLocks noGrp="1" noChangeArrowheads="1"/>
          </p:cNvSpPr>
          <p:nvPr>
            <p:ph type="sldNum" sz="quarter" idx="10"/>
          </p:nvPr>
        </p:nvSpPr>
        <p:spPr>
          <a:ln/>
        </p:spPr>
        <p:txBody>
          <a:bodyPr/>
          <a:lstStyle>
            <a:lvl1pPr>
              <a:defRPr/>
            </a:lvl1pPr>
          </a:lstStyle>
          <a:p>
            <a:pPr>
              <a:defRPr/>
            </a:pPr>
            <a:fld id="{2AD45882-6335-BA44-9F16-E9CE19EE1930}" type="slidenum">
              <a:rPr lang="en-US" altLang="en-US"/>
              <a:pPr>
                <a:defRPr/>
              </a:pPr>
              <a:t>‹#›</a:t>
            </a:fld>
            <a:endParaRPr lang="en-US" altLang="en-US"/>
          </a:p>
        </p:txBody>
      </p:sp>
    </p:spTree>
    <p:extLst>
      <p:ext uri="{BB962C8B-B14F-4D97-AF65-F5344CB8AC3E}">
        <p14:creationId xmlns:p14="http://schemas.microsoft.com/office/powerpoint/2010/main" val="377540797"/>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3A519A74-F561-3930-2239-D0465DFC1FB7}"/>
              </a:ext>
            </a:extLst>
          </p:cNvPr>
          <p:cNvSpPr txBox="1">
            <a:spLocks noGrp="1" noChangeArrowheads="1"/>
          </p:cNvSpPr>
          <p:nvPr>
            <p:ph type="sldNum" sz="quarter" idx="10"/>
          </p:nvPr>
        </p:nvSpPr>
        <p:spPr>
          <a:ln/>
        </p:spPr>
        <p:txBody>
          <a:bodyPr/>
          <a:lstStyle>
            <a:lvl1pPr>
              <a:defRPr/>
            </a:lvl1pPr>
          </a:lstStyle>
          <a:p>
            <a:pPr>
              <a:defRPr/>
            </a:pPr>
            <a:fld id="{C83549C4-42C5-3247-AAC9-EFCC2598BE6D}" type="slidenum">
              <a:rPr lang="en-US" altLang="en-US"/>
              <a:pPr>
                <a:defRPr/>
              </a:pPr>
              <a:t>‹#›</a:t>
            </a:fld>
            <a:endParaRPr lang="en-US" altLang="en-US"/>
          </a:p>
        </p:txBody>
      </p:sp>
    </p:spTree>
    <p:extLst>
      <p:ext uri="{BB962C8B-B14F-4D97-AF65-F5344CB8AC3E}">
        <p14:creationId xmlns:p14="http://schemas.microsoft.com/office/powerpoint/2010/main" val="196537295"/>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99563BD2-CC8D-ADF5-4E4F-AC0C81928360}"/>
              </a:ext>
            </a:extLst>
          </p:cNvPr>
          <p:cNvSpPr txBox="1">
            <a:spLocks noGrp="1" noChangeArrowheads="1"/>
          </p:cNvSpPr>
          <p:nvPr>
            <p:ph type="sldNum" sz="quarter" idx="10"/>
          </p:nvPr>
        </p:nvSpPr>
        <p:spPr>
          <a:ln/>
        </p:spPr>
        <p:txBody>
          <a:bodyPr/>
          <a:lstStyle>
            <a:lvl1pPr>
              <a:defRPr/>
            </a:lvl1pPr>
          </a:lstStyle>
          <a:p>
            <a:pPr>
              <a:defRPr/>
            </a:pPr>
            <a:fld id="{7FA3F917-47BA-4E4A-A426-3DDAB239CED6}" type="slidenum">
              <a:rPr lang="en-US" altLang="en-US"/>
              <a:pPr>
                <a:defRPr/>
              </a:pPr>
              <a:t>‹#›</a:t>
            </a:fld>
            <a:endParaRPr lang="en-US" altLang="en-US"/>
          </a:p>
        </p:txBody>
      </p:sp>
    </p:spTree>
    <p:extLst>
      <p:ext uri="{BB962C8B-B14F-4D97-AF65-F5344CB8AC3E}">
        <p14:creationId xmlns:p14="http://schemas.microsoft.com/office/powerpoint/2010/main" val="1591729591"/>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210ECEAE-EBF9-D98B-EDBB-6AB724A60AA3}"/>
              </a:ext>
            </a:extLst>
          </p:cNvPr>
          <p:cNvSpPr txBox="1">
            <a:spLocks noGrp="1" noChangeArrowheads="1"/>
          </p:cNvSpPr>
          <p:nvPr>
            <p:ph type="sldNum" sz="quarter" idx="10"/>
          </p:nvPr>
        </p:nvSpPr>
        <p:spPr>
          <a:ln/>
        </p:spPr>
        <p:txBody>
          <a:bodyPr/>
          <a:lstStyle>
            <a:lvl1pPr>
              <a:defRPr/>
            </a:lvl1pPr>
          </a:lstStyle>
          <a:p>
            <a:pPr>
              <a:defRPr/>
            </a:pPr>
            <a:fld id="{9330DF4C-F213-4A48-AE6B-C6A41B6DDD43}" type="slidenum">
              <a:rPr lang="en-US" altLang="en-US"/>
              <a:pPr>
                <a:defRPr/>
              </a:pPr>
              <a:t>‹#›</a:t>
            </a:fld>
            <a:endParaRPr lang="en-US" altLang="en-US"/>
          </a:p>
        </p:txBody>
      </p:sp>
    </p:spTree>
    <p:extLst>
      <p:ext uri="{BB962C8B-B14F-4D97-AF65-F5344CB8AC3E}">
        <p14:creationId xmlns:p14="http://schemas.microsoft.com/office/powerpoint/2010/main" val="19502344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C91B9505-60D8-D2C5-664C-D0548B06DFBF}"/>
              </a:ext>
            </a:extLst>
          </p:cNvPr>
          <p:cNvSpPr txBox="1">
            <a:spLocks noGrp="1" noChangeArrowheads="1"/>
          </p:cNvSpPr>
          <p:nvPr>
            <p:ph type="sldNum" sz="quarter" idx="10"/>
          </p:nvPr>
        </p:nvSpPr>
        <p:spPr>
          <a:ln/>
        </p:spPr>
        <p:txBody>
          <a:bodyPr/>
          <a:lstStyle>
            <a:lvl1pPr>
              <a:defRPr/>
            </a:lvl1pPr>
          </a:lstStyle>
          <a:p>
            <a:pPr>
              <a:defRPr/>
            </a:pPr>
            <a:fld id="{8DD23746-C96F-2C48-AD9F-7557FA276CE5}" type="slidenum">
              <a:rPr lang="en-US" altLang="en-US"/>
              <a:pPr>
                <a:defRPr/>
              </a:pPr>
              <a:t>‹#›</a:t>
            </a:fld>
            <a:endParaRPr lang="en-US" altLang="en-US"/>
          </a:p>
        </p:txBody>
      </p:sp>
    </p:spTree>
    <p:extLst>
      <p:ext uri="{BB962C8B-B14F-4D97-AF65-F5344CB8AC3E}">
        <p14:creationId xmlns:p14="http://schemas.microsoft.com/office/powerpoint/2010/main" val="174975246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0074FAAD-575E-B259-D16B-10ACD0543052}"/>
              </a:ext>
            </a:extLst>
          </p:cNvPr>
          <p:cNvSpPr txBox="1">
            <a:spLocks noGrp="1" noChangeArrowheads="1"/>
          </p:cNvSpPr>
          <p:nvPr>
            <p:ph type="sldNum" sz="quarter" idx="10"/>
          </p:nvPr>
        </p:nvSpPr>
        <p:spPr>
          <a:ln/>
        </p:spPr>
        <p:txBody>
          <a:bodyPr/>
          <a:lstStyle>
            <a:lvl1pPr>
              <a:defRPr/>
            </a:lvl1pPr>
          </a:lstStyle>
          <a:p>
            <a:pPr>
              <a:defRPr/>
            </a:pPr>
            <a:fld id="{E8CCEB39-8D77-8942-BC0E-8FEE2E06C353}" type="slidenum">
              <a:rPr lang="en-US" altLang="en-US"/>
              <a:pPr>
                <a:defRPr/>
              </a:pPr>
              <a:t>‹#›</a:t>
            </a:fld>
            <a:endParaRPr lang="en-US" altLang="en-US"/>
          </a:p>
        </p:txBody>
      </p:sp>
    </p:spTree>
    <p:extLst>
      <p:ext uri="{BB962C8B-B14F-4D97-AF65-F5344CB8AC3E}">
        <p14:creationId xmlns:p14="http://schemas.microsoft.com/office/powerpoint/2010/main" val="1025795253"/>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0A0C8E8-3C5F-DF41-B6A7-EF575A422E12}"/>
              </a:ext>
            </a:extLst>
          </p:cNvPr>
          <p:cNvSpPr txBox="1">
            <a:spLocks noGrp="1" noChangeArrowheads="1"/>
          </p:cNvSpPr>
          <p:nvPr>
            <p:ph type="sldNum" sz="quarter" idx="10"/>
          </p:nvPr>
        </p:nvSpPr>
        <p:spPr>
          <a:ln/>
        </p:spPr>
        <p:txBody>
          <a:bodyPr/>
          <a:lstStyle>
            <a:lvl1pPr>
              <a:defRPr/>
            </a:lvl1pPr>
          </a:lstStyle>
          <a:p>
            <a:pPr>
              <a:defRPr/>
            </a:pPr>
            <a:fld id="{023DB1FD-D7CC-8D48-8127-188AA79E1DB3}" type="slidenum">
              <a:rPr lang="en-US" altLang="en-US"/>
              <a:pPr>
                <a:defRPr/>
              </a:pPr>
              <a:t>‹#›</a:t>
            </a:fld>
            <a:endParaRPr lang="en-US" altLang="en-US"/>
          </a:p>
        </p:txBody>
      </p:sp>
    </p:spTree>
    <p:extLst>
      <p:ext uri="{BB962C8B-B14F-4D97-AF65-F5344CB8AC3E}">
        <p14:creationId xmlns:p14="http://schemas.microsoft.com/office/powerpoint/2010/main" val="3369391512"/>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95683E5C-0088-0C90-E090-36428CE02E78}"/>
              </a:ext>
            </a:extLst>
          </p:cNvPr>
          <p:cNvSpPr txBox="1">
            <a:spLocks noGrp="1" noChangeArrowheads="1"/>
          </p:cNvSpPr>
          <p:nvPr>
            <p:ph type="sldNum" sz="quarter" idx="10"/>
          </p:nvPr>
        </p:nvSpPr>
        <p:spPr>
          <a:ln/>
        </p:spPr>
        <p:txBody>
          <a:bodyPr/>
          <a:lstStyle>
            <a:lvl1pPr>
              <a:defRPr/>
            </a:lvl1pPr>
          </a:lstStyle>
          <a:p>
            <a:pPr>
              <a:defRPr/>
            </a:pPr>
            <a:fld id="{5DA4C870-1F7B-F147-9FAF-0634BC1E7DBE}" type="slidenum">
              <a:rPr lang="en-US" altLang="en-US"/>
              <a:pPr>
                <a:defRPr/>
              </a:pPr>
              <a:t>‹#›</a:t>
            </a:fld>
            <a:endParaRPr lang="en-US" altLang="en-US"/>
          </a:p>
        </p:txBody>
      </p:sp>
    </p:spTree>
    <p:extLst>
      <p:ext uri="{BB962C8B-B14F-4D97-AF65-F5344CB8AC3E}">
        <p14:creationId xmlns:p14="http://schemas.microsoft.com/office/powerpoint/2010/main" val="2891553645"/>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CF4ADAF0-6BCC-03CA-EF2E-D5A2F0B46B66}"/>
              </a:ext>
            </a:extLst>
          </p:cNvPr>
          <p:cNvSpPr txBox="1">
            <a:spLocks noGrp="1" noChangeArrowheads="1"/>
          </p:cNvSpPr>
          <p:nvPr>
            <p:ph type="sldNum" sz="quarter" idx="10"/>
          </p:nvPr>
        </p:nvSpPr>
        <p:spPr>
          <a:ln/>
        </p:spPr>
        <p:txBody>
          <a:bodyPr/>
          <a:lstStyle>
            <a:lvl1pPr>
              <a:defRPr/>
            </a:lvl1pPr>
          </a:lstStyle>
          <a:p>
            <a:pPr>
              <a:defRPr/>
            </a:pPr>
            <a:fld id="{16BD318F-BB8E-B84A-A30D-1C6D967F5926}" type="slidenum">
              <a:rPr lang="en-US" altLang="en-US"/>
              <a:pPr>
                <a:defRPr/>
              </a:pPr>
              <a:t>‹#›</a:t>
            </a:fld>
            <a:endParaRPr lang="en-US" altLang="en-US"/>
          </a:p>
        </p:txBody>
      </p:sp>
    </p:spTree>
    <p:extLst>
      <p:ext uri="{BB962C8B-B14F-4D97-AF65-F5344CB8AC3E}">
        <p14:creationId xmlns:p14="http://schemas.microsoft.com/office/powerpoint/2010/main" val="1684953969"/>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3CF53DE-4D72-019A-98EC-07797486D82C}"/>
              </a:ext>
            </a:extLst>
          </p:cNvPr>
          <p:cNvSpPr txBox="1">
            <a:spLocks noGrp="1" noChangeArrowheads="1"/>
          </p:cNvSpPr>
          <p:nvPr>
            <p:ph type="sldNum" sz="quarter" idx="10"/>
          </p:nvPr>
        </p:nvSpPr>
        <p:spPr>
          <a:ln/>
        </p:spPr>
        <p:txBody>
          <a:bodyPr/>
          <a:lstStyle>
            <a:lvl1pPr>
              <a:defRPr/>
            </a:lvl1pPr>
          </a:lstStyle>
          <a:p>
            <a:pPr>
              <a:defRPr/>
            </a:pPr>
            <a:fld id="{0F8067B8-DC2E-4C4D-ADFF-BF3DF60C6C6B}" type="slidenum">
              <a:rPr lang="en-US" altLang="en-US"/>
              <a:pPr>
                <a:defRPr/>
              </a:pPr>
              <a:t>‹#›</a:t>
            </a:fld>
            <a:endParaRPr lang="en-US" altLang="en-US"/>
          </a:p>
        </p:txBody>
      </p:sp>
    </p:spTree>
    <p:extLst>
      <p:ext uri="{BB962C8B-B14F-4D97-AF65-F5344CB8AC3E}">
        <p14:creationId xmlns:p14="http://schemas.microsoft.com/office/powerpoint/2010/main" val="3852195189"/>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C1751E9-D536-ABD2-FE8B-029294C44857}"/>
              </a:ext>
            </a:extLst>
          </p:cNvPr>
          <p:cNvSpPr txBox="1">
            <a:spLocks noGrp="1" noChangeArrowheads="1"/>
          </p:cNvSpPr>
          <p:nvPr>
            <p:ph type="sldNum" sz="quarter" idx="10"/>
          </p:nvPr>
        </p:nvSpPr>
        <p:spPr>
          <a:ln/>
        </p:spPr>
        <p:txBody>
          <a:bodyPr/>
          <a:lstStyle>
            <a:lvl1pPr>
              <a:defRPr/>
            </a:lvl1pPr>
          </a:lstStyle>
          <a:p>
            <a:pPr>
              <a:defRPr/>
            </a:pPr>
            <a:fld id="{3C673EE3-4C7B-E149-BA92-4313FA683EDF}" type="slidenum">
              <a:rPr lang="en-US" altLang="en-US"/>
              <a:pPr>
                <a:defRPr/>
              </a:pPr>
              <a:t>‹#›</a:t>
            </a:fld>
            <a:endParaRPr lang="en-US" altLang="en-US"/>
          </a:p>
        </p:txBody>
      </p:sp>
    </p:spTree>
    <p:extLst>
      <p:ext uri="{BB962C8B-B14F-4D97-AF65-F5344CB8AC3E}">
        <p14:creationId xmlns:p14="http://schemas.microsoft.com/office/powerpoint/2010/main" val="4250079177"/>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28D827F8-3537-357C-9A6E-9207088E55FB}"/>
              </a:ext>
            </a:extLst>
          </p:cNvPr>
          <p:cNvSpPr txBox="1">
            <a:spLocks noGrp="1" noChangeArrowheads="1"/>
          </p:cNvSpPr>
          <p:nvPr>
            <p:ph type="sldNum" sz="quarter" idx="10"/>
          </p:nvPr>
        </p:nvSpPr>
        <p:spPr>
          <a:ln/>
        </p:spPr>
        <p:txBody>
          <a:bodyPr/>
          <a:lstStyle>
            <a:lvl1pPr>
              <a:defRPr/>
            </a:lvl1pPr>
          </a:lstStyle>
          <a:p>
            <a:pPr>
              <a:defRPr/>
            </a:pPr>
            <a:fld id="{125549E8-4ADA-1F42-B584-F375B3877BC1}" type="slidenum">
              <a:rPr lang="en-US" altLang="en-US"/>
              <a:pPr>
                <a:defRPr/>
              </a:pPr>
              <a:t>‹#›</a:t>
            </a:fld>
            <a:endParaRPr lang="en-US" altLang="en-US"/>
          </a:p>
        </p:txBody>
      </p:sp>
    </p:spTree>
    <p:extLst>
      <p:ext uri="{BB962C8B-B14F-4D97-AF65-F5344CB8AC3E}">
        <p14:creationId xmlns:p14="http://schemas.microsoft.com/office/powerpoint/2010/main" val="3680605241"/>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8C84720-8B69-4305-F4F3-2E27624E5425}"/>
              </a:ext>
            </a:extLst>
          </p:cNvPr>
          <p:cNvSpPr txBox="1">
            <a:spLocks noGrp="1" noChangeArrowheads="1"/>
          </p:cNvSpPr>
          <p:nvPr>
            <p:ph type="sldNum" sz="quarter" idx="10"/>
          </p:nvPr>
        </p:nvSpPr>
        <p:spPr>
          <a:ln/>
        </p:spPr>
        <p:txBody>
          <a:bodyPr/>
          <a:lstStyle>
            <a:lvl1pPr>
              <a:defRPr/>
            </a:lvl1pPr>
          </a:lstStyle>
          <a:p>
            <a:pPr>
              <a:defRPr/>
            </a:pPr>
            <a:fld id="{A714097D-39EB-F842-9526-D3B5ACFBE52C}" type="slidenum">
              <a:rPr lang="en-US" altLang="en-US"/>
              <a:pPr>
                <a:defRPr/>
              </a:pPr>
              <a:t>‹#›</a:t>
            </a:fld>
            <a:endParaRPr lang="en-US" altLang="en-US"/>
          </a:p>
        </p:txBody>
      </p:sp>
    </p:spTree>
    <p:extLst>
      <p:ext uri="{BB962C8B-B14F-4D97-AF65-F5344CB8AC3E}">
        <p14:creationId xmlns:p14="http://schemas.microsoft.com/office/powerpoint/2010/main" val="1418267277"/>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116D820D-AA79-0691-91FA-A35112E3AA58}"/>
              </a:ext>
            </a:extLst>
          </p:cNvPr>
          <p:cNvSpPr txBox="1">
            <a:spLocks noGrp="1" noChangeArrowheads="1"/>
          </p:cNvSpPr>
          <p:nvPr>
            <p:ph type="sldNum" sz="quarter" idx="10"/>
          </p:nvPr>
        </p:nvSpPr>
        <p:spPr>
          <a:ln/>
        </p:spPr>
        <p:txBody>
          <a:bodyPr/>
          <a:lstStyle>
            <a:lvl1pPr>
              <a:defRPr/>
            </a:lvl1pPr>
          </a:lstStyle>
          <a:p>
            <a:pPr>
              <a:defRPr/>
            </a:pPr>
            <a:fld id="{9377E112-1BAD-C841-B236-F5F7BB56220C}" type="slidenum">
              <a:rPr lang="en-US" altLang="en-US"/>
              <a:pPr>
                <a:defRPr/>
              </a:pPr>
              <a:t>‹#›</a:t>
            </a:fld>
            <a:endParaRPr lang="en-US" altLang="en-US"/>
          </a:p>
        </p:txBody>
      </p:sp>
    </p:spTree>
    <p:extLst>
      <p:ext uri="{BB962C8B-B14F-4D97-AF65-F5344CB8AC3E}">
        <p14:creationId xmlns:p14="http://schemas.microsoft.com/office/powerpoint/2010/main" val="350335585"/>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8491DE52-4B18-A026-0C1A-93A3B2471CFB}"/>
              </a:ext>
            </a:extLst>
          </p:cNvPr>
          <p:cNvSpPr txBox="1">
            <a:spLocks noGrp="1" noChangeArrowheads="1"/>
          </p:cNvSpPr>
          <p:nvPr>
            <p:ph type="sldNum" sz="quarter" idx="10"/>
          </p:nvPr>
        </p:nvSpPr>
        <p:spPr>
          <a:ln/>
        </p:spPr>
        <p:txBody>
          <a:bodyPr/>
          <a:lstStyle>
            <a:lvl1pPr>
              <a:defRPr/>
            </a:lvl1pPr>
          </a:lstStyle>
          <a:p>
            <a:pPr>
              <a:defRPr/>
            </a:pPr>
            <a:fld id="{FEF5309B-354B-9546-98C2-DEA010F2CF21}" type="slidenum">
              <a:rPr lang="en-US" altLang="en-US"/>
              <a:pPr>
                <a:defRPr/>
              </a:pPr>
              <a:t>‹#›</a:t>
            </a:fld>
            <a:endParaRPr lang="en-US" altLang="en-US"/>
          </a:p>
        </p:txBody>
      </p:sp>
    </p:spTree>
    <p:extLst>
      <p:ext uri="{BB962C8B-B14F-4D97-AF65-F5344CB8AC3E}">
        <p14:creationId xmlns:p14="http://schemas.microsoft.com/office/powerpoint/2010/main" val="41610225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F8FD8930-3C13-7658-3A59-A18A08E86982}"/>
              </a:ext>
            </a:extLst>
          </p:cNvPr>
          <p:cNvSpPr txBox="1">
            <a:spLocks noGrp="1" noChangeArrowheads="1"/>
          </p:cNvSpPr>
          <p:nvPr>
            <p:ph type="sldNum" sz="quarter" idx="10"/>
          </p:nvPr>
        </p:nvSpPr>
        <p:spPr>
          <a:ln/>
        </p:spPr>
        <p:txBody>
          <a:bodyPr/>
          <a:lstStyle>
            <a:lvl1pPr>
              <a:defRPr/>
            </a:lvl1pPr>
          </a:lstStyle>
          <a:p>
            <a:pPr>
              <a:defRPr/>
            </a:pPr>
            <a:fld id="{4D677F3C-71F6-D049-AF00-C4A2E1FB4247}" type="slidenum">
              <a:rPr lang="en-US" altLang="en-US"/>
              <a:pPr>
                <a:defRPr/>
              </a:pPr>
              <a:t>‹#›</a:t>
            </a:fld>
            <a:endParaRPr lang="en-US" altLang="en-US"/>
          </a:p>
        </p:txBody>
      </p:sp>
    </p:spTree>
    <p:extLst>
      <p:ext uri="{BB962C8B-B14F-4D97-AF65-F5344CB8AC3E}">
        <p14:creationId xmlns:p14="http://schemas.microsoft.com/office/powerpoint/2010/main" val="306514492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87E4F0E5-3981-2CE2-F5D2-71C541236917}"/>
              </a:ext>
            </a:extLst>
          </p:cNvPr>
          <p:cNvSpPr txBox="1">
            <a:spLocks noGrp="1" noChangeArrowheads="1"/>
          </p:cNvSpPr>
          <p:nvPr>
            <p:ph type="sldNum" sz="quarter" idx="10"/>
          </p:nvPr>
        </p:nvSpPr>
        <p:spPr>
          <a:ln/>
        </p:spPr>
        <p:txBody>
          <a:bodyPr/>
          <a:lstStyle>
            <a:lvl1pPr>
              <a:defRPr/>
            </a:lvl1pPr>
          </a:lstStyle>
          <a:p>
            <a:pPr>
              <a:defRPr/>
            </a:pPr>
            <a:fld id="{71A42B31-5B8C-5349-A659-13775373725D}" type="slidenum">
              <a:rPr lang="en-US" altLang="en-US"/>
              <a:pPr>
                <a:defRPr/>
              </a:pPr>
              <a:t>‹#›</a:t>
            </a:fld>
            <a:endParaRPr lang="en-US" altLang="en-US"/>
          </a:p>
        </p:txBody>
      </p:sp>
    </p:spTree>
    <p:extLst>
      <p:ext uri="{BB962C8B-B14F-4D97-AF65-F5344CB8AC3E}">
        <p14:creationId xmlns:p14="http://schemas.microsoft.com/office/powerpoint/2010/main" val="2509728010"/>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5EAC4715-FAB2-2DFE-6F40-2CBA781964E8}"/>
              </a:ext>
            </a:extLst>
          </p:cNvPr>
          <p:cNvSpPr txBox="1">
            <a:spLocks noGrp="1" noChangeArrowheads="1"/>
          </p:cNvSpPr>
          <p:nvPr>
            <p:ph type="sldNum" sz="quarter" idx="10"/>
          </p:nvPr>
        </p:nvSpPr>
        <p:spPr>
          <a:ln/>
        </p:spPr>
        <p:txBody>
          <a:bodyPr/>
          <a:lstStyle>
            <a:lvl1pPr>
              <a:defRPr/>
            </a:lvl1pPr>
          </a:lstStyle>
          <a:p>
            <a:pPr>
              <a:defRPr/>
            </a:pPr>
            <a:fld id="{DB2ED616-90FB-BD46-8739-ABE9624D7E95}" type="slidenum">
              <a:rPr lang="en-US" altLang="en-US"/>
              <a:pPr>
                <a:defRPr/>
              </a:pPr>
              <a:t>‹#›</a:t>
            </a:fld>
            <a:endParaRPr lang="en-US" altLang="en-US"/>
          </a:p>
        </p:txBody>
      </p:sp>
    </p:spTree>
    <p:extLst>
      <p:ext uri="{BB962C8B-B14F-4D97-AF65-F5344CB8AC3E}">
        <p14:creationId xmlns:p14="http://schemas.microsoft.com/office/powerpoint/2010/main" val="2312777772"/>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C7D421F-3EC7-6B64-2E18-FAD6FB786D7A}"/>
              </a:ext>
            </a:extLst>
          </p:cNvPr>
          <p:cNvSpPr txBox="1">
            <a:spLocks noGrp="1" noChangeArrowheads="1"/>
          </p:cNvSpPr>
          <p:nvPr>
            <p:ph type="sldNum" sz="quarter" idx="10"/>
          </p:nvPr>
        </p:nvSpPr>
        <p:spPr>
          <a:ln/>
        </p:spPr>
        <p:txBody>
          <a:bodyPr/>
          <a:lstStyle>
            <a:lvl1pPr>
              <a:defRPr/>
            </a:lvl1pPr>
          </a:lstStyle>
          <a:p>
            <a:pPr>
              <a:defRPr/>
            </a:pPr>
            <a:fld id="{682186F7-973C-7549-A152-C1FE44C62AA3}" type="slidenum">
              <a:rPr lang="en-US" altLang="en-US"/>
              <a:pPr>
                <a:defRPr/>
              </a:pPr>
              <a:t>‹#›</a:t>
            </a:fld>
            <a:endParaRPr lang="en-US" altLang="en-US"/>
          </a:p>
        </p:txBody>
      </p:sp>
    </p:spTree>
    <p:extLst>
      <p:ext uri="{BB962C8B-B14F-4D97-AF65-F5344CB8AC3E}">
        <p14:creationId xmlns:p14="http://schemas.microsoft.com/office/powerpoint/2010/main" val="2911854626"/>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0FBE4B4B-7D58-DC0D-5EDE-4BCF5A01FEA2}"/>
              </a:ext>
            </a:extLst>
          </p:cNvPr>
          <p:cNvSpPr txBox="1">
            <a:spLocks noGrp="1" noChangeArrowheads="1"/>
          </p:cNvSpPr>
          <p:nvPr>
            <p:ph type="sldNum" sz="quarter" idx="10"/>
          </p:nvPr>
        </p:nvSpPr>
        <p:spPr>
          <a:ln/>
        </p:spPr>
        <p:txBody>
          <a:bodyPr/>
          <a:lstStyle>
            <a:lvl1pPr>
              <a:defRPr/>
            </a:lvl1pPr>
          </a:lstStyle>
          <a:p>
            <a:pPr>
              <a:defRPr/>
            </a:pPr>
            <a:fld id="{1AF093D6-2DC2-8F4F-B630-25F818544D37}" type="slidenum">
              <a:rPr lang="en-US" altLang="en-US"/>
              <a:pPr>
                <a:defRPr/>
              </a:pPr>
              <a:t>‹#›</a:t>
            </a:fld>
            <a:endParaRPr lang="en-US" altLang="en-US"/>
          </a:p>
        </p:txBody>
      </p:sp>
    </p:spTree>
    <p:extLst>
      <p:ext uri="{BB962C8B-B14F-4D97-AF65-F5344CB8AC3E}">
        <p14:creationId xmlns:p14="http://schemas.microsoft.com/office/powerpoint/2010/main" val="1356234152"/>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9A40D560-9013-BBFB-FE81-F4F6A5CA4A60}"/>
              </a:ext>
            </a:extLst>
          </p:cNvPr>
          <p:cNvSpPr txBox="1">
            <a:spLocks noGrp="1" noChangeArrowheads="1"/>
          </p:cNvSpPr>
          <p:nvPr>
            <p:ph type="sldNum" sz="quarter" idx="10"/>
          </p:nvPr>
        </p:nvSpPr>
        <p:spPr>
          <a:ln/>
        </p:spPr>
        <p:txBody>
          <a:bodyPr/>
          <a:lstStyle>
            <a:lvl1pPr>
              <a:defRPr/>
            </a:lvl1pPr>
          </a:lstStyle>
          <a:p>
            <a:pPr>
              <a:defRPr/>
            </a:pPr>
            <a:fld id="{E2CC7C61-A319-3144-9138-E6346A373FB1}" type="slidenum">
              <a:rPr lang="en-US" altLang="en-US"/>
              <a:pPr>
                <a:defRPr/>
              </a:pPr>
              <a:t>‹#›</a:t>
            </a:fld>
            <a:endParaRPr lang="en-US" altLang="en-US"/>
          </a:p>
        </p:txBody>
      </p:sp>
    </p:spTree>
    <p:extLst>
      <p:ext uri="{BB962C8B-B14F-4D97-AF65-F5344CB8AC3E}">
        <p14:creationId xmlns:p14="http://schemas.microsoft.com/office/powerpoint/2010/main" val="671206229"/>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F4E660B4-5F56-96E8-050F-061853C9859A}"/>
              </a:ext>
            </a:extLst>
          </p:cNvPr>
          <p:cNvSpPr txBox="1">
            <a:spLocks noGrp="1" noChangeArrowheads="1"/>
          </p:cNvSpPr>
          <p:nvPr>
            <p:ph type="sldNum" sz="quarter" idx="10"/>
          </p:nvPr>
        </p:nvSpPr>
        <p:spPr>
          <a:ln/>
        </p:spPr>
        <p:txBody>
          <a:bodyPr/>
          <a:lstStyle>
            <a:lvl1pPr>
              <a:defRPr/>
            </a:lvl1pPr>
          </a:lstStyle>
          <a:p>
            <a:pPr>
              <a:defRPr/>
            </a:pPr>
            <a:fld id="{D089A156-52CE-F242-824B-7D1AD2442588}" type="slidenum">
              <a:rPr lang="en-US" altLang="en-US"/>
              <a:pPr>
                <a:defRPr/>
              </a:pPr>
              <a:t>‹#›</a:t>
            </a:fld>
            <a:endParaRPr lang="en-US" altLang="en-US"/>
          </a:p>
        </p:txBody>
      </p:sp>
    </p:spTree>
    <p:extLst>
      <p:ext uri="{BB962C8B-B14F-4D97-AF65-F5344CB8AC3E}">
        <p14:creationId xmlns:p14="http://schemas.microsoft.com/office/powerpoint/2010/main" val="2150422263"/>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ECC5454-27C4-52A0-B354-9FEA8B7F48FF}"/>
              </a:ext>
            </a:extLst>
          </p:cNvPr>
          <p:cNvSpPr txBox="1">
            <a:spLocks noGrp="1" noChangeArrowheads="1"/>
          </p:cNvSpPr>
          <p:nvPr>
            <p:ph type="sldNum" sz="quarter" idx="10"/>
          </p:nvPr>
        </p:nvSpPr>
        <p:spPr>
          <a:ln/>
        </p:spPr>
        <p:txBody>
          <a:bodyPr/>
          <a:lstStyle>
            <a:lvl1pPr>
              <a:defRPr/>
            </a:lvl1pPr>
          </a:lstStyle>
          <a:p>
            <a:pPr>
              <a:defRPr/>
            </a:pPr>
            <a:fld id="{9D1A23C3-DA0B-EB42-AFF6-CB5E5C55B705}" type="slidenum">
              <a:rPr lang="en-US" altLang="en-US"/>
              <a:pPr>
                <a:defRPr/>
              </a:pPr>
              <a:t>‹#›</a:t>
            </a:fld>
            <a:endParaRPr lang="en-US" altLang="en-US"/>
          </a:p>
        </p:txBody>
      </p:sp>
    </p:spTree>
    <p:extLst>
      <p:ext uri="{BB962C8B-B14F-4D97-AF65-F5344CB8AC3E}">
        <p14:creationId xmlns:p14="http://schemas.microsoft.com/office/powerpoint/2010/main" val="2684303028"/>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E76C1BB1-6FDA-C7D0-E086-93A5C021EBA0}"/>
              </a:ext>
            </a:extLst>
          </p:cNvPr>
          <p:cNvSpPr txBox="1">
            <a:spLocks noGrp="1" noChangeArrowheads="1"/>
          </p:cNvSpPr>
          <p:nvPr>
            <p:ph type="sldNum" sz="quarter" idx="10"/>
          </p:nvPr>
        </p:nvSpPr>
        <p:spPr>
          <a:ln/>
        </p:spPr>
        <p:txBody>
          <a:bodyPr/>
          <a:lstStyle>
            <a:lvl1pPr>
              <a:defRPr/>
            </a:lvl1pPr>
          </a:lstStyle>
          <a:p>
            <a:pPr>
              <a:defRPr/>
            </a:pPr>
            <a:fld id="{F27CD483-CC63-7948-82A8-A7B3E0E198A1}" type="slidenum">
              <a:rPr lang="en-US" altLang="en-US"/>
              <a:pPr>
                <a:defRPr/>
              </a:pPr>
              <a:t>‹#›</a:t>
            </a:fld>
            <a:endParaRPr lang="en-US" altLang="en-US"/>
          </a:p>
        </p:txBody>
      </p:sp>
    </p:spTree>
    <p:extLst>
      <p:ext uri="{BB962C8B-B14F-4D97-AF65-F5344CB8AC3E}">
        <p14:creationId xmlns:p14="http://schemas.microsoft.com/office/powerpoint/2010/main" val="3627229499"/>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08F98E5-D7E5-D97A-9496-2973829D8E47}"/>
              </a:ext>
            </a:extLst>
          </p:cNvPr>
          <p:cNvSpPr txBox="1">
            <a:spLocks noGrp="1" noChangeArrowheads="1"/>
          </p:cNvSpPr>
          <p:nvPr>
            <p:ph type="sldNum" sz="quarter" idx="10"/>
          </p:nvPr>
        </p:nvSpPr>
        <p:spPr>
          <a:ln/>
        </p:spPr>
        <p:txBody>
          <a:bodyPr/>
          <a:lstStyle>
            <a:lvl1pPr>
              <a:defRPr/>
            </a:lvl1pPr>
          </a:lstStyle>
          <a:p>
            <a:pPr>
              <a:defRPr/>
            </a:pPr>
            <a:fld id="{28648588-D9D7-CE43-831B-A0E206E6F604}" type="slidenum">
              <a:rPr lang="en-US" altLang="en-US"/>
              <a:pPr>
                <a:defRPr/>
              </a:pPr>
              <a:t>‹#›</a:t>
            </a:fld>
            <a:endParaRPr lang="en-US" altLang="en-US"/>
          </a:p>
        </p:txBody>
      </p:sp>
    </p:spTree>
    <p:extLst>
      <p:ext uri="{BB962C8B-B14F-4D97-AF65-F5344CB8AC3E}">
        <p14:creationId xmlns:p14="http://schemas.microsoft.com/office/powerpoint/2010/main" val="824799063"/>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48A85FF5-241D-F675-727C-F460949C7C01}"/>
              </a:ext>
            </a:extLst>
          </p:cNvPr>
          <p:cNvSpPr txBox="1">
            <a:spLocks noGrp="1" noChangeArrowheads="1"/>
          </p:cNvSpPr>
          <p:nvPr>
            <p:ph type="sldNum" sz="quarter" idx="10"/>
          </p:nvPr>
        </p:nvSpPr>
        <p:spPr>
          <a:ln/>
        </p:spPr>
        <p:txBody>
          <a:bodyPr/>
          <a:lstStyle>
            <a:lvl1pPr>
              <a:defRPr/>
            </a:lvl1pPr>
          </a:lstStyle>
          <a:p>
            <a:pPr>
              <a:defRPr/>
            </a:pPr>
            <a:fld id="{B6CB0B36-AF96-A54D-8ECF-8E1F904B8544}" type="slidenum">
              <a:rPr lang="en-US" altLang="en-US"/>
              <a:pPr>
                <a:defRPr/>
              </a:pPr>
              <a:t>‹#›</a:t>
            </a:fld>
            <a:endParaRPr lang="en-US" altLang="en-US"/>
          </a:p>
        </p:txBody>
      </p:sp>
    </p:spTree>
    <p:extLst>
      <p:ext uri="{BB962C8B-B14F-4D97-AF65-F5344CB8AC3E}">
        <p14:creationId xmlns:p14="http://schemas.microsoft.com/office/powerpoint/2010/main" val="233640015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C8BB4CE9-5EAC-7E74-A1DC-57174E3330AD}"/>
              </a:ext>
            </a:extLst>
          </p:cNvPr>
          <p:cNvSpPr txBox="1">
            <a:spLocks noGrp="1" noChangeArrowheads="1"/>
          </p:cNvSpPr>
          <p:nvPr>
            <p:ph type="sldNum" sz="quarter" idx="10"/>
          </p:nvPr>
        </p:nvSpPr>
        <p:spPr>
          <a:ln/>
        </p:spPr>
        <p:txBody>
          <a:bodyPr/>
          <a:lstStyle>
            <a:lvl1pPr>
              <a:defRPr/>
            </a:lvl1pPr>
          </a:lstStyle>
          <a:p>
            <a:pPr>
              <a:defRPr/>
            </a:pPr>
            <a:fld id="{8B2E8D0B-BC97-6D44-B3CE-7A9AE1319B09}" type="slidenum">
              <a:rPr lang="en-US" altLang="en-US"/>
              <a:pPr>
                <a:defRPr/>
              </a:pPr>
              <a:t>‹#›</a:t>
            </a:fld>
            <a:endParaRPr lang="en-US" altLang="en-US"/>
          </a:p>
        </p:txBody>
      </p:sp>
    </p:spTree>
    <p:extLst>
      <p:ext uri="{BB962C8B-B14F-4D97-AF65-F5344CB8AC3E}">
        <p14:creationId xmlns:p14="http://schemas.microsoft.com/office/powerpoint/2010/main" val="911334451"/>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36794F7A-54C5-9C9B-0B2A-54847BFE40B5}"/>
              </a:ext>
            </a:extLst>
          </p:cNvPr>
          <p:cNvSpPr txBox="1">
            <a:spLocks noGrp="1" noChangeArrowheads="1"/>
          </p:cNvSpPr>
          <p:nvPr>
            <p:ph type="sldNum" sz="quarter" idx="10"/>
          </p:nvPr>
        </p:nvSpPr>
        <p:spPr>
          <a:ln/>
        </p:spPr>
        <p:txBody>
          <a:bodyPr/>
          <a:lstStyle>
            <a:lvl1pPr>
              <a:defRPr/>
            </a:lvl1pPr>
          </a:lstStyle>
          <a:p>
            <a:pPr>
              <a:defRPr/>
            </a:pPr>
            <a:fld id="{3843EE50-1A54-C64D-9DA3-ABAF4B188C9A}" type="slidenum">
              <a:rPr lang="en-US" altLang="en-US"/>
              <a:pPr>
                <a:defRPr/>
              </a:pPr>
              <a:t>‹#›</a:t>
            </a:fld>
            <a:endParaRPr lang="en-US" altLang="en-US"/>
          </a:p>
        </p:txBody>
      </p:sp>
    </p:spTree>
    <p:extLst>
      <p:ext uri="{BB962C8B-B14F-4D97-AF65-F5344CB8AC3E}">
        <p14:creationId xmlns:p14="http://schemas.microsoft.com/office/powerpoint/2010/main" val="3065358418"/>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ABB4C8BE-4478-F0C5-EE0D-5E338BDDD351}"/>
              </a:ext>
            </a:extLst>
          </p:cNvPr>
          <p:cNvSpPr txBox="1">
            <a:spLocks noGrp="1" noChangeArrowheads="1"/>
          </p:cNvSpPr>
          <p:nvPr>
            <p:ph type="sldNum" sz="quarter" idx="10"/>
          </p:nvPr>
        </p:nvSpPr>
        <p:spPr>
          <a:ln/>
        </p:spPr>
        <p:txBody>
          <a:bodyPr/>
          <a:lstStyle>
            <a:lvl1pPr>
              <a:defRPr/>
            </a:lvl1pPr>
          </a:lstStyle>
          <a:p>
            <a:pPr>
              <a:defRPr/>
            </a:pPr>
            <a:fld id="{67676A24-EAA6-9548-8238-734EE2C33EF0}" type="slidenum">
              <a:rPr lang="en-US" altLang="en-US"/>
              <a:pPr>
                <a:defRPr/>
              </a:pPr>
              <a:t>‹#›</a:t>
            </a:fld>
            <a:endParaRPr lang="en-US" altLang="en-US"/>
          </a:p>
        </p:txBody>
      </p:sp>
    </p:spTree>
    <p:extLst>
      <p:ext uri="{BB962C8B-B14F-4D97-AF65-F5344CB8AC3E}">
        <p14:creationId xmlns:p14="http://schemas.microsoft.com/office/powerpoint/2010/main" val="2964761494"/>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25AB22EC-5713-F261-2BA1-A318AD8DCF24}"/>
              </a:ext>
            </a:extLst>
          </p:cNvPr>
          <p:cNvSpPr txBox="1">
            <a:spLocks noGrp="1" noChangeArrowheads="1"/>
          </p:cNvSpPr>
          <p:nvPr>
            <p:ph type="sldNum" sz="quarter" idx="10"/>
          </p:nvPr>
        </p:nvSpPr>
        <p:spPr>
          <a:ln/>
        </p:spPr>
        <p:txBody>
          <a:bodyPr/>
          <a:lstStyle>
            <a:lvl1pPr>
              <a:defRPr/>
            </a:lvl1pPr>
          </a:lstStyle>
          <a:p>
            <a:pPr>
              <a:defRPr/>
            </a:pPr>
            <a:fld id="{567EF5D2-79A0-5B4A-A5DD-8C7C910902E9}" type="slidenum">
              <a:rPr lang="en-US" altLang="en-US"/>
              <a:pPr>
                <a:defRPr/>
              </a:pPr>
              <a:t>‹#›</a:t>
            </a:fld>
            <a:endParaRPr lang="en-US" altLang="en-US"/>
          </a:p>
        </p:txBody>
      </p:sp>
    </p:spTree>
    <p:extLst>
      <p:ext uri="{BB962C8B-B14F-4D97-AF65-F5344CB8AC3E}">
        <p14:creationId xmlns:p14="http://schemas.microsoft.com/office/powerpoint/2010/main" val="3393661654"/>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592420C5-7DCB-302C-FD60-770A8BDB23D9}"/>
              </a:ext>
            </a:extLst>
          </p:cNvPr>
          <p:cNvSpPr txBox="1">
            <a:spLocks noGrp="1" noChangeArrowheads="1"/>
          </p:cNvSpPr>
          <p:nvPr>
            <p:ph type="sldNum" sz="quarter" idx="10"/>
          </p:nvPr>
        </p:nvSpPr>
        <p:spPr>
          <a:ln/>
        </p:spPr>
        <p:txBody>
          <a:bodyPr/>
          <a:lstStyle>
            <a:lvl1pPr>
              <a:defRPr/>
            </a:lvl1pPr>
          </a:lstStyle>
          <a:p>
            <a:pPr>
              <a:defRPr/>
            </a:pPr>
            <a:fld id="{EA600003-79CD-4A48-B1AE-74DB910785D2}" type="slidenum">
              <a:rPr lang="en-US" altLang="en-US"/>
              <a:pPr>
                <a:defRPr/>
              </a:pPr>
              <a:t>‹#›</a:t>
            </a:fld>
            <a:endParaRPr lang="en-US" altLang="en-US"/>
          </a:p>
        </p:txBody>
      </p:sp>
    </p:spTree>
    <p:extLst>
      <p:ext uri="{BB962C8B-B14F-4D97-AF65-F5344CB8AC3E}">
        <p14:creationId xmlns:p14="http://schemas.microsoft.com/office/powerpoint/2010/main" val="1405183254"/>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BB3B972A-0009-B604-1C8E-E6121A190A7B}"/>
              </a:ext>
            </a:extLst>
          </p:cNvPr>
          <p:cNvSpPr txBox="1">
            <a:spLocks noGrp="1" noChangeArrowheads="1"/>
          </p:cNvSpPr>
          <p:nvPr>
            <p:ph type="sldNum" sz="quarter" idx="10"/>
          </p:nvPr>
        </p:nvSpPr>
        <p:spPr>
          <a:ln/>
        </p:spPr>
        <p:txBody>
          <a:bodyPr/>
          <a:lstStyle>
            <a:lvl1pPr>
              <a:defRPr/>
            </a:lvl1pPr>
          </a:lstStyle>
          <a:p>
            <a:pPr>
              <a:defRPr/>
            </a:pPr>
            <a:fld id="{D92833FF-3666-AF4D-986B-E9241CDFAE65}" type="slidenum">
              <a:rPr lang="en-US" altLang="en-US"/>
              <a:pPr>
                <a:defRPr/>
              </a:pPr>
              <a:t>‹#›</a:t>
            </a:fld>
            <a:endParaRPr lang="en-US" altLang="en-US"/>
          </a:p>
        </p:txBody>
      </p:sp>
    </p:spTree>
    <p:extLst>
      <p:ext uri="{BB962C8B-B14F-4D97-AF65-F5344CB8AC3E}">
        <p14:creationId xmlns:p14="http://schemas.microsoft.com/office/powerpoint/2010/main" val="3220891906"/>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New Roman"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57B1A503-A145-F878-638D-76E53A1582B9}"/>
              </a:ext>
            </a:extLst>
          </p:cNvPr>
          <p:cNvSpPr txBox="1">
            <a:spLocks noGrp="1" noChangeArrowheads="1"/>
          </p:cNvSpPr>
          <p:nvPr>
            <p:ph type="sldNum" sz="quarter" idx="10"/>
          </p:nvPr>
        </p:nvSpPr>
        <p:spPr>
          <a:ln/>
        </p:spPr>
        <p:txBody>
          <a:bodyPr/>
          <a:lstStyle>
            <a:lvl1pPr>
              <a:defRPr/>
            </a:lvl1pPr>
          </a:lstStyle>
          <a:p>
            <a:pPr>
              <a:defRPr/>
            </a:pPr>
            <a:fld id="{2BF89CED-FF7A-F840-90F8-4C7D71458C62}" type="slidenum">
              <a:rPr lang="en-US" altLang="en-US"/>
              <a:pPr>
                <a:defRPr/>
              </a:pPr>
              <a:t>‹#›</a:t>
            </a:fld>
            <a:endParaRPr lang="en-US" altLang="en-US"/>
          </a:p>
        </p:txBody>
      </p:sp>
    </p:spTree>
    <p:extLst>
      <p:ext uri="{BB962C8B-B14F-4D97-AF65-F5344CB8AC3E}">
        <p14:creationId xmlns:p14="http://schemas.microsoft.com/office/powerpoint/2010/main" val="2310397104"/>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5560C480-E3CB-967D-98CE-64BF53DD0978}"/>
              </a:ext>
            </a:extLst>
          </p:cNvPr>
          <p:cNvSpPr txBox="1">
            <a:spLocks noGrp="1" noChangeArrowheads="1"/>
          </p:cNvSpPr>
          <p:nvPr>
            <p:ph type="sldNum" sz="quarter" idx="10"/>
          </p:nvPr>
        </p:nvSpPr>
        <p:spPr>
          <a:ln/>
        </p:spPr>
        <p:txBody>
          <a:bodyPr/>
          <a:lstStyle>
            <a:lvl1pPr>
              <a:defRPr/>
            </a:lvl1pPr>
          </a:lstStyle>
          <a:p>
            <a:pPr>
              <a:defRPr/>
            </a:pPr>
            <a:fld id="{998D284F-6B08-5940-9649-4AEEFC3EE812}" type="slidenum">
              <a:rPr lang="en-US" altLang="en-US"/>
              <a:pPr>
                <a:defRPr/>
              </a:pPr>
              <a:t>‹#›</a:t>
            </a:fld>
            <a:endParaRPr lang="en-US" altLang="en-US"/>
          </a:p>
        </p:txBody>
      </p:sp>
    </p:spTree>
    <p:extLst>
      <p:ext uri="{BB962C8B-B14F-4D97-AF65-F5344CB8AC3E}">
        <p14:creationId xmlns:p14="http://schemas.microsoft.com/office/powerpoint/2010/main" val="2082808994"/>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8A2B708-A8E5-CDBA-4D7A-8C506AFF17F0}"/>
              </a:ext>
            </a:extLst>
          </p:cNvPr>
          <p:cNvSpPr txBox="1">
            <a:spLocks noGrp="1" noChangeArrowheads="1"/>
          </p:cNvSpPr>
          <p:nvPr>
            <p:ph type="sldNum" sz="quarter" idx="10"/>
          </p:nvPr>
        </p:nvSpPr>
        <p:spPr>
          <a:ln/>
        </p:spPr>
        <p:txBody>
          <a:bodyPr/>
          <a:lstStyle>
            <a:lvl1pPr>
              <a:defRPr/>
            </a:lvl1pPr>
          </a:lstStyle>
          <a:p>
            <a:pPr>
              <a:defRPr/>
            </a:pPr>
            <a:fld id="{D936C531-9678-024F-BDE0-1A569B2D36E2}" type="slidenum">
              <a:rPr lang="en-US" altLang="en-US"/>
              <a:pPr>
                <a:defRPr/>
              </a:pPr>
              <a:t>‹#›</a:t>
            </a:fld>
            <a:endParaRPr lang="en-US" altLang="en-US"/>
          </a:p>
        </p:txBody>
      </p:sp>
    </p:spTree>
    <p:extLst>
      <p:ext uri="{BB962C8B-B14F-4D97-AF65-F5344CB8AC3E}">
        <p14:creationId xmlns:p14="http://schemas.microsoft.com/office/powerpoint/2010/main" val="1813378803"/>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2418C545-1CEC-CDA8-077E-60BC0E1BC0C3}"/>
              </a:ext>
            </a:extLst>
          </p:cNvPr>
          <p:cNvSpPr txBox="1">
            <a:spLocks noGrp="1" noChangeArrowheads="1"/>
          </p:cNvSpPr>
          <p:nvPr>
            <p:ph type="sldNum" sz="quarter" idx="10"/>
          </p:nvPr>
        </p:nvSpPr>
        <p:spPr>
          <a:ln/>
        </p:spPr>
        <p:txBody>
          <a:bodyPr/>
          <a:lstStyle>
            <a:lvl1pPr>
              <a:defRPr/>
            </a:lvl1pPr>
          </a:lstStyle>
          <a:p>
            <a:pPr>
              <a:defRPr/>
            </a:pPr>
            <a:fld id="{8D6D726B-666D-3F40-834E-9F8422D8003F}" type="slidenum">
              <a:rPr lang="en-US" altLang="en-US"/>
              <a:pPr>
                <a:defRPr/>
              </a:pPr>
              <a:t>‹#›</a:t>
            </a:fld>
            <a:endParaRPr lang="en-US" altLang="en-US"/>
          </a:p>
        </p:txBody>
      </p:sp>
    </p:spTree>
    <p:extLst>
      <p:ext uri="{BB962C8B-B14F-4D97-AF65-F5344CB8AC3E}">
        <p14:creationId xmlns:p14="http://schemas.microsoft.com/office/powerpoint/2010/main" val="872540713"/>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5332870-59D6-6803-9F45-50D6F91066F3}"/>
              </a:ext>
            </a:extLst>
          </p:cNvPr>
          <p:cNvSpPr txBox="1">
            <a:spLocks noGrp="1" noChangeArrowheads="1"/>
          </p:cNvSpPr>
          <p:nvPr>
            <p:ph type="sldNum" sz="quarter" idx="10"/>
          </p:nvPr>
        </p:nvSpPr>
        <p:spPr>
          <a:ln/>
        </p:spPr>
        <p:txBody>
          <a:bodyPr/>
          <a:lstStyle>
            <a:lvl1pPr>
              <a:defRPr/>
            </a:lvl1pPr>
          </a:lstStyle>
          <a:p>
            <a:pPr>
              <a:defRPr/>
            </a:pPr>
            <a:fld id="{C70BE9D9-3BF5-124A-9D2B-97789C80ED8E}" type="slidenum">
              <a:rPr lang="en-US" altLang="en-US"/>
              <a:pPr>
                <a:defRPr/>
              </a:pPr>
              <a:t>‹#›</a:t>
            </a:fld>
            <a:endParaRPr lang="en-US" altLang="en-US"/>
          </a:p>
        </p:txBody>
      </p:sp>
    </p:spTree>
    <p:extLst>
      <p:ext uri="{BB962C8B-B14F-4D97-AF65-F5344CB8AC3E}">
        <p14:creationId xmlns:p14="http://schemas.microsoft.com/office/powerpoint/2010/main" val="30809065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FDC0754C-663B-AAE4-560E-BF28648A01DE}"/>
              </a:ext>
            </a:extLst>
          </p:cNvPr>
          <p:cNvSpPr txBox="1">
            <a:spLocks noGrp="1" noChangeArrowheads="1"/>
          </p:cNvSpPr>
          <p:nvPr>
            <p:ph type="sldNum" sz="quarter" idx="10"/>
          </p:nvPr>
        </p:nvSpPr>
        <p:spPr>
          <a:ln/>
        </p:spPr>
        <p:txBody>
          <a:bodyPr/>
          <a:lstStyle>
            <a:lvl1pPr>
              <a:defRPr/>
            </a:lvl1pPr>
          </a:lstStyle>
          <a:p>
            <a:pPr>
              <a:defRPr/>
            </a:pPr>
            <a:fld id="{5B32C063-8A8B-D347-A276-C3381235E996}" type="slidenum">
              <a:rPr lang="en-US" altLang="en-US"/>
              <a:pPr>
                <a:defRPr/>
              </a:pPr>
              <a:t>‹#›</a:t>
            </a:fld>
            <a:endParaRPr lang="en-US" altLang="en-US"/>
          </a:p>
        </p:txBody>
      </p:sp>
    </p:spTree>
    <p:extLst>
      <p:ext uri="{BB962C8B-B14F-4D97-AF65-F5344CB8AC3E}">
        <p14:creationId xmlns:p14="http://schemas.microsoft.com/office/powerpoint/2010/main" val="376722770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350D5879-24F7-B2F0-949E-B18D4F74F474}"/>
              </a:ext>
            </a:extLst>
          </p:cNvPr>
          <p:cNvSpPr txBox="1">
            <a:spLocks noGrp="1" noChangeArrowheads="1"/>
          </p:cNvSpPr>
          <p:nvPr>
            <p:ph type="sldNum" sz="quarter" idx="10"/>
          </p:nvPr>
        </p:nvSpPr>
        <p:spPr>
          <a:ln/>
        </p:spPr>
        <p:txBody>
          <a:bodyPr/>
          <a:lstStyle>
            <a:lvl1pPr>
              <a:defRPr/>
            </a:lvl1pPr>
          </a:lstStyle>
          <a:p>
            <a:pPr>
              <a:defRPr/>
            </a:pPr>
            <a:fld id="{7C5A4180-AB59-2F46-8179-B091EFF03F5A}" type="slidenum">
              <a:rPr lang="en-US" altLang="en-US"/>
              <a:pPr>
                <a:defRPr/>
              </a:pPr>
              <a:t>‹#›</a:t>
            </a:fld>
            <a:endParaRPr lang="en-US" altLang="en-US"/>
          </a:p>
        </p:txBody>
      </p:sp>
    </p:spTree>
    <p:extLst>
      <p:ext uri="{BB962C8B-B14F-4D97-AF65-F5344CB8AC3E}">
        <p14:creationId xmlns:p14="http://schemas.microsoft.com/office/powerpoint/2010/main" val="4282720445"/>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1E16D415-47A2-0B30-0A95-2EC7C1A22FD8}"/>
              </a:ext>
            </a:extLst>
          </p:cNvPr>
          <p:cNvSpPr txBox="1">
            <a:spLocks noGrp="1" noChangeArrowheads="1"/>
          </p:cNvSpPr>
          <p:nvPr>
            <p:ph type="sldNum" sz="quarter" idx="10"/>
          </p:nvPr>
        </p:nvSpPr>
        <p:spPr>
          <a:ln/>
        </p:spPr>
        <p:txBody>
          <a:bodyPr/>
          <a:lstStyle>
            <a:lvl1pPr>
              <a:defRPr/>
            </a:lvl1pPr>
          </a:lstStyle>
          <a:p>
            <a:pPr>
              <a:defRPr/>
            </a:pPr>
            <a:fld id="{34F7A05E-8721-AC4D-9943-45B58713B1A1}" type="slidenum">
              <a:rPr lang="en-US" altLang="en-US"/>
              <a:pPr>
                <a:defRPr/>
              </a:pPr>
              <a:t>‹#›</a:t>
            </a:fld>
            <a:endParaRPr lang="en-US" altLang="en-US"/>
          </a:p>
        </p:txBody>
      </p:sp>
    </p:spTree>
    <p:extLst>
      <p:ext uri="{BB962C8B-B14F-4D97-AF65-F5344CB8AC3E}">
        <p14:creationId xmlns:p14="http://schemas.microsoft.com/office/powerpoint/2010/main" val="3480655843"/>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91BD97CB-45A3-ADA2-0B41-DC4E0898231A}"/>
              </a:ext>
            </a:extLst>
          </p:cNvPr>
          <p:cNvSpPr txBox="1">
            <a:spLocks noGrp="1" noChangeArrowheads="1"/>
          </p:cNvSpPr>
          <p:nvPr>
            <p:ph type="sldNum" sz="quarter" idx="10"/>
          </p:nvPr>
        </p:nvSpPr>
        <p:spPr>
          <a:ln/>
        </p:spPr>
        <p:txBody>
          <a:bodyPr/>
          <a:lstStyle>
            <a:lvl1pPr>
              <a:defRPr/>
            </a:lvl1pPr>
          </a:lstStyle>
          <a:p>
            <a:pPr>
              <a:defRPr/>
            </a:pPr>
            <a:fld id="{A7A23691-8288-8A42-8D08-D572F9138CB9}" type="slidenum">
              <a:rPr lang="en-US" altLang="en-US"/>
              <a:pPr>
                <a:defRPr/>
              </a:pPr>
              <a:t>‹#›</a:t>
            </a:fld>
            <a:endParaRPr lang="en-US" altLang="en-US"/>
          </a:p>
        </p:txBody>
      </p:sp>
    </p:spTree>
    <p:extLst>
      <p:ext uri="{BB962C8B-B14F-4D97-AF65-F5344CB8AC3E}">
        <p14:creationId xmlns:p14="http://schemas.microsoft.com/office/powerpoint/2010/main" val="3830803441"/>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BE1482E6-C020-677F-C396-23D937CB867F}"/>
              </a:ext>
            </a:extLst>
          </p:cNvPr>
          <p:cNvSpPr txBox="1">
            <a:spLocks noGrp="1" noChangeArrowheads="1"/>
          </p:cNvSpPr>
          <p:nvPr>
            <p:ph type="sldNum" sz="quarter" idx="10"/>
          </p:nvPr>
        </p:nvSpPr>
        <p:spPr>
          <a:ln/>
        </p:spPr>
        <p:txBody>
          <a:bodyPr/>
          <a:lstStyle>
            <a:lvl1pPr>
              <a:defRPr/>
            </a:lvl1pPr>
          </a:lstStyle>
          <a:p>
            <a:pPr>
              <a:defRPr/>
            </a:pPr>
            <a:fld id="{D9F08E8C-E3BD-2340-A9BE-3ED5BCA0B54B}" type="slidenum">
              <a:rPr lang="en-US" altLang="en-US"/>
              <a:pPr>
                <a:defRPr/>
              </a:pPr>
              <a:t>‹#›</a:t>
            </a:fld>
            <a:endParaRPr lang="en-US" altLang="en-US"/>
          </a:p>
        </p:txBody>
      </p:sp>
    </p:spTree>
    <p:extLst>
      <p:ext uri="{BB962C8B-B14F-4D97-AF65-F5344CB8AC3E}">
        <p14:creationId xmlns:p14="http://schemas.microsoft.com/office/powerpoint/2010/main" val="2337575845"/>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B8675E13-BA48-B1BB-AF48-7BBFD12DC1A9}"/>
              </a:ext>
            </a:extLst>
          </p:cNvPr>
          <p:cNvSpPr txBox="1">
            <a:spLocks noGrp="1" noChangeArrowheads="1"/>
          </p:cNvSpPr>
          <p:nvPr>
            <p:ph type="sldNum" sz="quarter" idx="10"/>
          </p:nvPr>
        </p:nvSpPr>
        <p:spPr>
          <a:ln/>
        </p:spPr>
        <p:txBody>
          <a:bodyPr/>
          <a:lstStyle>
            <a:lvl1pPr>
              <a:defRPr/>
            </a:lvl1pPr>
          </a:lstStyle>
          <a:p>
            <a:pPr>
              <a:defRPr/>
            </a:pPr>
            <a:fld id="{48C5CC67-ABDE-D540-9D2C-492D9BB03E1B}" type="slidenum">
              <a:rPr lang="en-US" altLang="en-US"/>
              <a:pPr>
                <a:defRPr/>
              </a:pPr>
              <a:t>‹#›</a:t>
            </a:fld>
            <a:endParaRPr lang="en-US" altLang="en-US"/>
          </a:p>
        </p:txBody>
      </p:sp>
    </p:spTree>
    <p:extLst>
      <p:ext uri="{BB962C8B-B14F-4D97-AF65-F5344CB8AC3E}">
        <p14:creationId xmlns:p14="http://schemas.microsoft.com/office/powerpoint/2010/main" val="1158601134"/>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E4C1761-51DF-366B-2D9C-0A1A0409F079}"/>
              </a:ext>
            </a:extLst>
          </p:cNvPr>
          <p:cNvSpPr txBox="1">
            <a:spLocks noGrp="1" noChangeArrowheads="1"/>
          </p:cNvSpPr>
          <p:nvPr>
            <p:ph type="sldNum" sz="quarter" idx="10"/>
          </p:nvPr>
        </p:nvSpPr>
        <p:spPr>
          <a:ln/>
        </p:spPr>
        <p:txBody>
          <a:bodyPr/>
          <a:lstStyle>
            <a:lvl1pPr>
              <a:defRPr/>
            </a:lvl1pPr>
          </a:lstStyle>
          <a:p>
            <a:pPr>
              <a:defRPr/>
            </a:pPr>
            <a:fld id="{5495A5DE-CD08-8A4B-ABC5-80E22172DC8D}" type="slidenum">
              <a:rPr lang="en-US" altLang="en-US"/>
              <a:pPr>
                <a:defRPr/>
              </a:pPr>
              <a:t>‹#›</a:t>
            </a:fld>
            <a:endParaRPr lang="en-US" altLang="en-US"/>
          </a:p>
        </p:txBody>
      </p:sp>
    </p:spTree>
    <p:extLst>
      <p:ext uri="{BB962C8B-B14F-4D97-AF65-F5344CB8AC3E}">
        <p14:creationId xmlns:p14="http://schemas.microsoft.com/office/powerpoint/2010/main" val="2583643384"/>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BBA80459-A23E-5427-4D4E-95EC69F97D38}"/>
              </a:ext>
            </a:extLst>
          </p:cNvPr>
          <p:cNvSpPr txBox="1">
            <a:spLocks noGrp="1" noChangeArrowheads="1"/>
          </p:cNvSpPr>
          <p:nvPr>
            <p:ph type="sldNum" sz="quarter" idx="10"/>
          </p:nvPr>
        </p:nvSpPr>
        <p:spPr>
          <a:ln/>
        </p:spPr>
        <p:txBody>
          <a:bodyPr/>
          <a:lstStyle>
            <a:lvl1pPr>
              <a:defRPr/>
            </a:lvl1pPr>
          </a:lstStyle>
          <a:p>
            <a:pPr>
              <a:defRPr/>
            </a:pPr>
            <a:fld id="{7F18588C-8BBF-4B44-9E5A-FA67EACBC4CE}" type="slidenum">
              <a:rPr lang="en-US" altLang="en-US"/>
              <a:pPr>
                <a:defRPr/>
              </a:pPr>
              <a:t>‹#›</a:t>
            </a:fld>
            <a:endParaRPr lang="en-US" altLang="en-US"/>
          </a:p>
        </p:txBody>
      </p:sp>
    </p:spTree>
    <p:extLst>
      <p:ext uri="{BB962C8B-B14F-4D97-AF65-F5344CB8AC3E}">
        <p14:creationId xmlns:p14="http://schemas.microsoft.com/office/powerpoint/2010/main" val="3395367054"/>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FEFAB4FE-B063-4572-FD88-C66AA40D6913}"/>
              </a:ext>
            </a:extLst>
          </p:cNvPr>
          <p:cNvSpPr txBox="1">
            <a:spLocks noGrp="1" noChangeArrowheads="1"/>
          </p:cNvSpPr>
          <p:nvPr>
            <p:ph type="sldNum" sz="quarter" idx="10"/>
          </p:nvPr>
        </p:nvSpPr>
        <p:spPr>
          <a:ln/>
        </p:spPr>
        <p:txBody>
          <a:bodyPr/>
          <a:lstStyle>
            <a:lvl1pPr>
              <a:defRPr/>
            </a:lvl1pPr>
          </a:lstStyle>
          <a:p>
            <a:pPr>
              <a:defRPr/>
            </a:pPr>
            <a:fld id="{6FCDD89D-E0FA-6E46-9002-31A688AF27A7}" type="slidenum">
              <a:rPr lang="en-US" altLang="en-US"/>
              <a:pPr>
                <a:defRPr/>
              </a:pPr>
              <a:t>‹#›</a:t>
            </a:fld>
            <a:endParaRPr lang="en-US" altLang="en-US"/>
          </a:p>
        </p:txBody>
      </p:sp>
    </p:spTree>
    <p:extLst>
      <p:ext uri="{BB962C8B-B14F-4D97-AF65-F5344CB8AC3E}">
        <p14:creationId xmlns:p14="http://schemas.microsoft.com/office/powerpoint/2010/main" val="3765409970"/>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8AEFE2A3-819E-9A3F-9804-357C3337D39E}"/>
              </a:ext>
            </a:extLst>
          </p:cNvPr>
          <p:cNvSpPr txBox="1">
            <a:spLocks noGrp="1" noChangeArrowheads="1"/>
          </p:cNvSpPr>
          <p:nvPr>
            <p:ph type="sldNum" sz="quarter" idx="10"/>
          </p:nvPr>
        </p:nvSpPr>
        <p:spPr>
          <a:ln/>
        </p:spPr>
        <p:txBody>
          <a:bodyPr/>
          <a:lstStyle>
            <a:lvl1pPr>
              <a:defRPr/>
            </a:lvl1pPr>
          </a:lstStyle>
          <a:p>
            <a:pPr>
              <a:defRPr/>
            </a:pPr>
            <a:fld id="{DF6C3171-EB88-9341-BE22-115E4AA21A24}" type="slidenum">
              <a:rPr lang="en-US" altLang="en-US"/>
              <a:pPr>
                <a:defRPr/>
              </a:pPr>
              <a:t>‹#›</a:t>
            </a:fld>
            <a:endParaRPr lang="en-US" altLang="en-US"/>
          </a:p>
        </p:txBody>
      </p:sp>
    </p:spTree>
    <p:extLst>
      <p:ext uri="{BB962C8B-B14F-4D97-AF65-F5344CB8AC3E}">
        <p14:creationId xmlns:p14="http://schemas.microsoft.com/office/powerpoint/2010/main" val="819450598"/>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D0368174-23BF-25C4-72DC-0C621F990845}"/>
              </a:ext>
            </a:extLst>
          </p:cNvPr>
          <p:cNvSpPr txBox="1">
            <a:spLocks noGrp="1" noChangeArrowheads="1"/>
          </p:cNvSpPr>
          <p:nvPr>
            <p:ph type="sldNum" sz="quarter" idx="10"/>
          </p:nvPr>
        </p:nvSpPr>
        <p:spPr>
          <a:ln/>
        </p:spPr>
        <p:txBody>
          <a:bodyPr/>
          <a:lstStyle>
            <a:lvl1pPr>
              <a:defRPr/>
            </a:lvl1pPr>
          </a:lstStyle>
          <a:p>
            <a:pPr>
              <a:defRPr/>
            </a:pPr>
            <a:fld id="{CD58FDE0-C714-A043-BA60-9D8888C22B25}" type="slidenum">
              <a:rPr lang="en-US" altLang="en-US"/>
              <a:pPr>
                <a:defRPr/>
              </a:pPr>
              <a:t>‹#›</a:t>
            </a:fld>
            <a:endParaRPr lang="en-US" altLang="en-US"/>
          </a:p>
        </p:txBody>
      </p:sp>
    </p:spTree>
    <p:extLst>
      <p:ext uri="{BB962C8B-B14F-4D97-AF65-F5344CB8AC3E}">
        <p14:creationId xmlns:p14="http://schemas.microsoft.com/office/powerpoint/2010/main" val="3789119959"/>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99758FFA-145E-4C0D-66C1-B638E6040D17}"/>
              </a:ext>
            </a:extLst>
          </p:cNvPr>
          <p:cNvSpPr txBox="1">
            <a:spLocks noGrp="1" noChangeArrowheads="1"/>
          </p:cNvSpPr>
          <p:nvPr>
            <p:ph type="sldNum" sz="quarter" idx="10"/>
          </p:nvPr>
        </p:nvSpPr>
        <p:spPr>
          <a:ln/>
        </p:spPr>
        <p:txBody>
          <a:bodyPr/>
          <a:lstStyle>
            <a:lvl1pPr>
              <a:defRPr/>
            </a:lvl1pPr>
          </a:lstStyle>
          <a:p>
            <a:pPr>
              <a:defRPr/>
            </a:pPr>
            <a:fld id="{B8C3C03B-0447-1043-958F-6EB9217125BA}" type="slidenum">
              <a:rPr lang="en-US" altLang="en-US"/>
              <a:pPr>
                <a:defRPr/>
              </a:pPr>
              <a:t>‹#›</a:t>
            </a:fld>
            <a:endParaRPr lang="en-US" altLang="en-US"/>
          </a:p>
        </p:txBody>
      </p:sp>
    </p:spTree>
    <p:extLst>
      <p:ext uri="{BB962C8B-B14F-4D97-AF65-F5344CB8AC3E}">
        <p14:creationId xmlns:p14="http://schemas.microsoft.com/office/powerpoint/2010/main" val="77131834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3E6C3EF3-DDA3-E29A-E56B-1522766CA672}"/>
              </a:ext>
            </a:extLst>
          </p:cNvPr>
          <p:cNvSpPr txBox="1">
            <a:spLocks noGrp="1" noChangeArrowheads="1"/>
          </p:cNvSpPr>
          <p:nvPr>
            <p:ph type="sldNum" sz="quarter" idx="10"/>
          </p:nvPr>
        </p:nvSpPr>
        <p:spPr>
          <a:ln/>
        </p:spPr>
        <p:txBody>
          <a:bodyPr/>
          <a:lstStyle>
            <a:lvl1pPr>
              <a:defRPr/>
            </a:lvl1pPr>
          </a:lstStyle>
          <a:p>
            <a:pPr>
              <a:defRPr/>
            </a:pPr>
            <a:fld id="{526DC513-2CFC-AA49-9B97-15DBF6CC7647}" type="slidenum">
              <a:rPr lang="en-US" altLang="en-US"/>
              <a:pPr>
                <a:defRPr/>
              </a:pPr>
              <a:t>‹#›</a:t>
            </a:fld>
            <a:endParaRPr lang="en-US" altLang="en-US"/>
          </a:p>
        </p:txBody>
      </p:sp>
    </p:spTree>
    <p:extLst>
      <p:ext uri="{BB962C8B-B14F-4D97-AF65-F5344CB8AC3E}">
        <p14:creationId xmlns:p14="http://schemas.microsoft.com/office/powerpoint/2010/main" val="2336272273"/>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30082C4-A2A6-1E68-6EAC-23B77F8CE219}"/>
              </a:ext>
            </a:extLst>
          </p:cNvPr>
          <p:cNvSpPr txBox="1">
            <a:spLocks noGrp="1" noChangeArrowheads="1"/>
          </p:cNvSpPr>
          <p:nvPr>
            <p:ph type="sldNum" sz="quarter" idx="10"/>
          </p:nvPr>
        </p:nvSpPr>
        <p:spPr>
          <a:ln/>
        </p:spPr>
        <p:txBody>
          <a:bodyPr/>
          <a:lstStyle>
            <a:lvl1pPr>
              <a:defRPr/>
            </a:lvl1pPr>
          </a:lstStyle>
          <a:p>
            <a:pPr>
              <a:defRPr/>
            </a:pPr>
            <a:fld id="{78E33340-6500-B146-9B80-EA6E017E0512}" type="slidenum">
              <a:rPr lang="en-US" altLang="en-US"/>
              <a:pPr>
                <a:defRPr/>
              </a:pPr>
              <a:t>‹#›</a:t>
            </a:fld>
            <a:endParaRPr lang="en-US" altLang="en-US"/>
          </a:p>
        </p:txBody>
      </p:sp>
    </p:spTree>
    <p:extLst>
      <p:ext uri="{BB962C8B-B14F-4D97-AF65-F5344CB8AC3E}">
        <p14:creationId xmlns:p14="http://schemas.microsoft.com/office/powerpoint/2010/main" val="1671765491"/>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7E681756-B3BA-1EDE-5963-5DB926D9AC08}"/>
              </a:ext>
            </a:extLst>
          </p:cNvPr>
          <p:cNvSpPr txBox="1">
            <a:spLocks noGrp="1" noChangeArrowheads="1"/>
          </p:cNvSpPr>
          <p:nvPr>
            <p:ph type="sldNum" sz="quarter" idx="10"/>
          </p:nvPr>
        </p:nvSpPr>
        <p:spPr>
          <a:ln/>
        </p:spPr>
        <p:txBody>
          <a:bodyPr/>
          <a:lstStyle>
            <a:lvl1pPr>
              <a:defRPr/>
            </a:lvl1pPr>
          </a:lstStyle>
          <a:p>
            <a:pPr>
              <a:defRPr/>
            </a:pPr>
            <a:fld id="{FF336EB6-1751-D641-9D13-4EB0269015A9}" type="slidenum">
              <a:rPr lang="en-US" altLang="en-US"/>
              <a:pPr>
                <a:defRPr/>
              </a:pPr>
              <a:t>‹#›</a:t>
            </a:fld>
            <a:endParaRPr lang="en-US" altLang="en-US"/>
          </a:p>
        </p:txBody>
      </p:sp>
    </p:spTree>
    <p:extLst>
      <p:ext uri="{BB962C8B-B14F-4D97-AF65-F5344CB8AC3E}">
        <p14:creationId xmlns:p14="http://schemas.microsoft.com/office/powerpoint/2010/main" val="2393879671"/>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12313C0C-FD4C-D584-20FE-C9824DEBB9F9}"/>
              </a:ext>
            </a:extLst>
          </p:cNvPr>
          <p:cNvSpPr txBox="1">
            <a:spLocks noGrp="1" noChangeArrowheads="1"/>
          </p:cNvSpPr>
          <p:nvPr>
            <p:ph type="sldNum" sz="quarter" idx="10"/>
          </p:nvPr>
        </p:nvSpPr>
        <p:spPr>
          <a:ln/>
        </p:spPr>
        <p:txBody>
          <a:bodyPr/>
          <a:lstStyle>
            <a:lvl1pPr>
              <a:defRPr/>
            </a:lvl1pPr>
          </a:lstStyle>
          <a:p>
            <a:pPr>
              <a:defRPr/>
            </a:pPr>
            <a:fld id="{B69EA441-D792-CB40-B6EB-3595B510DE3F}" type="slidenum">
              <a:rPr lang="en-US" altLang="en-US"/>
              <a:pPr>
                <a:defRPr/>
              </a:pPr>
              <a:t>‹#›</a:t>
            </a:fld>
            <a:endParaRPr lang="en-US" altLang="en-US"/>
          </a:p>
        </p:txBody>
      </p:sp>
    </p:spTree>
    <p:extLst>
      <p:ext uri="{BB962C8B-B14F-4D97-AF65-F5344CB8AC3E}">
        <p14:creationId xmlns:p14="http://schemas.microsoft.com/office/powerpoint/2010/main" val="990397"/>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C33EBED4-3153-4ECB-FFF6-808A5D92FE80}"/>
              </a:ext>
            </a:extLst>
          </p:cNvPr>
          <p:cNvSpPr txBox="1">
            <a:spLocks noGrp="1" noChangeArrowheads="1"/>
          </p:cNvSpPr>
          <p:nvPr>
            <p:ph type="sldNum" sz="quarter" idx="10"/>
          </p:nvPr>
        </p:nvSpPr>
        <p:spPr>
          <a:ln/>
        </p:spPr>
        <p:txBody>
          <a:bodyPr/>
          <a:lstStyle>
            <a:lvl1pPr>
              <a:defRPr/>
            </a:lvl1pPr>
          </a:lstStyle>
          <a:p>
            <a:pPr>
              <a:defRPr/>
            </a:pPr>
            <a:fld id="{86E14B37-AA05-454C-B172-399FFFD44214}" type="slidenum">
              <a:rPr lang="en-US" altLang="en-US"/>
              <a:pPr>
                <a:defRPr/>
              </a:pPr>
              <a:t>‹#›</a:t>
            </a:fld>
            <a:endParaRPr lang="en-US" altLang="en-US"/>
          </a:p>
        </p:txBody>
      </p:sp>
    </p:spTree>
    <p:extLst>
      <p:ext uri="{BB962C8B-B14F-4D97-AF65-F5344CB8AC3E}">
        <p14:creationId xmlns:p14="http://schemas.microsoft.com/office/powerpoint/2010/main" val="2589169822"/>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3B61AE6E-4BB3-73B5-881E-AA1C65A18985}"/>
              </a:ext>
            </a:extLst>
          </p:cNvPr>
          <p:cNvSpPr txBox="1">
            <a:spLocks noGrp="1" noChangeArrowheads="1"/>
          </p:cNvSpPr>
          <p:nvPr>
            <p:ph type="sldNum" sz="quarter" idx="10"/>
          </p:nvPr>
        </p:nvSpPr>
        <p:spPr>
          <a:ln/>
        </p:spPr>
        <p:txBody>
          <a:bodyPr/>
          <a:lstStyle>
            <a:lvl1pPr>
              <a:defRPr/>
            </a:lvl1pPr>
          </a:lstStyle>
          <a:p>
            <a:pPr>
              <a:defRPr/>
            </a:pPr>
            <a:fld id="{57D1DAD7-CE55-BD45-86FD-293B20615CEF}" type="slidenum">
              <a:rPr lang="en-US" altLang="en-US"/>
              <a:pPr>
                <a:defRPr/>
              </a:pPr>
              <a:t>‹#›</a:t>
            </a:fld>
            <a:endParaRPr lang="en-US" altLang="en-US"/>
          </a:p>
        </p:txBody>
      </p:sp>
    </p:spTree>
    <p:extLst>
      <p:ext uri="{BB962C8B-B14F-4D97-AF65-F5344CB8AC3E}">
        <p14:creationId xmlns:p14="http://schemas.microsoft.com/office/powerpoint/2010/main" val="3247492871"/>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A0E5079-4F9B-6ED1-B7DD-C26DE47BA920}"/>
              </a:ext>
            </a:extLst>
          </p:cNvPr>
          <p:cNvSpPr txBox="1">
            <a:spLocks noGrp="1" noChangeArrowheads="1"/>
          </p:cNvSpPr>
          <p:nvPr>
            <p:ph type="sldNum" sz="quarter" idx="10"/>
          </p:nvPr>
        </p:nvSpPr>
        <p:spPr>
          <a:ln/>
        </p:spPr>
        <p:txBody>
          <a:bodyPr/>
          <a:lstStyle>
            <a:lvl1pPr>
              <a:defRPr/>
            </a:lvl1pPr>
          </a:lstStyle>
          <a:p>
            <a:pPr>
              <a:defRPr/>
            </a:pPr>
            <a:fld id="{0DC4FFDE-72C0-DA44-A931-A46061D9EB7E}" type="slidenum">
              <a:rPr lang="en-US" altLang="en-US"/>
              <a:pPr>
                <a:defRPr/>
              </a:pPr>
              <a:t>‹#›</a:t>
            </a:fld>
            <a:endParaRPr lang="en-US" altLang="en-US"/>
          </a:p>
        </p:txBody>
      </p:sp>
    </p:spTree>
    <p:extLst>
      <p:ext uri="{BB962C8B-B14F-4D97-AF65-F5344CB8AC3E}">
        <p14:creationId xmlns:p14="http://schemas.microsoft.com/office/powerpoint/2010/main" val="1050762745"/>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8AED40E2-E2F9-CAE0-8DCD-22B789AF3410}"/>
              </a:ext>
            </a:extLst>
          </p:cNvPr>
          <p:cNvSpPr txBox="1">
            <a:spLocks noGrp="1" noChangeArrowheads="1"/>
          </p:cNvSpPr>
          <p:nvPr>
            <p:ph type="sldNum" sz="quarter" idx="10"/>
          </p:nvPr>
        </p:nvSpPr>
        <p:spPr>
          <a:ln/>
        </p:spPr>
        <p:txBody>
          <a:bodyPr/>
          <a:lstStyle>
            <a:lvl1pPr>
              <a:defRPr/>
            </a:lvl1pPr>
          </a:lstStyle>
          <a:p>
            <a:pPr>
              <a:defRPr/>
            </a:pPr>
            <a:fld id="{376FCBF6-F16A-1B42-A205-59CCED45C19F}" type="slidenum">
              <a:rPr lang="en-US" altLang="en-US"/>
              <a:pPr>
                <a:defRPr/>
              </a:pPr>
              <a:t>‹#›</a:t>
            </a:fld>
            <a:endParaRPr lang="en-US" altLang="en-US"/>
          </a:p>
        </p:txBody>
      </p:sp>
    </p:spTree>
    <p:extLst>
      <p:ext uri="{BB962C8B-B14F-4D97-AF65-F5344CB8AC3E}">
        <p14:creationId xmlns:p14="http://schemas.microsoft.com/office/powerpoint/2010/main" val="1135459714"/>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New Roman"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8A9C2030-0ABD-976A-0EED-08AD5F73FD4F}"/>
              </a:ext>
            </a:extLst>
          </p:cNvPr>
          <p:cNvSpPr txBox="1">
            <a:spLocks noGrp="1" noChangeArrowheads="1"/>
          </p:cNvSpPr>
          <p:nvPr>
            <p:ph type="sldNum" sz="quarter" idx="10"/>
          </p:nvPr>
        </p:nvSpPr>
        <p:spPr>
          <a:ln/>
        </p:spPr>
        <p:txBody>
          <a:bodyPr/>
          <a:lstStyle>
            <a:lvl1pPr>
              <a:defRPr/>
            </a:lvl1pPr>
          </a:lstStyle>
          <a:p>
            <a:pPr>
              <a:defRPr/>
            </a:pPr>
            <a:fld id="{7A374459-EA32-AC41-AF40-0DDAB5CA52EA}" type="slidenum">
              <a:rPr lang="en-US" altLang="en-US"/>
              <a:pPr>
                <a:defRPr/>
              </a:pPr>
              <a:t>‹#›</a:t>
            </a:fld>
            <a:endParaRPr lang="en-US" altLang="en-US"/>
          </a:p>
        </p:txBody>
      </p:sp>
    </p:spTree>
    <p:extLst>
      <p:ext uri="{BB962C8B-B14F-4D97-AF65-F5344CB8AC3E}">
        <p14:creationId xmlns:p14="http://schemas.microsoft.com/office/powerpoint/2010/main" val="1829847618"/>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39CB58EB-DF3C-F4E2-8749-B7E11B2754C9}"/>
              </a:ext>
            </a:extLst>
          </p:cNvPr>
          <p:cNvSpPr txBox="1">
            <a:spLocks noGrp="1" noChangeArrowheads="1"/>
          </p:cNvSpPr>
          <p:nvPr>
            <p:ph type="sldNum" sz="quarter" idx="10"/>
          </p:nvPr>
        </p:nvSpPr>
        <p:spPr>
          <a:ln/>
        </p:spPr>
        <p:txBody>
          <a:bodyPr/>
          <a:lstStyle>
            <a:lvl1pPr>
              <a:defRPr/>
            </a:lvl1pPr>
          </a:lstStyle>
          <a:p>
            <a:pPr>
              <a:defRPr/>
            </a:pPr>
            <a:fld id="{9F72FC76-AD5E-3243-9EF9-C86020EDD007}" type="slidenum">
              <a:rPr lang="en-US" altLang="en-US"/>
              <a:pPr>
                <a:defRPr/>
              </a:pPr>
              <a:t>‹#›</a:t>
            </a:fld>
            <a:endParaRPr lang="en-US" altLang="en-US"/>
          </a:p>
        </p:txBody>
      </p:sp>
    </p:spTree>
    <p:extLst>
      <p:ext uri="{BB962C8B-B14F-4D97-AF65-F5344CB8AC3E}">
        <p14:creationId xmlns:p14="http://schemas.microsoft.com/office/powerpoint/2010/main" val="1152479166"/>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D083C39B-4D28-727B-7E21-092D7739BB97}"/>
              </a:ext>
            </a:extLst>
          </p:cNvPr>
          <p:cNvSpPr txBox="1">
            <a:spLocks noGrp="1" noChangeArrowheads="1"/>
          </p:cNvSpPr>
          <p:nvPr>
            <p:ph type="sldNum" sz="quarter" idx="10"/>
          </p:nvPr>
        </p:nvSpPr>
        <p:spPr>
          <a:ln/>
        </p:spPr>
        <p:txBody>
          <a:bodyPr/>
          <a:lstStyle>
            <a:lvl1pPr>
              <a:defRPr/>
            </a:lvl1pPr>
          </a:lstStyle>
          <a:p>
            <a:pPr>
              <a:defRPr/>
            </a:pPr>
            <a:fld id="{F5AF0D1A-AB7E-CE40-9737-4704093A4E84}" type="slidenum">
              <a:rPr lang="en-US" altLang="en-US"/>
              <a:pPr>
                <a:defRPr/>
              </a:pPr>
              <a:t>‹#›</a:t>
            </a:fld>
            <a:endParaRPr lang="en-US" altLang="en-US"/>
          </a:p>
        </p:txBody>
      </p:sp>
    </p:spTree>
    <p:extLst>
      <p:ext uri="{BB962C8B-B14F-4D97-AF65-F5344CB8AC3E}">
        <p14:creationId xmlns:p14="http://schemas.microsoft.com/office/powerpoint/2010/main" val="290073715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3429E508-424A-1BCB-318F-3CDBA97BB034}"/>
              </a:ext>
            </a:extLst>
          </p:cNvPr>
          <p:cNvSpPr txBox="1">
            <a:spLocks noGrp="1" noChangeArrowheads="1"/>
          </p:cNvSpPr>
          <p:nvPr>
            <p:ph type="sldNum" sz="quarter" idx="10"/>
          </p:nvPr>
        </p:nvSpPr>
        <p:spPr>
          <a:ln/>
        </p:spPr>
        <p:txBody>
          <a:bodyPr/>
          <a:lstStyle>
            <a:lvl1pPr>
              <a:defRPr/>
            </a:lvl1pPr>
          </a:lstStyle>
          <a:p>
            <a:pPr>
              <a:defRPr/>
            </a:pPr>
            <a:fld id="{13DADB95-6411-9542-AE48-168161494E8B}" type="slidenum">
              <a:rPr lang="en-US" altLang="en-US"/>
              <a:pPr>
                <a:defRPr/>
              </a:pPr>
              <a:t>‹#›</a:t>
            </a:fld>
            <a:endParaRPr lang="en-US" altLang="en-US"/>
          </a:p>
        </p:txBody>
      </p:sp>
    </p:spTree>
    <p:extLst>
      <p:ext uri="{BB962C8B-B14F-4D97-AF65-F5344CB8AC3E}">
        <p14:creationId xmlns:p14="http://schemas.microsoft.com/office/powerpoint/2010/main" val="4247333976"/>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7461CA-25CB-AC41-B4E9-0C7849FE751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18991400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461CA-25CB-AC41-B4E9-0C7849FE751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423268457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7461CA-25CB-AC41-B4E9-0C7849FE751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299530063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7461CA-25CB-AC41-B4E9-0C7849FE751F}" type="datetimeFigureOut">
              <a:rPr lang="en-US" smtClean="0"/>
              <a:t>7/11/24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206701292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7461CA-25CB-AC41-B4E9-0C7849FE751F}" type="datetimeFigureOut">
              <a:rPr lang="en-US" smtClean="0"/>
              <a:t>7/11/24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326642549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7461CA-25CB-AC41-B4E9-0C7849FE751F}" type="datetimeFigureOut">
              <a:rPr lang="en-US" smtClean="0"/>
              <a:t>7/11/24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124638617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461CA-25CB-AC41-B4E9-0C7849FE751F}" type="datetimeFigureOut">
              <a:rPr lang="en-US" smtClean="0"/>
              <a:t>7/11/24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4679355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7461CA-25CB-AC41-B4E9-0C7849FE751F}" type="datetimeFigureOut">
              <a:rPr lang="en-US" smtClean="0"/>
              <a:t>7/11/24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235361792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7461CA-25CB-AC41-B4E9-0C7849FE751F}" type="datetimeFigureOut">
              <a:rPr lang="en-US" smtClean="0"/>
              <a:t>7/11/24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236516264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461CA-25CB-AC41-B4E9-0C7849FE751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3683325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D9817FA-0B69-88E4-04CB-7FAC2219595A}"/>
              </a:ext>
            </a:extLst>
          </p:cNvPr>
          <p:cNvSpPr txBox="1">
            <a:spLocks noGrp="1" noChangeArrowheads="1"/>
          </p:cNvSpPr>
          <p:nvPr>
            <p:ph type="sldNum" sz="quarter" idx="10"/>
          </p:nvPr>
        </p:nvSpPr>
        <p:spPr>
          <a:ln/>
        </p:spPr>
        <p:txBody>
          <a:bodyPr/>
          <a:lstStyle>
            <a:lvl1pPr>
              <a:defRPr/>
            </a:lvl1pPr>
          </a:lstStyle>
          <a:p>
            <a:pPr>
              <a:defRPr/>
            </a:pPr>
            <a:fld id="{2DDC4863-FAE8-644C-9DD2-5226058A2C5B}" type="slidenum">
              <a:rPr lang="en-US" altLang="en-US"/>
              <a:pPr>
                <a:defRPr/>
              </a:pPr>
              <a:t>‹#›</a:t>
            </a:fld>
            <a:endParaRPr lang="en-US" altLang="en-US"/>
          </a:p>
        </p:txBody>
      </p:sp>
    </p:spTree>
    <p:extLst>
      <p:ext uri="{BB962C8B-B14F-4D97-AF65-F5344CB8AC3E}">
        <p14:creationId xmlns:p14="http://schemas.microsoft.com/office/powerpoint/2010/main" val="1231844925"/>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461CA-25CB-AC41-B4E9-0C7849FE751F}" type="datetimeFigureOut">
              <a:rPr lang="en-US" smtClean="0"/>
              <a:t>7/11/24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ECA16-5C2B-5F4E-AB30-7821DF4475BE}" type="slidenum">
              <a:rPr lang="en-US" smtClean="0"/>
              <a:t>‹#›</a:t>
            </a:fld>
            <a:endParaRPr lang="en-US"/>
          </a:p>
        </p:txBody>
      </p:sp>
    </p:spTree>
    <p:extLst>
      <p:ext uri="{BB962C8B-B14F-4D97-AF65-F5344CB8AC3E}">
        <p14:creationId xmlns:p14="http://schemas.microsoft.com/office/powerpoint/2010/main" val="25966375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FC1ECB9-812A-D144-A40D-505B5338EA44}"/>
              </a:ext>
            </a:extLst>
          </p:cNvPr>
          <p:cNvSpPr>
            <a:spLocks noGrp="1"/>
          </p:cNvSpPr>
          <p:nvPr>
            <p:ph type="pic" sz="quarter" idx="10"/>
          </p:nvPr>
        </p:nvSpPr>
        <p:spPr>
          <a:xfrm>
            <a:off x="0" y="1428751"/>
            <a:ext cx="9144000" cy="5429249"/>
          </a:xfrm>
        </p:spPr>
        <p:txBody>
          <a:bodyPr/>
          <a:lstStyle/>
          <a:p>
            <a:endParaRPr lang="en-US"/>
          </a:p>
        </p:txBody>
      </p:sp>
      <p:sp>
        <p:nvSpPr>
          <p:cNvPr id="7" name="Freeform 6">
            <a:extLst>
              <a:ext uri="{FF2B5EF4-FFF2-40B4-BE49-F238E27FC236}">
                <a16:creationId xmlns:a16="http://schemas.microsoft.com/office/drawing/2014/main" id="{D7B5559A-E83F-464C-A06A-C2BE0456D84F}"/>
              </a:ext>
            </a:extLst>
          </p:cNvPr>
          <p:cNvSpPr/>
          <p:nvPr userDrawn="1"/>
        </p:nvSpPr>
        <p:spPr>
          <a:xfrm>
            <a:off x="0" y="905275"/>
            <a:ext cx="8621486" cy="2132215"/>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p>
        </p:txBody>
      </p:sp>
      <p:sp>
        <p:nvSpPr>
          <p:cNvPr id="2" name="Title 1">
            <a:extLst>
              <a:ext uri="{FF2B5EF4-FFF2-40B4-BE49-F238E27FC236}">
                <a16:creationId xmlns:a16="http://schemas.microsoft.com/office/drawing/2014/main" id="{61E0738E-5820-F848-928B-F7F00E979929}"/>
              </a:ext>
            </a:extLst>
          </p:cNvPr>
          <p:cNvSpPr>
            <a:spLocks noGrp="1"/>
          </p:cNvSpPr>
          <p:nvPr>
            <p:ph type="title"/>
          </p:nvPr>
        </p:nvSpPr>
        <p:spPr>
          <a:xfrm>
            <a:off x="-1" y="914155"/>
            <a:ext cx="8276897" cy="2123336"/>
          </a:xfrm>
        </p:spPr>
        <p:txBody>
          <a:bodyPr>
            <a:normAutofit/>
          </a:bodyPr>
          <a:lstStyle>
            <a:lvl1pPr>
              <a:defRPr sz="3600"/>
            </a:lvl1pPr>
          </a:lstStyle>
          <a:p>
            <a:r>
              <a:rPr lang="en-US" dirty="0"/>
              <a:t>Click to edit Master title style</a:t>
            </a:r>
          </a:p>
        </p:txBody>
      </p:sp>
      <p:pic>
        <p:nvPicPr>
          <p:cNvPr id="6" name="Picture 5" descr="A picture containing drawing&#10;&#10;Description automatically generated">
            <a:extLst>
              <a:ext uri="{FF2B5EF4-FFF2-40B4-BE49-F238E27FC236}">
                <a16:creationId xmlns:a16="http://schemas.microsoft.com/office/drawing/2014/main" id="{B646B784-112E-5E44-A7F8-F159B4ED1A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041451" cy="923581"/>
          </a:xfrm>
          <a:prstGeom prst="rect">
            <a:avLst/>
          </a:prstGeom>
        </p:spPr>
      </p:pic>
    </p:spTree>
    <p:extLst>
      <p:ext uri="{BB962C8B-B14F-4D97-AF65-F5344CB8AC3E}">
        <p14:creationId xmlns:p14="http://schemas.microsoft.com/office/powerpoint/2010/main" val="393407790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A30656-7B55-504B-8BC8-CE3E744DC680}"/>
              </a:ext>
            </a:extLst>
          </p:cNvPr>
          <p:cNvSpPr>
            <a:spLocks noGrp="1"/>
          </p:cNvSpPr>
          <p:nvPr>
            <p:ph type="pic" sz="quarter" idx="11"/>
          </p:nvPr>
        </p:nvSpPr>
        <p:spPr>
          <a:xfrm>
            <a:off x="0" y="924910"/>
            <a:ext cx="9144000" cy="5933089"/>
          </a:xfrm>
        </p:spPr>
        <p:txBody>
          <a:bodyPr/>
          <a:lstStyle/>
          <a:p>
            <a:endParaRPr lang="en-US"/>
          </a:p>
        </p:txBody>
      </p:sp>
      <p:sp>
        <p:nvSpPr>
          <p:cNvPr id="7" name="Freeform 6">
            <a:extLst>
              <a:ext uri="{FF2B5EF4-FFF2-40B4-BE49-F238E27FC236}">
                <a16:creationId xmlns:a16="http://schemas.microsoft.com/office/drawing/2014/main" id="{D7B5559A-E83F-464C-A06A-C2BE0456D84F}"/>
              </a:ext>
            </a:extLst>
          </p:cNvPr>
          <p:cNvSpPr/>
          <p:nvPr userDrawn="1"/>
        </p:nvSpPr>
        <p:spPr>
          <a:xfrm>
            <a:off x="0" y="2448911"/>
            <a:ext cx="8621486" cy="1975713"/>
          </a:xfrm>
          <a:custGeom>
            <a:avLst/>
            <a:gdLst>
              <a:gd name="connsiteX0" fmla="*/ 0 w 8621486"/>
              <a:gd name="connsiteY0" fmla="*/ 0 h 1969477"/>
              <a:gd name="connsiteX1" fmla="*/ 8621486 w 8621486"/>
              <a:gd name="connsiteY1" fmla="*/ 20097 h 1969477"/>
              <a:gd name="connsiteX2" fmla="*/ 7998488 w 8621486"/>
              <a:gd name="connsiteY2" fmla="*/ 1969477 h 1969477"/>
              <a:gd name="connsiteX3" fmla="*/ 0 w 8621486"/>
              <a:gd name="connsiteY3" fmla="*/ 1969477 h 1969477"/>
              <a:gd name="connsiteX4" fmla="*/ 0 w 8621486"/>
              <a:gd name="connsiteY4" fmla="*/ 0 h 196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486" h="1969477">
                <a:moveTo>
                  <a:pt x="0" y="0"/>
                </a:moveTo>
                <a:lnTo>
                  <a:pt x="8621486" y="20097"/>
                </a:lnTo>
                <a:lnTo>
                  <a:pt x="7998488" y="1969477"/>
                </a:lnTo>
                <a:lnTo>
                  <a:pt x="0" y="1969477"/>
                </a:lnTo>
                <a:lnTo>
                  <a:pt x="0" y="0"/>
                </a:lnTo>
                <a:close/>
              </a:path>
            </a:pathLst>
          </a:custGeom>
          <a:solidFill>
            <a:srgbClr val="4452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a:p>
        </p:txBody>
      </p:sp>
      <p:sp>
        <p:nvSpPr>
          <p:cNvPr id="2" name="Title 1">
            <a:extLst>
              <a:ext uri="{FF2B5EF4-FFF2-40B4-BE49-F238E27FC236}">
                <a16:creationId xmlns:a16="http://schemas.microsoft.com/office/drawing/2014/main" id="{61E0738E-5820-F848-928B-F7F00E979929}"/>
              </a:ext>
            </a:extLst>
          </p:cNvPr>
          <p:cNvSpPr>
            <a:spLocks noGrp="1"/>
          </p:cNvSpPr>
          <p:nvPr>
            <p:ph type="title"/>
          </p:nvPr>
        </p:nvSpPr>
        <p:spPr>
          <a:xfrm>
            <a:off x="-1" y="2112333"/>
            <a:ext cx="8276897" cy="2622699"/>
          </a:xfrm>
        </p:spPr>
        <p:txBody>
          <a:bodyPr>
            <a:normAutofit/>
          </a:bodyPr>
          <a:lstStyle>
            <a:lvl1pPr>
              <a:defRPr sz="3600"/>
            </a:lvl1pPr>
          </a:lstStyle>
          <a:p>
            <a:r>
              <a:rPr lang="en-US" dirty="0"/>
              <a:t>Click to edit Master title style</a:t>
            </a:r>
          </a:p>
        </p:txBody>
      </p:sp>
      <p:sp>
        <p:nvSpPr>
          <p:cNvPr id="3" name="Slide Number Placeholder 2">
            <a:extLst>
              <a:ext uri="{FF2B5EF4-FFF2-40B4-BE49-F238E27FC236}">
                <a16:creationId xmlns:a16="http://schemas.microsoft.com/office/drawing/2014/main" id="{6CB7A0AF-7553-DE4D-BBF0-D25A72BFA683}"/>
              </a:ext>
            </a:extLst>
          </p:cNvPr>
          <p:cNvSpPr>
            <a:spLocks noGrp="1"/>
          </p:cNvSpPr>
          <p:nvPr>
            <p:ph type="sldNum" sz="quarter" idx="10"/>
          </p:nvPr>
        </p:nvSpPr>
        <p:spPr/>
        <p:txBody>
          <a:bodyPr/>
          <a:lstStyle/>
          <a:p>
            <a:fld id="{D7DB8F76-31D0-8E48-9A33-E79BFE0EA87E}" type="slidenum">
              <a:rPr lang="en-US" smtClean="0"/>
              <a:pPr/>
              <a:t>‹#›</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B646B784-112E-5E44-A7F8-F159B4ED1A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2041451" cy="923581"/>
          </a:xfrm>
          <a:prstGeom prst="rect">
            <a:avLst/>
          </a:prstGeom>
        </p:spPr>
      </p:pic>
      <p:sp>
        <p:nvSpPr>
          <p:cNvPr id="4" name="Date Placeholder 3">
            <a:extLst>
              <a:ext uri="{FF2B5EF4-FFF2-40B4-BE49-F238E27FC236}">
                <a16:creationId xmlns:a16="http://schemas.microsoft.com/office/drawing/2014/main" id="{57E21269-93EC-974A-80C6-270BFB6FA166}"/>
              </a:ext>
            </a:extLst>
          </p:cNvPr>
          <p:cNvSpPr>
            <a:spLocks noGrp="1"/>
          </p:cNvSpPr>
          <p:nvPr>
            <p:ph type="dt" sz="half" idx="12"/>
          </p:nvPr>
        </p:nvSpPr>
        <p:spPr/>
        <p:txBody>
          <a:bodyPr/>
          <a:lstStyle/>
          <a:p>
            <a:endParaRPr lang="en-US"/>
          </a:p>
        </p:txBody>
      </p:sp>
      <p:sp>
        <p:nvSpPr>
          <p:cNvPr id="10" name="Footer Placeholder 9">
            <a:extLst>
              <a:ext uri="{FF2B5EF4-FFF2-40B4-BE49-F238E27FC236}">
                <a16:creationId xmlns:a16="http://schemas.microsoft.com/office/drawing/2014/main" id="{509C175F-5F9E-5A44-8EFB-6F1564AFE5AA}"/>
              </a:ext>
            </a:extLst>
          </p:cNvPr>
          <p:cNvSpPr>
            <a:spLocks noGrp="1"/>
          </p:cNvSpPr>
          <p:nvPr>
            <p:ph type="ftr" sz="quarter" idx="13"/>
          </p:nvPr>
        </p:nvSpPr>
        <p:spPr>
          <a:xfrm>
            <a:off x="190500" y="6426200"/>
            <a:ext cx="7369067" cy="431800"/>
          </a:xfrm>
          <a:prstGeom prst="rect">
            <a:avLst/>
          </a:prstGeom>
        </p:spPr>
        <p:txBody>
          <a:bodyPr/>
          <a:lstStyle/>
          <a:p>
            <a:endParaRPr lang="en-US" dirty="0"/>
          </a:p>
        </p:txBody>
      </p:sp>
    </p:spTree>
    <p:extLst>
      <p:ext uri="{BB962C8B-B14F-4D97-AF65-F5344CB8AC3E}">
        <p14:creationId xmlns:p14="http://schemas.microsoft.com/office/powerpoint/2010/main" val="41561154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119217A4-8BE6-D44C-9C8F-E37FB28C521C}"/>
              </a:ext>
            </a:extLst>
          </p:cNvPr>
          <p:cNvSpPr/>
          <p:nvPr userDrawn="1"/>
        </p:nvSpPr>
        <p:spPr>
          <a:xfrm>
            <a:off x="1" y="0"/>
            <a:ext cx="8592207" cy="725213"/>
          </a:xfrm>
          <a:custGeom>
            <a:avLst/>
            <a:gdLst>
              <a:gd name="connsiteX0" fmla="*/ 7883 w 8592207"/>
              <a:gd name="connsiteY0" fmla="*/ 0 h 543910"/>
              <a:gd name="connsiteX1" fmla="*/ 8592207 w 8592207"/>
              <a:gd name="connsiteY1" fmla="*/ 0 h 543910"/>
              <a:gd name="connsiteX2" fmla="*/ 8387255 w 8592207"/>
              <a:gd name="connsiteY2" fmla="*/ 543910 h 543910"/>
              <a:gd name="connsiteX3" fmla="*/ 0 w 8592207"/>
              <a:gd name="connsiteY3" fmla="*/ 543910 h 543910"/>
              <a:gd name="connsiteX4" fmla="*/ 7883 w 8592207"/>
              <a:gd name="connsiteY4" fmla="*/ 0 h 54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207" h="543910">
                <a:moveTo>
                  <a:pt x="7883" y="0"/>
                </a:moveTo>
                <a:lnTo>
                  <a:pt x="8592207" y="0"/>
                </a:lnTo>
                <a:lnTo>
                  <a:pt x="8387255" y="543910"/>
                </a:lnTo>
                <a:lnTo>
                  <a:pt x="0" y="543910"/>
                </a:lnTo>
                <a:lnTo>
                  <a:pt x="7883" y="0"/>
                </a:lnTo>
                <a:close/>
              </a:path>
            </a:pathLst>
          </a:custGeom>
          <a:solidFill>
            <a:srgbClr val="44525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00"/>
          </a:p>
        </p:txBody>
      </p:sp>
      <p:sp>
        <p:nvSpPr>
          <p:cNvPr id="5" name="Title 4">
            <a:extLst>
              <a:ext uri="{FF2B5EF4-FFF2-40B4-BE49-F238E27FC236}">
                <a16:creationId xmlns:a16="http://schemas.microsoft.com/office/drawing/2014/main" id="{A415F9C0-6D68-BA45-9D2F-E592ECB5802E}"/>
              </a:ext>
            </a:extLst>
          </p:cNvPr>
          <p:cNvSpPr>
            <a:spLocks noGrp="1"/>
          </p:cNvSpPr>
          <p:nvPr>
            <p:ph type="title"/>
          </p:nvPr>
        </p:nvSpPr>
        <p:spPr>
          <a:xfrm>
            <a:off x="-1" y="2"/>
            <a:ext cx="7811815" cy="725213"/>
          </a:xfrm>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2DDAFD8A-5277-1246-8E10-601E67D2C127}"/>
              </a:ext>
            </a:extLst>
          </p:cNvPr>
          <p:cNvSpPr>
            <a:spLocks noGrp="1"/>
          </p:cNvSpPr>
          <p:nvPr>
            <p:ph type="sldNum" sz="quarter" idx="10"/>
          </p:nvPr>
        </p:nvSpPr>
        <p:spPr/>
        <p:txBody>
          <a:bodyPr/>
          <a:lstStyle/>
          <a:p>
            <a:fld id="{D7DB8F76-31D0-8E48-9A33-E79BFE0EA87E}" type="slidenum">
              <a:rPr lang="en-US" smtClean="0"/>
              <a:pPr/>
              <a:t>‹#›</a:t>
            </a:fld>
            <a:endParaRPr lang="en-US" dirty="0"/>
          </a:p>
        </p:txBody>
      </p:sp>
      <p:sp>
        <p:nvSpPr>
          <p:cNvPr id="14" name="Content Placeholder 13">
            <a:extLst>
              <a:ext uri="{FF2B5EF4-FFF2-40B4-BE49-F238E27FC236}">
                <a16:creationId xmlns:a16="http://schemas.microsoft.com/office/drawing/2014/main" id="{A482FC28-A0C4-3D42-BBB2-CE05BC08073C}"/>
              </a:ext>
            </a:extLst>
          </p:cNvPr>
          <p:cNvSpPr>
            <a:spLocks noGrp="1"/>
          </p:cNvSpPr>
          <p:nvPr>
            <p:ph sz="quarter" idx="11"/>
          </p:nvPr>
        </p:nvSpPr>
        <p:spPr>
          <a:xfrm>
            <a:off x="190500" y="987972"/>
            <a:ext cx="8420100" cy="5438227"/>
          </a:xfrm>
        </p:spPr>
        <p:txBody>
          <a:bodyPr anchor="ct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drawing&#10;&#10;Description automatically generated">
            <a:extLst>
              <a:ext uri="{FF2B5EF4-FFF2-40B4-BE49-F238E27FC236}">
                <a16:creationId xmlns:a16="http://schemas.microsoft.com/office/drawing/2014/main" id="{10F4577A-E5B4-1F45-89D1-BFF1AB7D52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40870" y="-115613"/>
            <a:ext cx="575442" cy="923581"/>
          </a:xfrm>
          <a:prstGeom prst="rect">
            <a:avLst/>
          </a:prstGeom>
        </p:spPr>
      </p:pic>
      <p:sp>
        <p:nvSpPr>
          <p:cNvPr id="2" name="Date Placeholder 1">
            <a:extLst>
              <a:ext uri="{FF2B5EF4-FFF2-40B4-BE49-F238E27FC236}">
                <a16:creationId xmlns:a16="http://schemas.microsoft.com/office/drawing/2014/main" id="{2AAA7F76-8E26-4D4B-B958-D2E7D50DD383}"/>
              </a:ext>
            </a:extLst>
          </p:cNvPr>
          <p:cNvSpPr>
            <a:spLocks noGrp="1"/>
          </p:cNvSpPr>
          <p:nvPr>
            <p:ph type="dt" sz="half" idx="12"/>
          </p:nvPr>
        </p:nvSpPr>
        <p:spPr/>
        <p:txBody>
          <a:bodyPr/>
          <a:lstStyle/>
          <a:p>
            <a:endParaRPr lang="en-US"/>
          </a:p>
        </p:txBody>
      </p:sp>
    </p:spTree>
    <p:extLst>
      <p:ext uri="{BB962C8B-B14F-4D97-AF65-F5344CB8AC3E}">
        <p14:creationId xmlns:p14="http://schemas.microsoft.com/office/powerpoint/2010/main" val="862171213"/>
      </p:ext>
    </p:extLst>
  </p:cSld>
  <p:clrMapOvr>
    <a:masterClrMapping/>
  </p:clrMapOvr>
  <p:extLst>
    <p:ext uri="{DCECCB84-F9BA-43D5-87BE-67443E8EF086}">
      <p15:sldGuideLst xmlns:p15="http://schemas.microsoft.com/office/powerpoint/2012/main">
        <p15:guide id="1" orient="horz" pos="468">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ubheader">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119217A4-8BE6-D44C-9C8F-E37FB28C521C}"/>
              </a:ext>
            </a:extLst>
          </p:cNvPr>
          <p:cNvSpPr/>
          <p:nvPr userDrawn="1"/>
        </p:nvSpPr>
        <p:spPr>
          <a:xfrm>
            <a:off x="1" y="0"/>
            <a:ext cx="8592207" cy="725213"/>
          </a:xfrm>
          <a:custGeom>
            <a:avLst/>
            <a:gdLst>
              <a:gd name="connsiteX0" fmla="*/ 7883 w 8592207"/>
              <a:gd name="connsiteY0" fmla="*/ 0 h 543910"/>
              <a:gd name="connsiteX1" fmla="*/ 8592207 w 8592207"/>
              <a:gd name="connsiteY1" fmla="*/ 0 h 543910"/>
              <a:gd name="connsiteX2" fmla="*/ 8387255 w 8592207"/>
              <a:gd name="connsiteY2" fmla="*/ 543910 h 543910"/>
              <a:gd name="connsiteX3" fmla="*/ 0 w 8592207"/>
              <a:gd name="connsiteY3" fmla="*/ 543910 h 543910"/>
              <a:gd name="connsiteX4" fmla="*/ 7883 w 8592207"/>
              <a:gd name="connsiteY4" fmla="*/ 0 h 54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207" h="543910">
                <a:moveTo>
                  <a:pt x="7883" y="0"/>
                </a:moveTo>
                <a:lnTo>
                  <a:pt x="8592207" y="0"/>
                </a:lnTo>
                <a:lnTo>
                  <a:pt x="8387255" y="543910"/>
                </a:lnTo>
                <a:lnTo>
                  <a:pt x="0" y="543910"/>
                </a:lnTo>
                <a:lnTo>
                  <a:pt x="7883" y="0"/>
                </a:lnTo>
                <a:close/>
              </a:path>
            </a:pathLst>
          </a:custGeom>
          <a:solidFill>
            <a:srgbClr val="44525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00"/>
          </a:p>
        </p:txBody>
      </p:sp>
      <p:sp>
        <p:nvSpPr>
          <p:cNvPr id="5" name="Title 4">
            <a:extLst>
              <a:ext uri="{FF2B5EF4-FFF2-40B4-BE49-F238E27FC236}">
                <a16:creationId xmlns:a16="http://schemas.microsoft.com/office/drawing/2014/main" id="{A415F9C0-6D68-BA45-9D2F-E592ECB5802E}"/>
              </a:ext>
            </a:extLst>
          </p:cNvPr>
          <p:cNvSpPr>
            <a:spLocks noGrp="1"/>
          </p:cNvSpPr>
          <p:nvPr>
            <p:ph type="title"/>
          </p:nvPr>
        </p:nvSpPr>
        <p:spPr>
          <a:xfrm>
            <a:off x="-1" y="2"/>
            <a:ext cx="7811815" cy="725213"/>
          </a:xfrm>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2DDAFD8A-5277-1246-8E10-601E67D2C127}"/>
              </a:ext>
            </a:extLst>
          </p:cNvPr>
          <p:cNvSpPr>
            <a:spLocks noGrp="1"/>
          </p:cNvSpPr>
          <p:nvPr>
            <p:ph type="sldNum" sz="quarter" idx="10"/>
          </p:nvPr>
        </p:nvSpPr>
        <p:spPr/>
        <p:txBody>
          <a:bodyPr/>
          <a:lstStyle/>
          <a:p>
            <a:fld id="{D7DB8F76-31D0-8E48-9A33-E79BFE0EA87E}" type="slidenum">
              <a:rPr lang="en-US" smtClean="0"/>
              <a:pPr/>
              <a:t>‹#›</a:t>
            </a:fld>
            <a:endParaRPr lang="en-US" dirty="0"/>
          </a:p>
        </p:txBody>
      </p:sp>
      <p:sp>
        <p:nvSpPr>
          <p:cNvPr id="14" name="Content Placeholder 13">
            <a:extLst>
              <a:ext uri="{FF2B5EF4-FFF2-40B4-BE49-F238E27FC236}">
                <a16:creationId xmlns:a16="http://schemas.microsoft.com/office/drawing/2014/main" id="{A482FC28-A0C4-3D42-BBB2-CE05BC08073C}"/>
              </a:ext>
            </a:extLst>
          </p:cNvPr>
          <p:cNvSpPr>
            <a:spLocks noGrp="1"/>
          </p:cNvSpPr>
          <p:nvPr>
            <p:ph sz="quarter" idx="11"/>
          </p:nvPr>
        </p:nvSpPr>
        <p:spPr>
          <a:xfrm>
            <a:off x="190500" y="1618593"/>
            <a:ext cx="8420100" cy="4807604"/>
          </a:xfrm>
        </p:spPr>
        <p:txBody>
          <a:bodyPr anchor="ct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drawing&#10;&#10;Description automatically generated">
            <a:extLst>
              <a:ext uri="{FF2B5EF4-FFF2-40B4-BE49-F238E27FC236}">
                <a16:creationId xmlns:a16="http://schemas.microsoft.com/office/drawing/2014/main" id="{10F4577A-E5B4-1F45-89D1-BFF1AB7D52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40870" y="-115613"/>
            <a:ext cx="575442" cy="923581"/>
          </a:xfrm>
          <a:prstGeom prst="rect">
            <a:avLst/>
          </a:prstGeom>
        </p:spPr>
      </p:pic>
      <p:sp>
        <p:nvSpPr>
          <p:cNvPr id="3" name="Text Placeholder 2">
            <a:extLst>
              <a:ext uri="{FF2B5EF4-FFF2-40B4-BE49-F238E27FC236}">
                <a16:creationId xmlns:a16="http://schemas.microsoft.com/office/drawing/2014/main" id="{7F08A074-D05C-1940-976B-003E8A1D8943}"/>
              </a:ext>
            </a:extLst>
          </p:cNvPr>
          <p:cNvSpPr>
            <a:spLocks noGrp="1"/>
          </p:cNvSpPr>
          <p:nvPr>
            <p:ph type="body" sz="quarter" idx="12"/>
          </p:nvPr>
        </p:nvSpPr>
        <p:spPr>
          <a:xfrm>
            <a:off x="190500" y="736600"/>
            <a:ext cx="8420100" cy="872067"/>
          </a:xfrm>
        </p:spPr>
        <p:txBody>
          <a:bodyPr/>
          <a:lstStyle>
            <a:lvl1pPr marL="0" indent="0">
              <a:buNone/>
              <a:defRPr>
                <a:solidFill>
                  <a:srgbClr val="44525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Date Placeholder 1">
            <a:extLst>
              <a:ext uri="{FF2B5EF4-FFF2-40B4-BE49-F238E27FC236}">
                <a16:creationId xmlns:a16="http://schemas.microsoft.com/office/drawing/2014/main" id="{79FE80E5-9AF9-8F43-9842-1C172E3EC1CA}"/>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7AB89C31-0D91-7245-90D2-8729FD21FA11}"/>
              </a:ext>
            </a:extLst>
          </p:cNvPr>
          <p:cNvSpPr>
            <a:spLocks noGrp="1"/>
          </p:cNvSpPr>
          <p:nvPr>
            <p:ph type="ftr" sz="quarter" idx="14"/>
          </p:nvPr>
        </p:nvSpPr>
        <p:spPr>
          <a:xfrm>
            <a:off x="190500" y="6426200"/>
            <a:ext cx="7369067" cy="431800"/>
          </a:xfrm>
          <a:prstGeom prst="rect">
            <a:avLst/>
          </a:prstGeom>
        </p:spPr>
        <p:txBody>
          <a:bodyPr/>
          <a:lstStyle/>
          <a:p>
            <a:endParaRPr lang="en-US" dirty="0"/>
          </a:p>
        </p:txBody>
      </p:sp>
    </p:spTree>
    <p:extLst>
      <p:ext uri="{BB962C8B-B14F-4D97-AF65-F5344CB8AC3E}">
        <p14:creationId xmlns:p14="http://schemas.microsoft.com/office/powerpoint/2010/main" val="211677644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02536F6-335D-434C-B6CC-39359EFF6884}"/>
              </a:ext>
            </a:extLst>
          </p:cNvPr>
          <p:cNvSpPr/>
          <p:nvPr userDrawn="1"/>
        </p:nvSpPr>
        <p:spPr>
          <a:xfrm>
            <a:off x="1" y="0"/>
            <a:ext cx="8592207" cy="725213"/>
          </a:xfrm>
          <a:custGeom>
            <a:avLst/>
            <a:gdLst>
              <a:gd name="connsiteX0" fmla="*/ 7883 w 8592207"/>
              <a:gd name="connsiteY0" fmla="*/ 0 h 543910"/>
              <a:gd name="connsiteX1" fmla="*/ 8592207 w 8592207"/>
              <a:gd name="connsiteY1" fmla="*/ 0 h 543910"/>
              <a:gd name="connsiteX2" fmla="*/ 8387255 w 8592207"/>
              <a:gd name="connsiteY2" fmla="*/ 543910 h 543910"/>
              <a:gd name="connsiteX3" fmla="*/ 0 w 8592207"/>
              <a:gd name="connsiteY3" fmla="*/ 543910 h 543910"/>
              <a:gd name="connsiteX4" fmla="*/ 7883 w 8592207"/>
              <a:gd name="connsiteY4" fmla="*/ 0 h 54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207" h="543910">
                <a:moveTo>
                  <a:pt x="7883" y="0"/>
                </a:moveTo>
                <a:lnTo>
                  <a:pt x="8592207" y="0"/>
                </a:lnTo>
                <a:lnTo>
                  <a:pt x="8387255" y="543910"/>
                </a:lnTo>
                <a:lnTo>
                  <a:pt x="0" y="543910"/>
                </a:lnTo>
                <a:lnTo>
                  <a:pt x="7883" y="0"/>
                </a:lnTo>
                <a:close/>
              </a:path>
            </a:pathLst>
          </a:custGeom>
          <a:solidFill>
            <a:srgbClr val="44525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00"/>
          </a:p>
        </p:txBody>
      </p:sp>
      <p:sp>
        <p:nvSpPr>
          <p:cNvPr id="2" name="Title 1">
            <a:extLst>
              <a:ext uri="{FF2B5EF4-FFF2-40B4-BE49-F238E27FC236}">
                <a16:creationId xmlns:a16="http://schemas.microsoft.com/office/drawing/2014/main" id="{F451AF4C-84A1-6E45-9B4F-4DEFB2A6BE59}"/>
              </a:ext>
            </a:extLst>
          </p:cNvPr>
          <p:cNvSpPr>
            <a:spLocks noGrp="1"/>
          </p:cNvSpPr>
          <p:nvPr>
            <p:ph type="title"/>
          </p:nvPr>
        </p:nvSpPr>
        <p:spPr>
          <a:xfrm>
            <a:off x="-1" y="2"/>
            <a:ext cx="7851229" cy="725213"/>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E3BE601-92E7-084C-90D8-224BF0E3C31C}"/>
              </a:ext>
            </a:extLst>
          </p:cNvPr>
          <p:cNvSpPr>
            <a:spLocks noGrp="1"/>
          </p:cNvSpPr>
          <p:nvPr>
            <p:ph type="sldNum" sz="quarter" idx="10"/>
          </p:nvPr>
        </p:nvSpPr>
        <p:spPr/>
        <p:txBody>
          <a:bodyPr/>
          <a:lstStyle/>
          <a:p>
            <a:fld id="{D7DB8F76-31D0-8E48-9A33-E79BFE0EA87E}" type="slidenum">
              <a:rPr lang="en-US" smtClean="0"/>
              <a:pPr/>
              <a:t>‹#›</a:t>
            </a:fld>
            <a:endParaRPr lang="en-US" dirty="0"/>
          </a:p>
        </p:txBody>
      </p:sp>
      <p:sp>
        <p:nvSpPr>
          <p:cNvPr id="5" name="Content Placeholder 13">
            <a:extLst>
              <a:ext uri="{FF2B5EF4-FFF2-40B4-BE49-F238E27FC236}">
                <a16:creationId xmlns:a16="http://schemas.microsoft.com/office/drawing/2014/main" id="{AE07A78C-EB72-7240-A700-03660C0F2327}"/>
              </a:ext>
            </a:extLst>
          </p:cNvPr>
          <p:cNvSpPr>
            <a:spLocks noGrp="1"/>
          </p:cNvSpPr>
          <p:nvPr>
            <p:ph sz="quarter" idx="11"/>
          </p:nvPr>
        </p:nvSpPr>
        <p:spPr>
          <a:xfrm>
            <a:off x="190502" y="987972"/>
            <a:ext cx="4247492" cy="5438227"/>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3">
            <a:extLst>
              <a:ext uri="{FF2B5EF4-FFF2-40B4-BE49-F238E27FC236}">
                <a16:creationId xmlns:a16="http://schemas.microsoft.com/office/drawing/2014/main" id="{7825617A-D204-2546-B6BE-6465074B50D1}"/>
              </a:ext>
            </a:extLst>
          </p:cNvPr>
          <p:cNvSpPr>
            <a:spLocks noGrp="1"/>
          </p:cNvSpPr>
          <p:nvPr>
            <p:ph sz="quarter" idx="12"/>
          </p:nvPr>
        </p:nvSpPr>
        <p:spPr>
          <a:xfrm>
            <a:off x="4649514" y="987973"/>
            <a:ext cx="4303987" cy="543822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7D38F822-170A-5D49-B39A-48F306477C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40870" y="-115613"/>
            <a:ext cx="575442" cy="923581"/>
          </a:xfrm>
          <a:prstGeom prst="rect">
            <a:avLst/>
          </a:prstGeom>
        </p:spPr>
      </p:pic>
      <p:sp>
        <p:nvSpPr>
          <p:cNvPr id="7" name="Date Placeholder 6">
            <a:extLst>
              <a:ext uri="{FF2B5EF4-FFF2-40B4-BE49-F238E27FC236}">
                <a16:creationId xmlns:a16="http://schemas.microsoft.com/office/drawing/2014/main" id="{EE309E4B-3A7D-4C48-8116-EA732B373A24}"/>
              </a:ext>
            </a:extLst>
          </p:cNvPr>
          <p:cNvSpPr>
            <a:spLocks noGrp="1"/>
          </p:cNvSpPr>
          <p:nvPr>
            <p:ph type="dt" sz="half" idx="13"/>
          </p:nvPr>
        </p:nvSpPr>
        <p:spPr/>
        <p:txBody>
          <a:bodyPr/>
          <a:lstStyle/>
          <a:p>
            <a:endParaRPr lang="en-US"/>
          </a:p>
        </p:txBody>
      </p:sp>
      <p:sp>
        <p:nvSpPr>
          <p:cNvPr id="11" name="Footer Placeholder 10">
            <a:extLst>
              <a:ext uri="{FF2B5EF4-FFF2-40B4-BE49-F238E27FC236}">
                <a16:creationId xmlns:a16="http://schemas.microsoft.com/office/drawing/2014/main" id="{12263682-5DD9-1148-BB2F-EE9F8424F0F9}"/>
              </a:ext>
            </a:extLst>
          </p:cNvPr>
          <p:cNvSpPr>
            <a:spLocks noGrp="1"/>
          </p:cNvSpPr>
          <p:nvPr>
            <p:ph type="ftr" sz="quarter" idx="14"/>
          </p:nvPr>
        </p:nvSpPr>
        <p:spPr>
          <a:xfrm>
            <a:off x="190500" y="6426200"/>
            <a:ext cx="7369067" cy="431800"/>
          </a:xfrm>
          <a:prstGeom prst="rect">
            <a:avLst/>
          </a:prstGeom>
        </p:spPr>
        <p:txBody>
          <a:bodyPr/>
          <a:lstStyle/>
          <a:p>
            <a:endParaRPr lang="en-US" dirty="0"/>
          </a:p>
        </p:txBody>
      </p:sp>
    </p:spTree>
    <p:extLst>
      <p:ext uri="{BB962C8B-B14F-4D97-AF65-F5344CB8AC3E}">
        <p14:creationId xmlns:p14="http://schemas.microsoft.com/office/powerpoint/2010/main" val="1852806236"/>
      </p:ext>
    </p:extLst>
  </p:cSld>
  <p:clrMapOvr>
    <a:masterClrMapping/>
  </p:clrMapOvr>
  <p:extLst>
    <p:ext uri="{DCECCB84-F9BA-43D5-87BE-67443E8EF086}">
      <p15:sldGuideLst xmlns:p15="http://schemas.microsoft.com/office/powerpoint/2012/main">
        <p15:guide id="1" orient="horz" pos="468">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wo Content + Subheade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02536F6-335D-434C-B6CC-39359EFF6884}"/>
              </a:ext>
            </a:extLst>
          </p:cNvPr>
          <p:cNvSpPr/>
          <p:nvPr userDrawn="1"/>
        </p:nvSpPr>
        <p:spPr>
          <a:xfrm>
            <a:off x="1" y="0"/>
            <a:ext cx="8592207" cy="725213"/>
          </a:xfrm>
          <a:custGeom>
            <a:avLst/>
            <a:gdLst>
              <a:gd name="connsiteX0" fmla="*/ 7883 w 8592207"/>
              <a:gd name="connsiteY0" fmla="*/ 0 h 543910"/>
              <a:gd name="connsiteX1" fmla="*/ 8592207 w 8592207"/>
              <a:gd name="connsiteY1" fmla="*/ 0 h 543910"/>
              <a:gd name="connsiteX2" fmla="*/ 8387255 w 8592207"/>
              <a:gd name="connsiteY2" fmla="*/ 543910 h 543910"/>
              <a:gd name="connsiteX3" fmla="*/ 0 w 8592207"/>
              <a:gd name="connsiteY3" fmla="*/ 543910 h 543910"/>
              <a:gd name="connsiteX4" fmla="*/ 7883 w 8592207"/>
              <a:gd name="connsiteY4" fmla="*/ 0 h 54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207" h="543910">
                <a:moveTo>
                  <a:pt x="7883" y="0"/>
                </a:moveTo>
                <a:lnTo>
                  <a:pt x="8592207" y="0"/>
                </a:lnTo>
                <a:lnTo>
                  <a:pt x="8387255" y="543910"/>
                </a:lnTo>
                <a:lnTo>
                  <a:pt x="0" y="543910"/>
                </a:lnTo>
                <a:lnTo>
                  <a:pt x="7883" y="0"/>
                </a:lnTo>
                <a:close/>
              </a:path>
            </a:pathLst>
          </a:custGeom>
          <a:solidFill>
            <a:srgbClr val="44525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00"/>
          </a:p>
        </p:txBody>
      </p:sp>
      <p:sp>
        <p:nvSpPr>
          <p:cNvPr id="2" name="Title 1">
            <a:extLst>
              <a:ext uri="{FF2B5EF4-FFF2-40B4-BE49-F238E27FC236}">
                <a16:creationId xmlns:a16="http://schemas.microsoft.com/office/drawing/2014/main" id="{F451AF4C-84A1-6E45-9B4F-4DEFB2A6BE59}"/>
              </a:ext>
            </a:extLst>
          </p:cNvPr>
          <p:cNvSpPr>
            <a:spLocks noGrp="1"/>
          </p:cNvSpPr>
          <p:nvPr>
            <p:ph type="title"/>
          </p:nvPr>
        </p:nvSpPr>
        <p:spPr>
          <a:xfrm>
            <a:off x="-1" y="2"/>
            <a:ext cx="7851229" cy="725213"/>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E3BE601-92E7-084C-90D8-224BF0E3C31C}"/>
              </a:ext>
            </a:extLst>
          </p:cNvPr>
          <p:cNvSpPr>
            <a:spLocks noGrp="1"/>
          </p:cNvSpPr>
          <p:nvPr>
            <p:ph type="sldNum" sz="quarter" idx="10"/>
          </p:nvPr>
        </p:nvSpPr>
        <p:spPr/>
        <p:txBody>
          <a:bodyPr/>
          <a:lstStyle/>
          <a:p>
            <a:fld id="{D7DB8F76-31D0-8E48-9A33-E79BFE0EA87E}" type="slidenum">
              <a:rPr lang="en-US" smtClean="0"/>
              <a:pPr/>
              <a:t>‹#›</a:t>
            </a:fld>
            <a:endParaRPr lang="en-US" dirty="0"/>
          </a:p>
        </p:txBody>
      </p:sp>
      <p:sp>
        <p:nvSpPr>
          <p:cNvPr id="5" name="Content Placeholder 13">
            <a:extLst>
              <a:ext uri="{FF2B5EF4-FFF2-40B4-BE49-F238E27FC236}">
                <a16:creationId xmlns:a16="http://schemas.microsoft.com/office/drawing/2014/main" id="{AE07A78C-EB72-7240-A700-03660C0F2327}"/>
              </a:ext>
            </a:extLst>
          </p:cNvPr>
          <p:cNvSpPr>
            <a:spLocks noGrp="1"/>
          </p:cNvSpPr>
          <p:nvPr>
            <p:ph sz="quarter" idx="11"/>
          </p:nvPr>
        </p:nvSpPr>
        <p:spPr>
          <a:xfrm>
            <a:off x="190502" y="1629103"/>
            <a:ext cx="4247492" cy="4797096"/>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3">
            <a:extLst>
              <a:ext uri="{FF2B5EF4-FFF2-40B4-BE49-F238E27FC236}">
                <a16:creationId xmlns:a16="http://schemas.microsoft.com/office/drawing/2014/main" id="{7825617A-D204-2546-B6BE-6465074B50D1}"/>
              </a:ext>
            </a:extLst>
          </p:cNvPr>
          <p:cNvSpPr>
            <a:spLocks noGrp="1"/>
          </p:cNvSpPr>
          <p:nvPr>
            <p:ph sz="quarter" idx="12"/>
          </p:nvPr>
        </p:nvSpPr>
        <p:spPr>
          <a:xfrm>
            <a:off x="4649514" y="1629104"/>
            <a:ext cx="4303987" cy="479709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7D38F822-170A-5D49-B39A-48F306477C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40870" y="-115613"/>
            <a:ext cx="575442" cy="923581"/>
          </a:xfrm>
          <a:prstGeom prst="rect">
            <a:avLst/>
          </a:prstGeom>
        </p:spPr>
      </p:pic>
      <p:sp>
        <p:nvSpPr>
          <p:cNvPr id="11" name="Text Placeholder 2">
            <a:extLst>
              <a:ext uri="{FF2B5EF4-FFF2-40B4-BE49-F238E27FC236}">
                <a16:creationId xmlns:a16="http://schemas.microsoft.com/office/drawing/2014/main" id="{3FDDBC45-1F94-254C-97F2-2FCDF13C6398}"/>
              </a:ext>
            </a:extLst>
          </p:cNvPr>
          <p:cNvSpPr>
            <a:spLocks noGrp="1"/>
          </p:cNvSpPr>
          <p:nvPr>
            <p:ph type="body" sz="quarter" idx="13"/>
          </p:nvPr>
        </p:nvSpPr>
        <p:spPr>
          <a:xfrm>
            <a:off x="190500" y="736600"/>
            <a:ext cx="8420100" cy="872067"/>
          </a:xfrm>
        </p:spPr>
        <p:txBody>
          <a:bodyPr/>
          <a:lstStyle>
            <a:lvl1pPr marL="0" indent="0">
              <a:buNone/>
              <a:defRPr>
                <a:solidFill>
                  <a:srgbClr val="44525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E0AA7C27-90B4-024B-A3E1-768952ABA4D2}"/>
              </a:ext>
            </a:extLst>
          </p:cNvPr>
          <p:cNvSpPr>
            <a:spLocks noGrp="1"/>
          </p:cNvSpPr>
          <p:nvPr>
            <p:ph type="dt" sz="half" idx="14"/>
          </p:nvPr>
        </p:nvSpPr>
        <p:spPr/>
        <p:txBody>
          <a:bodyPr/>
          <a:lstStyle/>
          <a:p>
            <a:endParaRPr lang="en-US"/>
          </a:p>
        </p:txBody>
      </p:sp>
      <p:sp>
        <p:nvSpPr>
          <p:cNvPr id="12" name="Footer Placeholder 11">
            <a:extLst>
              <a:ext uri="{FF2B5EF4-FFF2-40B4-BE49-F238E27FC236}">
                <a16:creationId xmlns:a16="http://schemas.microsoft.com/office/drawing/2014/main" id="{5B7A0167-85FF-8340-AD5D-2AD3CEA1029B}"/>
              </a:ext>
            </a:extLst>
          </p:cNvPr>
          <p:cNvSpPr>
            <a:spLocks noGrp="1"/>
          </p:cNvSpPr>
          <p:nvPr>
            <p:ph type="ftr" sz="quarter" idx="15"/>
          </p:nvPr>
        </p:nvSpPr>
        <p:spPr>
          <a:xfrm>
            <a:off x="190500" y="6426200"/>
            <a:ext cx="7369067" cy="431800"/>
          </a:xfrm>
          <a:prstGeom prst="rect">
            <a:avLst/>
          </a:prstGeom>
        </p:spPr>
        <p:txBody>
          <a:bodyPr/>
          <a:lstStyle/>
          <a:p>
            <a:endParaRPr lang="en-US" dirty="0"/>
          </a:p>
        </p:txBody>
      </p:sp>
    </p:spTree>
    <p:extLst>
      <p:ext uri="{BB962C8B-B14F-4D97-AF65-F5344CB8AC3E}">
        <p14:creationId xmlns:p14="http://schemas.microsoft.com/office/powerpoint/2010/main" val="1094733300"/>
      </p:ext>
    </p:extLst>
  </p:cSld>
  <p:clrMapOvr>
    <a:masterClrMapping/>
  </p:clrMapOvr>
  <p:extLst>
    <p:ext uri="{DCECCB84-F9BA-43D5-87BE-67443E8EF086}">
      <p15:sldGuideLst xmlns:p15="http://schemas.microsoft.com/office/powerpoint/2012/main">
        <p15:guide id="1" orient="horz" pos="468">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119217A4-8BE6-D44C-9C8F-E37FB28C521C}"/>
              </a:ext>
            </a:extLst>
          </p:cNvPr>
          <p:cNvSpPr/>
          <p:nvPr userDrawn="1"/>
        </p:nvSpPr>
        <p:spPr>
          <a:xfrm>
            <a:off x="1" y="0"/>
            <a:ext cx="8592207" cy="725213"/>
          </a:xfrm>
          <a:custGeom>
            <a:avLst/>
            <a:gdLst>
              <a:gd name="connsiteX0" fmla="*/ 7883 w 8592207"/>
              <a:gd name="connsiteY0" fmla="*/ 0 h 543910"/>
              <a:gd name="connsiteX1" fmla="*/ 8592207 w 8592207"/>
              <a:gd name="connsiteY1" fmla="*/ 0 h 543910"/>
              <a:gd name="connsiteX2" fmla="*/ 8387255 w 8592207"/>
              <a:gd name="connsiteY2" fmla="*/ 543910 h 543910"/>
              <a:gd name="connsiteX3" fmla="*/ 0 w 8592207"/>
              <a:gd name="connsiteY3" fmla="*/ 543910 h 543910"/>
              <a:gd name="connsiteX4" fmla="*/ 7883 w 8592207"/>
              <a:gd name="connsiteY4" fmla="*/ 0 h 543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207" h="543910">
                <a:moveTo>
                  <a:pt x="7883" y="0"/>
                </a:moveTo>
                <a:lnTo>
                  <a:pt x="8592207" y="0"/>
                </a:lnTo>
                <a:lnTo>
                  <a:pt x="8387255" y="543910"/>
                </a:lnTo>
                <a:lnTo>
                  <a:pt x="0" y="543910"/>
                </a:lnTo>
                <a:lnTo>
                  <a:pt x="7883" y="0"/>
                </a:lnTo>
                <a:close/>
              </a:path>
            </a:pathLst>
          </a:custGeom>
          <a:solidFill>
            <a:srgbClr val="44525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700"/>
          </a:p>
        </p:txBody>
      </p:sp>
      <p:sp>
        <p:nvSpPr>
          <p:cNvPr id="5" name="Title 4">
            <a:extLst>
              <a:ext uri="{FF2B5EF4-FFF2-40B4-BE49-F238E27FC236}">
                <a16:creationId xmlns:a16="http://schemas.microsoft.com/office/drawing/2014/main" id="{A415F9C0-6D68-BA45-9D2F-E592ECB5802E}"/>
              </a:ext>
            </a:extLst>
          </p:cNvPr>
          <p:cNvSpPr>
            <a:spLocks noGrp="1"/>
          </p:cNvSpPr>
          <p:nvPr>
            <p:ph type="title"/>
          </p:nvPr>
        </p:nvSpPr>
        <p:spPr>
          <a:xfrm>
            <a:off x="0" y="2"/>
            <a:ext cx="7827580" cy="725213"/>
          </a:xfrm>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2DDAFD8A-5277-1246-8E10-601E67D2C127}"/>
              </a:ext>
            </a:extLst>
          </p:cNvPr>
          <p:cNvSpPr>
            <a:spLocks noGrp="1"/>
          </p:cNvSpPr>
          <p:nvPr>
            <p:ph type="sldNum" sz="quarter" idx="10"/>
          </p:nvPr>
        </p:nvSpPr>
        <p:spPr/>
        <p:txBody>
          <a:bodyPr/>
          <a:lstStyle/>
          <a:p>
            <a:fld id="{D7DB8F76-31D0-8E48-9A33-E79BFE0EA87E}" type="slidenum">
              <a:rPr lang="en-US" smtClean="0"/>
              <a:pPr/>
              <a:t>‹#›</a:t>
            </a:fld>
            <a:endParaRPr lang="en-US" dirty="0"/>
          </a:p>
        </p:txBody>
      </p:sp>
      <p:sp>
        <p:nvSpPr>
          <p:cNvPr id="14" name="Content Placeholder 13">
            <a:extLst>
              <a:ext uri="{FF2B5EF4-FFF2-40B4-BE49-F238E27FC236}">
                <a16:creationId xmlns:a16="http://schemas.microsoft.com/office/drawing/2014/main" id="{A482FC28-A0C4-3D42-BBB2-CE05BC08073C}"/>
              </a:ext>
            </a:extLst>
          </p:cNvPr>
          <p:cNvSpPr>
            <a:spLocks noGrp="1"/>
          </p:cNvSpPr>
          <p:nvPr>
            <p:ph sz="quarter" idx="11"/>
          </p:nvPr>
        </p:nvSpPr>
        <p:spPr>
          <a:xfrm>
            <a:off x="190500" y="5622160"/>
            <a:ext cx="8763000" cy="804041"/>
          </a:xfrm>
        </p:spPr>
        <p:txBody>
          <a:bodyPr anchor="ctr">
            <a:normAutofit/>
          </a:bodyPr>
          <a:lstStyle>
            <a:lvl1pPr marL="0" indent="0">
              <a:buNone/>
              <a:defRPr lang="en-US" sz="1800" i="1" dirty="0"/>
            </a:lvl1pPr>
          </a:lstStyle>
          <a:p>
            <a:pPr lvl="0"/>
            <a:r>
              <a:rPr lang="en-US" dirty="0"/>
              <a:t>Click to edit Master text styles</a:t>
            </a:r>
          </a:p>
        </p:txBody>
      </p:sp>
      <p:sp>
        <p:nvSpPr>
          <p:cNvPr id="3" name="Picture Placeholder 2">
            <a:extLst>
              <a:ext uri="{FF2B5EF4-FFF2-40B4-BE49-F238E27FC236}">
                <a16:creationId xmlns:a16="http://schemas.microsoft.com/office/drawing/2014/main" id="{21AA0D0A-D132-514C-A253-6C4777E002EE}"/>
              </a:ext>
            </a:extLst>
          </p:cNvPr>
          <p:cNvSpPr>
            <a:spLocks noGrp="1"/>
          </p:cNvSpPr>
          <p:nvPr>
            <p:ph type="pic" sz="quarter" idx="12"/>
          </p:nvPr>
        </p:nvSpPr>
        <p:spPr>
          <a:xfrm>
            <a:off x="197070" y="990600"/>
            <a:ext cx="8756431" cy="4632435"/>
          </a:xfrm>
        </p:spPr>
        <p:txBody>
          <a:bodyPr/>
          <a:lstStyle/>
          <a:p>
            <a:endParaRPr lang="en-US" dirty="0"/>
          </a:p>
        </p:txBody>
      </p:sp>
      <p:pic>
        <p:nvPicPr>
          <p:cNvPr id="8" name="Picture 7" descr="A picture containing drawing&#10;&#10;Description automatically generated">
            <a:extLst>
              <a:ext uri="{FF2B5EF4-FFF2-40B4-BE49-F238E27FC236}">
                <a16:creationId xmlns:a16="http://schemas.microsoft.com/office/drawing/2014/main" id="{82EDEE8E-E31B-A74F-A110-BB97B47637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40870" y="-115613"/>
            <a:ext cx="575442" cy="923581"/>
          </a:xfrm>
          <a:prstGeom prst="rect">
            <a:avLst/>
          </a:prstGeom>
        </p:spPr>
      </p:pic>
      <p:sp>
        <p:nvSpPr>
          <p:cNvPr id="2" name="Date Placeholder 1">
            <a:extLst>
              <a:ext uri="{FF2B5EF4-FFF2-40B4-BE49-F238E27FC236}">
                <a16:creationId xmlns:a16="http://schemas.microsoft.com/office/drawing/2014/main" id="{326A4C16-54D3-F54F-81E4-626CE0CF2F3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DE6550F1-7C66-9645-A143-F9879A72975C}"/>
              </a:ext>
            </a:extLst>
          </p:cNvPr>
          <p:cNvSpPr>
            <a:spLocks noGrp="1"/>
          </p:cNvSpPr>
          <p:nvPr>
            <p:ph type="ftr" sz="quarter" idx="14"/>
          </p:nvPr>
        </p:nvSpPr>
        <p:spPr>
          <a:xfrm>
            <a:off x="190500" y="6426200"/>
            <a:ext cx="7369067" cy="431800"/>
          </a:xfrm>
          <a:prstGeom prst="rect">
            <a:avLst/>
          </a:prstGeom>
        </p:spPr>
        <p:txBody>
          <a:bodyPr/>
          <a:lstStyle/>
          <a:p>
            <a:endParaRPr lang="en-US" dirty="0"/>
          </a:p>
        </p:txBody>
      </p:sp>
    </p:spTree>
    <p:extLst>
      <p:ext uri="{BB962C8B-B14F-4D97-AF65-F5344CB8AC3E}">
        <p14:creationId xmlns:p14="http://schemas.microsoft.com/office/powerpoint/2010/main" val="3978582725"/>
      </p:ext>
    </p:extLst>
  </p:cSld>
  <p:clrMapOvr>
    <a:masterClrMapping/>
  </p:clrMapOvr>
  <p:extLst>
    <p:ext uri="{DCECCB84-F9BA-43D5-87BE-67443E8EF086}">
      <p15:sldGuideLst xmlns:p15="http://schemas.microsoft.com/office/powerpoint/2012/main">
        <p15:guide id="1" orient="horz" pos="468">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4345787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816352"/>
            <a:ext cx="9235440" cy="902811"/>
          </a:xfrm>
        </p:spPr>
        <p:txBody>
          <a:bodyPr lIns="914400" rIns="914400" bIns="91440" anchor="ctr" anchorCtr="1"/>
          <a:lstStyle>
            <a:lvl1pPr algn="ctr">
              <a:defRPr sz="3200" b="0" cap="none"/>
            </a:lvl1pPr>
          </a:lstStyle>
          <a:p>
            <a:r>
              <a:rPr lang="en-US" dirty="0"/>
              <a:t>Click to edit Master title style</a:t>
            </a:r>
          </a:p>
        </p:txBody>
      </p:sp>
      <p:sp>
        <p:nvSpPr>
          <p:cNvPr id="4" name="Date Placeholder 3"/>
          <p:cNvSpPr>
            <a:spLocks noGrp="1"/>
          </p:cNvSpPr>
          <p:nvPr>
            <p:ph type="dt" sz="half" idx="10"/>
          </p:nvPr>
        </p:nvSpPr>
        <p:spPr/>
        <p:txBody>
          <a:bodyPr/>
          <a:lstStyle/>
          <a:p>
            <a:fld id="{09229BD1-6F8D-2949-B971-81B32AF6146E}" type="datetime1">
              <a:rPr lang="en-US" smtClean="0"/>
              <a:t>7/11/24</a:t>
            </a:fld>
            <a:endParaRPr lang="en-US"/>
          </a:p>
        </p:txBody>
      </p:sp>
      <p:sp>
        <p:nvSpPr>
          <p:cNvPr id="5" name="Footer Placeholder 4"/>
          <p:cNvSpPr>
            <a:spLocks noGrp="1"/>
          </p:cNvSpPr>
          <p:nvPr>
            <p:ph type="ftr" sz="quarter" idx="11"/>
          </p:nvPr>
        </p:nvSpPr>
        <p:spPr/>
        <p:txBody>
          <a:bodyPr/>
          <a:lstStyle/>
          <a:p>
            <a:r>
              <a:rPr lang="en-US"/>
              <a:t>Go to Insert &gt; Header and Footer to change date and footer</a:t>
            </a:r>
          </a:p>
        </p:txBody>
      </p:sp>
      <p:sp>
        <p:nvSpPr>
          <p:cNvPr id="6" name="Slide Number Placeholder 5"/>
          <p:cNvSpPr>
            <a:spLocks noGrp="1"/>
          </p:cNvSpPr>
          <p:nvPr>
            <p:ph type="sldNum" sz="quarter" idx="12"/>
          </p:nvPr>
        </p:nvSpPr>
        <p:spPr/>
        <p:txBody>
          <a:bodyPr/>
          <a:lstStyle/>
          <a:p>
            <a:fld id="{22204D31-CEC6-AA4C-9C19-7F28329456F4}" type="slidenum">
              <a:rPr lang="en-US" smtClean="0"/>
              <a:t>‹#›</a:t>
            </a:fld>
            <a:endParaRPr lang="en-US"/>
          </a:p>
        </p:txBody>
      </p:sp>
      <p:pic>
        <p:nvPicPr>
          <p:cNvPr id="9" name="Picture 8" descr="PPPL_logo_horizontal_gradient_72dpi.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609" y="6331429"/>
            <a:ext cx="301521" cy="377952"/>
          </a:xfrm>
          <a:prstGeom prst="rect">
            <a:avLst/>
          </a:prstGeom>
        </p:spPr>
      </p:pic>
    </p:spTree>
    <p:extLst>
      <p:ext uri="{BB962C8B-B14F-4D97-AF65-F5344CB8AC3E}">
        <p14:creationId xmlns:p14="http://schemas.microsoft.com/office/powerpoint/2010/main" val="1067088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E574B2E6-3D2C-3213-0136-F80159660366}"/>
              </a:ext>
            </a:extLst>
          </p:cNvPr>
          <p:cNvSpPr txBox="1">
            <a:spLocks noGrp="1" noChangeArrowheads="1"/>
          </p:cNvSpPr>
          <p:nvPr>
            <p:ph type="sldNum" sz="quarter" idx="10"/>
          </p:nvPr>
        </p:nvSpPr>
        <p:spPr>
          <a:ln/>
        </p:spPr>
        <p:txBody>
          <a:bodyPr/>
          <a:lstStyle>
            <a:lvl1pPr>
              <a:defRPr/>
            </a:lvl1pPr>
          </a:lstStyle>
          <a:p>
            <a:pPr>
              <a:defRPr/>
            </a:pPr>
            <a:fld id="{45760045-92C0-9446-A93E-944422C03401}" type="slidenum">
              <a:rPr lang="en-US" altLang="en-US"/>
              <a:pPr>
                <a:defRPr/>
              </a:pPr>
              <a:t>‹#›</a:t>
            </a:fld>
            <a:endParaRPr lang="en-US" altLang="en-US"/>
          </a:p>
        </p:txBody>
      </p:sp>
    </p:spTree>
    <p:extLst>
      <p:ext uri="{BB962C8B-B14F-4D97-AF65-F5344CB8AC3E}">
        <p14:creationId xmlns:p14="http://schemas.microsoft.com/office/powerpoint/2010/main" val="4230563087"/>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CC641-0633-3B4A-BA3E-1E6CE2B36DE2}" type="datetime1">
              <a:rPr lang="en-US" smtClean="0"/>
              <a:t>7/11/24</a:t>
            </a:fld>
            <a:endParaRPr lang="en-US"/>
          </a:p>
        </p:txBody>
      </p:sp>
      <p:sp>
        <p:nvSpPr>
          <p:cNvPr id="3" name="Footer Placeholder 2"/>
          <p:cNvSpPr>
            <a:spLocks noGrp="1"/>
          </p:cNvSpPr>
          <p:nvPr>
            <p:ph type="ftr" sz="quarter" idx="11"/>
          </p:nvPr>
        </p:nvSpPr>
        <p:spPr/>
        <p:txBody>
          <a:bodyPr/>
          <a:lstStyle/>
          <a:p>
            <a:r>
              <a:rPr lang="en-US"/>
              <a:t>Go to Insert &gt; Header and Footer to change date and footer</a:t>
            </a:r>
          </a:p>
        </p:txBody>
      </p:sp>
      <p:sp>
        <p:nvSpPr>
          <p:cNvPr id="4" name="Slide Number Placeholder 3"/>
          <p:cNvSpPr>
            <a:spLocks noGrp="1"/>
          </p:cNvSpPr>
          <p:nvPr>
            <p:ph type="sldNum" sz="quarter" idx="12"/>
          </p:nvPr>
        </p:nvSpPr>
        <p:spPr/>
        <p:txBody>
          <a:bodyPr/>
          <a:lstStyle/>
          <a:p>
            <a:fld id="{22204D31-CEC6-AA4C-9C19-7F28329456F4}" type="slidenum">
              <a:rPr lang="en-US" smtClean="0"/>
              <a:t>‹#›</a:t>
            </a:fld>
            <a:endParaRPr lang="en-US"/>
          </a:p>
        </p:txBody>
      </p:sp>
      <p:pic>
        <p:nvPicPr>
          <p:cNvPr id="5" name="Picture 4" descr="PPPL_logo_horizontal_gradient_72dpi.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609" y="6331429"/>
            <a:ext cx="301521" cy="377952"/>
          </a:xfrm>
          <a:prstGeom prst="rect">
            <a:avLst/>
          </a:prstGeom>
        </p:spPr>
      </p:pic>
    </p:spTree>
    <p:extLst>
      <p:ext uri="{BB962C8B-B14F-4D97-AF65-F5344CB8AC3E}">
        <p14:creationId xmlns:p14="http://schemas.microsoft.com/office/powerpoint/2010/main" val="257634451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Rectangle 5"/>
          <p:cNvSpPr/>
          <p:nvPr userDrawn="1"/>
        </p:nvSpPr>
        <p:spPr>
          <a:xfrm>
            <a:off x="-189088" y="1"/>
            <a:ext cx="9522176" cy="65636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4"/>
          </p:nvPr>
        </p:nvSpPr>
        <p:spPr/>
        <p:txBody>
          <a:bodyPr/>
          <a:lstStyle/>
          <a:p>
            <a:fld id="{E430981E-6847-1A49-9E9C-177C4986BF91}" type="slidenum">
              <a:rPr lang="en-US" smtClean="0"/>
              <a:pPr/>
              <a:t>‹#›</a:t>
            </a:fld>
            <a:endParaRPr lang="en-US" dirty="0"/>
          </a:p>
        </p:txBody>
      </p:sp>
      <p:sp>
        <p:nvSpPr>
          <p:cNvPr id="7" name="Content Placeholder 2"/>
          <p:cNvSpPr>
            <a:spLocks noGrp="1"/>
          </p:cNvSpPr>
          <p:nvPr>
            <p:ph idx="1"/>
          </p:nvPr>
        </p:nvSpPr>
        <p:spPr>
          <a:xfrm>
            <a:off x="457200" y="856136"/>
            <a:ext cx="8536756" cy="5862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29946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_Subhea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B0A112FE-CCCB-416B-BFA6-677C200B3CE7}"/>
              </a:ext>
            </a:extLst>
          </p:cNvPr>
          <p:cNvPicPr>
            <a:picLocks noChangeAspect="1"/>
          </p:cNvPicPr>
          <p:nvPr userDrawn="1"/>
        </p:nvPicPr>
        <p:blipFill rotWithShape="1">
          <a:blip r:embed="rId2"/>
          <a:srcRect l="9198" t="24196" r="72239" b="24021"/>
          <a:stretch/>
        </p:blipFill>
        <p:spPr>
          <a:xfrm>
            <a:off x="8518844" y="6452579"/>
            <a:ext cx="256669" cy="323904"/>
          </a:xfrm>
          <a:prstGeom prst="rect">
            <a:avLst/>
          </a:prstGeom>
        </p:spPr>
      </p:pic>
      <p:sp>
        <p:nvSpPr>
          <p:cNvPr id="6" name="Title 4">
            <a:extLst>
              <a:ext uri="{FF2B5EF4-FFF2-40B4-BE49-F238E27FC236}">
                <a16:creationId xmlns:a16="http://schemas.microsoft.com/office/drawing/2014/main" id="{C195D7D6-4BC4-7C4F-843D-D8074DC6B1BC}"/>
              </a:ext>
            </a:extLst>
          </p:cNvPr>
          <p:cNvSpPr>
            <a:spLocks noGrp="1"/>
          </p:cNvSpPr>
          <p:nvPr>
            <p:ph type="title"/>
          </p:nvPr>
        </p:nvSpPr>
        <p:spPr>
          <a:xfrm>
            <a:off x="190500" y="0"/>
            <a:ext cx="8763000" cy="990599"/>
          </a:xfrm>
        </p:spPr>
        <p:txBody>
          <a:bodyPr lIns="0" bIns="0"/>
          <a:lstStyle>
            <a:lvl1pPr>
              <a:defRPr>
                <a:solidFill>
                  <a:schemeClr val="tx2"/>
                </a:solidFill>
              </a:defRPr>
            </a:lvl1pPr>
          </a:lstStyle>
          <a:p>
            <a:r>
              <a:rPr lang="en-US" dirty="0"/>
              <a:t>Click to edit Master title style</a:t>
            </a:r>
          </a:p>
        </p:txBody>
      </p:sp>
      <p:sp>
        <p:nvSpPr>
          <p:cNvPr id="8" name="Content Placeholder 13">
            <a:extLst>
              <a:ext uri="{FF2B5EF4-FFF2-40B4-BE49-F238E27FC236}">
                <a16:creationId xmlns:a16="http://schemas.microsoft.com/office/drawing/2014/main" id="{D027B659-1AFF-464B-8592-07B3A345E61C}"/>
              </a:ext>
            </a:extLst>
          </p:cNvPr>
          <p:cNvSpPr>
            <a:spLocks noGrp="1"/>
          </p:cNvSpPr>
          <p:nvPr>
            <p:ph sz="quarter" idx="11"/>
          </p:nvPr>
        </p:nvSpPr>
        <p:spPr>
          <a:xfrm>
            <a:off x="190500" y="1661886"/>
            <a:ext cx="8763000" cy="4714529"/>
          </a:xfrm>
        </p:spPr>
        <p:txBody>
          <a:bodyPr anchor="t">
            <a:normAutofit/>
          </a:bodyPr>
          <a:lstStyle>
            <a:lvl1pPr>
              <a:buClr>
                <a:schemeClr val="accent3"/>
              </a:buClr>
              <a:defRPr b="0" i="0"/>
            </a:lvl1pPr>
            <a:lvl2pPr>
              <a:buClr>
                <a:schemeClr val="bg2">
                  <a:lumMod val="50000"/>
                </a:schemeClr>
              </a:buClr>
              <a:defRPr b="0" i="0"/>
            </a:lvl2pPr>
            <a:lvl3pPr>
              <a:buClr>
                <a:schemeClr val="bg2">
                  <a:lumMod val="50000"/>
                </a:schemeClr>
              </a:buClr>
              <a:defRPr b="0" i="0"/>
            </a:lvl3pPr>
            <a:lvl4pPr>
              <a:buClr>
                <a:schemeClr val="bg2">
                  <a:lumMod val="50000"/>
                </a:schemeClr>
              </a:buClr>
              <a:defRPr b="0" i="0"/>
            </a:lvl4pPr>
            <a:lvl5pPr>
              <a:buClr>
                <a:schemeClr val="bg2">
                  <a:lumMod val="50000"/>
                </a:schemeClr>
              </a:buCl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C086DE68-A4A9-5746-AEBB-D66BAE30C5EA}"/>
              </a:ext>
            </a:extLst>
          </p:cNvPr>
          <p:cNvSpPr>
            <a:spLocks noGrp="1"/>
          </p:cNvSpPr>
          <p:nvPr>
            <p:ph type="body" sz="quarter" idx="12"/>
          </p:nvPr>
        </p:nvSpPr>
        <p:spPr>
          <a:xfrm>
            <a:off x="188494" y="1033354"/>
            <a:ext cx="8765006" cy="307777"/>
          </a:xfrm>
        </p:spPr>
        <p:txBody>
          <a:bodyPr wrap="square" lIns="0" tIns="0" bIns="0">
            <a:spAutoFit/>
          </a:bodyPr>
          <a:lstStyle>
            <a:lvl1pPr marL="0" indent="0">
              <a:buNone/>
              <a:defRPr>
                <a:solidFill>
                  <a:schemeClr val="tx2">
                    <a:lumMod val="60000"/>
                    <a:lumOff val="40000"/>
                  </a:schemeClr>
                </a:solidFill>
                <a:latin typeface="+mj-lt"/>
                <a:ea typeface="Roboto Slab"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Slide Number Placeholder 6">
            <a:extLst>
              <a:ext uri="{FF2B5EF4-FFF2-40B4-BE49-F238E27FC236}">
                <a16:creationId xmlns:a16="http://schemas.microsoft.com/office/drawing/2014/main" id="{76692553-C081-CD4D-8DE4-017BC7B87B7F}"/>
              </a:ext>
            </a:extLst>
          </p:cNvPr>
          <p:cNvSpPr>
            <a:spLocks noGrp="1"/>
          </p:cNvSpPr>
          <p:nvPr>
            <p:ph type="sldNum" sz="quarter" idx="10"/>
          </p:nvPr>
        </p:nvSpPr>
        <p:spPr>
          <a:xfrm>
            <a:off x="8801100" y="6543835"/>
            <a:ext cx="342900" cy="246221"/>
          </a:xfrm>
          <a:prstGeom prst="rect">
            <a:avLst/>
          </a:prstGeom>
        </p:spPr>
        <p:txBody>
          <a:bodyPr lIns="45720" anchor="b" anchorCtr="0">
            <a:spAutoFit/>
          </a:bodyPr>
          <a:lstStyle>
            <a:lvl1pPr algn="l">
              <a:defRPr sz="1000" b="1">
                <a:latin typeface="Georgia" panose="02040502050405020303" pitchFamily="18" charset="0"/>
                <a:ea typeface="Roboto Slab" pitchFamily="2" charset="0"/>
              </a:defRPr>
            </a:lvl1pPr>
          </a:lstStyle>
          <a:p>
            <a:fld id="{D7DB8F76-31D0-8E48-9A33-E79BFE0EA87E}" type="slidenum">
              <a:rPr lang="en-US" smtClean="0"/>
              <a:pPr/>
              <a:t>‹#›</a:t>
            </a:fld>
            <a:endParaRPr lang="en-US" dirty="0"/>
          </a:p>
        </p:txBody>
      </p:sp>
      <p:sp>
        <p:nvSpPr>
          <p:cNvPr id="13" name="Footer Placeholder 2">
            <a:extLst>
              <a:ext uri="{FF2B5EF4-FFF2-40B4-BE49-F238E27FC236}">
                <a16:creationId xmlns:a16="http://schemas.microsoft.com/office/drawing/2014/main" id="{66ACEF46-D2D4-8C45-8E1A-9EB03CA88D36}"/>
              </a:ext>
            </a:extLst>
          </p:cNvPr>
          <p:cNvSpPr>
            <a:spLocks noGrp="1"/>
          </p:cNvSpPr>
          <p:nvPr>
            <p:ph type="ftr" sz="quarter" idx="3"/>
          </p:nvPr>
        </p:nvSpPr>
        <p:spPr>
          <a:xfrm>
            <a:off x="190500" y="6497684"/>
            <a:ext cx="2581099" cy="292371"/>
          </a:xfrm>
          <a:prstGeom prst="rect">
            <a:avLst/>
          </a:prstGeom>
        </p:spPr>
        <p:txBody>
          <a:bodyPr vert="horz" lIns="0" tIns="45720" rIns="91440" bIns="0" rtlCol="0" anchor="ctr"/>
          <a:lstStyle>
            <a:lvl1pPr algn="l">
              <a:defRPr sz="900" b="0" i="0">
                <a:solidFill>
                  <a:schemeClr val="tx2">
                    <a:lumMod val="40000"/>
                    <a:lumOff val="60000"/>
                  </a:schemeClr>
                </a:solidFill>
                <a:latin typeface="Arial" panose="020B0604020202020204" pitchFamily="34" charset="0"/>
                <a:ea typeface="Roboto" panose="02000000000000000000" pitchFamily="2" charset="0"/>
                <a:cs typeface="Arial" panose="020B0604020202020204" pitchFamily="34" charset="0"/>
              </a:defRPr>
            </a:lvl1pPr>
          </a:lstStyle>
          <a:p>
            <a:r>
              <a:rPr lang="en-US"/>
              <a:t>PPPL's Annual Laboratory Plan – FY 2022</a:t>
            </a:r>
            <a:endParaRPr lang="en-US" dirty="0"/>
          </a:p>
        </p:txBody>
      </p:sp>
    </p:spTree>
    <p:extLst>
      <p:ext uri="{BB962C8B-B14F-4D97-AF65-F5344CB8AC3E}">
        <p14:creationId xmlns:p14="http://schemas.microsoft.com/office/powerpoint/2010/main" val="1951969305"/>
      </p:ext>
    </p:extLst>
  </p:cSld>
  <p:clrMapOvr>
    <a:masterClrMapping/>
  </p:clrMapOvr>
  <p:extLst>
    <p:ext uri="{DCECCB84-F9BA-43D5-87BE-67443E8EF086}">
      <p15:sldGuideLst xmlns:p15="http://schemas.microsoft.com/office/powerpoint/2012/main">
        <p15:guide id="1" orient="horz" pos="468">
          <p15:clr>
            <a:srgbClr val="FBAE40"/>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Content" userDrawn="1">
  <p:cSld name="1_Content">
    <p:spTree>
      <p:nvGrpSpPr>
        <p:cNvPr id="1" name="Shape 18"/>
        <p:cNvGrpSpPr/>
        <p:nvPr/>
      </p:nvGrpSpPr>
      <p:grpSpPr>
        <a:xfrm>
          <a:off x="0" y="0"/>
          <a:ext cx="0" cy="0"/>
          <a:chOff x="0" y="0"/>
          <a:chExt cx="0" cy="0"/>
        </a:xfrm>
      </p:grpSpPr>
      <p:sp>
        <p:nvSpPr>
          <p:cNvPr id="2" name="Google Shape;18;p18">
            <a:extLst>
              <a:ext uri="{FF2B5EF4-FFF2-40B4-BE49-F238E27FC236}">
                <a16:creationId xmlns:a16="http://schemas.microsoft.com/office/drawing/2014/main" id="{21B5F1A7-67AA-F828-60CB-FC0016501273}"/>
              </a:ext>
            </a:extLst>
          </p:cNvPr>
          <p:cNvSpPr/>
          <p:nvPr userDrawn="1"/>
        </p:nvSpPr>
        <p:spPr>
          <a:xfrm>
            <a:off x="0" y="6376416"/>
            <a:ext cx="8224158" cy="485139"/>
          </a:xfrm>
          <a:custGeom>
            <a:avLst/>
            <a:gdLst/>
            <a:ahLst/>
            <a:cxnLst/>
            <a:rect l="l" t="t" r="r" b="b"/>
            <a:pathLst>
              <a:path w="8285572" h="456040" extrusionOk="0">
                <a:moveTo>
                  <a:pt x="0" y="0"/>
                </a:moveTo>
                <a:lnTo>
                  <a:pt x="8285572" y="14532"/>
                </a:lnTo>
                <a:lnTo>
                  <a:pt x="8098032" y="456040"/>
                </a:lnTo>
                <a:lnTo>
                  <a:pt x="0" y="456040"/>
                </a:lnTo>
                <a:close/>
              </a:path>
            </a:pathLst>
          </a:custGeom>
          <a:solidFill>
            <a:srgbClr val="4452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3"/>
          <p:cNvSpPr txBox="1">
            <a:spLocks noGrp="1"/>
          </p:cNvSpPr>
          <p:nvPr>
            <p:ph type="title"/>
          </p:nvPr>
        </p:nvSpPr>
        <p:spPr>
          <a:xfrm>
            <a:off x="190500" y="0"/>
            <a:ext cx="8763000" cy="9906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dk2"/>
              </a:buClr>
              <a:buSzPts val="2400"/>
              <a:buFont typeface="Georgia"/>
              <a:buNone/>
              <a:defRPr sz="2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3" descr="A picture containing drawing&#10;&#10;Description automatically generated"/>
          <p:cNvPicPr preferRelativeResize="0"/>
          <p:nvPr/>
        </p:nvPicPr>
        <p:blipFill rotWithShape="1">
          <a:blip r:embed="rId2">
            <a:alphaModFix/>
          </a:blip>
          <a:srcRect l="9198" t="24196" r="72239" b="24021"/>
          <a:stretch/>
        </p:blipFill>
        <p:spPr>
          <a:xfrm>
            <a:off x="8518844" y="6452579"/>
            <a:ext cx="256669" cy="323904"/>
          </a:xfrm>
          <a:prstGeom prst="rect">
            <a:avLst/>
          </a:prstGeom>
          <a:noFill/>
          <a:ln>
            <a:noFill/>
          </a:ln>
        </p:spPr>
      </p:pic>
      <p:sp>
        <p:nvSpPr>
          <p:cNvPr id="23" name="Google Shape;23;p13"/>
          <p:cNvSpPr txBox="1">
            <a:spLocks noGrp="1"/>
          </p:cNvSpPr>
          <p:nvPr>
            <p:ph type="sldNum" idx="12"/>
          </p:nvPr>
        </p:nvSpPr>
        <p:spPr>
          <a:xfrm>
            <a:off x="8801100" y="6543875"/>
            <a:ext cx="342900" cy="246181"/>
          </a:xfrm>
          <a:prstGeom prst="rect">
            <a:avLst/>
          </a:prstGeom>
          <a:noFill/>
          <a:ln>
            <a:noFill/>
          </a:ln>
        </p:spPr>
        <p:txBody>
          <a:bodyPr spcFirstLastPara="1" wrap="square" lIns="45700" tIns="45700" rIns="91425" bIns="45700" anchor="b" anchorCtr="0">
            <a:sp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chemeClr val="dk2"/>
                </a:solidFill>
                <a:latin typeface="Georgia"/>
                <a:ea typeface="Georgia"/>
                <a:cs typeface="Georgia"/>
                <a:sym typeface="Georgia"/>
              </a:defRPr>
            </a:lvl9pPr>
          </a:lstStyle>
          <a:p>
            <a:fld id="{00000000-1234-1234-1234-123412341234}" type="slidenum">
              <a:rPr lang="en-US" smtClean="0"/>
              <a:pPr/>
              <a:t>‹#›</a:t>
            </a:fld>
            <a:endParaRPr lang="en-US"/>
          </a:p>
        </p:txBody>
      </p:sp>
      <p:sp>
        <p:nvSpPr>
          <p:cNvPr id="24" name="Google Shape;24;p13"/>
          <p:cNvSpPr txBox="1">
            <a:spLocks noGrp="1"/>
          </p:cNvSpPr>
          <p:nvPr>
            <p:ph type="ftr" idx="11"/>
          </p:nvPr>
        </p:nvSpPr>
        <p:spPr>
          <a:xfrm>
            <a:off x="190500" y="6436361"/>
            <a:ext cx="7047788" cy="36618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bg2">
                    <a:lumMod val="20000"/>
                    <a:lumOff val="80000"/>
                  </a:schemeClr>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dirty="0"/>
              <a:t>Advisory Board Meeting, April 18-19, 2023</a:t>
            </a:r>
          </a:p>
        </p:txBody>
      </p:sp>
      <p:sp>
        <p:nvSpPr>
          <p:cNvPr id="3" name="Text Placeholder 3">
            <a:extLst>
              <a:ext uri="{FF2B5EF4-FFF2-40B4-BE49-F238E27FC236}">
                <a16:creationId xmlns:a16="http://schemas.microsoft.com/office/drawing/2014/main" id="{B9DA200E-B295-9916-7F41-D0EFBF972A1B}"/>
              </a:ext>
            </a:extLst>
          </p:cNvPr>
          <p:cNvSpPr>
            <a:spLocks noGrp="1"/>
          </p:cNvSpPr>
          <p:nvPr>
            <p:ph type="body" sz="quarter" idx="13"/>
          </p:nvPr>
        </p:nvSpPr>
        <p:spPr>
          <a:xfrm>
            <a:off x="190500" y="1397928"/>
            <a:ext cx="8763000" cy="4875871"/>
          </a:xfrm>
          <a:prstGeom prst="rect">
            <a:avLst/>
          </a:prstGeom>
        </p:spPr>
        <p:txBody>
          <a:bodyPr/>
          <a:lstStyle>
            <a:lvl1pPr marL="182880" indent="-182880">
              <a:buSzPct val="100000"/>
              <a:defRPr/>
            </a:lvl1pPr>
            <a:lvl2pPr marL="457200" indent="-182880">
              <a:buSzPct val="100000"/>
              <a:defRPr/>
            </a:lvl2pPr>
            <a:lvl3pPr marL="685800" indent="-182880">
              <a:buSzPct val="100000"/>
              <a:defRPr/>
            </a:lvl3pPr>
            <a:lvl4pPr marL="914400" indent="-182880">
              <a:buClr>
                <a:schemeClr val="accent3"/>
              </a:buClr>
              <a:buSzPct val="100000"/>
              <a:defRPr/>
            </a:lvl4pPr>
            <a:lvl5pPr marL="1143000" indent="-182880">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2816058"/>
      </p:ext>
    </p:extLst>
  </p:cSld>
  <p:clrMapOvr>
    <a:masterClrMapping/>
  </p:clrMapOvr>
  <p:extLst>
    <p:ext uri="{DCECCB84-F9BA-43D5-87BE-67443E8EF086}">
      <p15:sldGuideLst xmlns:p15="http://schemas.microsoft.com/office/powerpoint/2012/main">
        <p15:guide id="1" orient="horz" pos="468">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CCFE Presentation">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1664" y="5765802"/>
            <a:ext cx="75565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1" y="907145"/>
            <a:ext cx="8229600" cy="5217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1" y="1"/>
            <a:ext cx="9144000" cy="759183"/>
          </a:xfrm>
          <a:prstGeom prst="rect">
            <a:avLst/>
          </a:prstGeom>
        </p:spPr>
        <p:txBody>
          <a:bodyPr/>
          <a:lstStyle>
            <a:lvl1pPr algn="ctr">
              <a:defRPr>
                <a:solidFill>
                  <a:srgbClr val="E57C23"/>
                </a:solidFill>
                <a:latin typeface="Calibri"/>
                <a:cs typeface="Calibri"/>
              </a:defRPr>
            </a:lvl1pPr>
          </a:lstStyle>
          <a:p>
            <a:r>
              <a:rPr lang="en-US" dirty="0"/>
              <a:t>Click to edit Master title style</a:t>
            </a:r>
            <a:endParaRPr lang="en-GB" dirty="0"/>
          </a:p>
        </p:txBody>
      </p:sp>
    </p:spTree>
    <p:extLst>
      <p:ext uri="{BB962C8B-B14F-4D97-AF65-F5344CB8AC3E}">
        <p14:creationId xmlns:p14="http://schemas.microsoft.com/office/powerpoint/2010/main" val="405641918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022F-2EE5-5D43-30FC-45A8691B581D}"/>
              </a:ext>
            </a:extLst>
          </p:cNvPr>
          <p:cNvSpPr>
            <a:spLocks noGrp="1"/>
          </p:cNvSpPr>
          <p:nvPr>
            <p:ph type="ctrTitle"/>
          </p:nvPr>
        </p:nvSpPr>
        <p:spPr>
          <a:xfrm>
            <a:off x="1143000" y="1122908"/>
            <a:ext cx="6858000" cy="2387576"/>
          </a:xfrm>
        </p:spPr>
        <p:txBody>
          <a:bodyPr anchor="b"/>
          <a:lstStyle>
            <a:lvl1pPr algn="ctr">
              <a:defRPr sz="4219"/>
            </a:lvl1pPr>
          </a:lstStyle>
          <a:p>
            <a:r>
              <a:rPr lang="en-US"/>
              <a:t>Click to edit Master title style</a:t>
            </a:r>
          </a:p>
        </p:txBody>
      </p:sp>
      <p:sp>
        <p:nvSpPr>
          <p:cNvPr id="3" name="Subtitle 2">
            <a:extLst>
              <a:ext uri="{FF2B5EF4-FFF2-40B4-BE49-F238E27FC236}">
                <a16:creationId xmlns:a16="http://schemas.microsoft.com/office/drawing/2014/main" id="{08B9D098-0396-E7E2-6F93-3EE844C3D159}"/>
              </a:ext>
            </a:extLst>
          </p:cNvPr>
          <p:cNvSpPr>
            <a:spLocks noGrp="1"/>
          </p:cNvSpPr>
          <p:nvPr>
            <p:ph type="subTitle" idx="1"/>
          </p:nvPr>
        </p:nvSpPr>
        <p:spPr>
          <a:xfrm>
            <a:off x="1143000" y="3602013"/>
            <a:ext cx="6858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
        <p:nvSpPr>
          <p:cNvPr id="4" name="Slide Number Placeholder 3">
            <a:extLst>
              <a:ext uri="{FF2B5EF4-FFF2-40B4-BE49-F238E27FC236}">
                <a16:creationId xmlns:a16="http://schemas.microsoft.com/office/drawing/2014/main" id="{1639E988-B7DD-0606-D14C-1727E319F86E}"/>
              </a:ext>
            </a:extLst>
          </p:cNvPr>
          <p:cNvSpPr>
            <a:spLocks noGrp="1"/>
          </p:cNvSpPr>
          <p:nvPr>
            <p:ph type="sldNum" sz="quarter" idx="10"/>
          </p:nvPr>
        </p:nvSpPr>
        <p:spPr/>
        <p:txBody>
          <a:bodyPr/>
          <a:lstStyle>
            <a:lvl1pPr>
              <a:defRPr/>
            </a:lvl1pPr>
          </a:lstStyle>
          <a:p>
            <a:fld id="{96DC198D-7F10-3F4C-8E4E-AC041D9F83CC}" type="slidenum">
              <a:rPr lang="en-US" altLang="en-US"/>
              <a:pPr/>
              <a:t>‹#›</a:t>
            </a:fld>
            <a:endParaRPr lang="en-US" altLang="en-US"/>
          </a:p>
        </p:txBody>
      </p:sp>
    </p:spTree>
    <p:extLst>
      <p:ext uri="{BB962C8B-B14F-4D97-AF65-F5344CB8AC3E}">
        <p14:creationId xmlns:p14="http://schemas.microsoft.com/office/powerpoint/2010/main" val="1900382548"/>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1E6D-347C-972C-C855-485C70F8E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2589A-A676-8FEA-A99F-40B498CCA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7E78E66-FBFD-9CD0-496E-872188E968B0}"/>
              </a:ext>
            </a:extLst>
          </p:cNvPr>
          <p:cNvSpPr>
            <a:spLocks noGrp="1"/>
          </p:cNvSpPr>
          <p:nvPr>
            <p:ph type="sldNum" sz="quarter" idx="10"/>
          </p:nvPr>
        </p:nvSpPr>
        <p:spPr/>
        <p:txBody>
          <a:bodyPr/>
          <a:lstStyle>
            <a:lvl1pPr>
              <a:defRPr/>
            </a:lvl1pPr>
          </a:lstStyle>
          <a:p>
            <a:fld id="{04F84587-E997-FC47-B1D7-F5933FFDEF5B}" type="slidenum">
              <a:rPr lang="en-US" altLang="en-US"/>
              <a:pPr/>
              <a:t>‹#›</a:t>
            </a:fld>
            <a:endParaRPr lang="en-US" altLang="en-US"/>
          </a:p>
        </p:txBody>
      </p:sp>
    </p:spTree>
    <p:extLst>
      <p:ext uri="{BB962C8B-B14F-4D97-AF65-F5344CB8AC3E}">
        <p14:creationId xmlns:p14="http://schemas.microsoft.com/office/powerpoint/2010/main" val="2052351113"/>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B698-EA59-6005-BB90-0A42322A6394}"/>
              </a:ext>
            </a:extLst>
          </p:cNvPr>
          <p:cNvSpPr>
            <a:spLocks noGrp="1"/>
          </p:cNvSpPr>
          <p:nvPr>
            <p:ph type="title"/>
          </p:nvPr>
        </p:nvSpPr>
        <p:spPr>
          <a:xfrm>
            <a:off x="623963" y="1710036"/>
            <a:ext cx="7887146" cy="2851919"/>
          </a:xfrm>
        </p:spPr>
        <p:txBody>
          <a:bodyPr anchor="b"/>
          <a:lstStyle>
            <a:lvl1pPr>
              <a:defRPr sz="4219"/>
            </a:lvl1pPr>
          </a:lstStyle>
          <a:p>
            <a:r>
              <a:rPr lang="en-US"/>
              <a:t>Click to edit Master title style</a:t>
            </a:r>
          </a:p>
        </p:txBody>
      </p:sp>
      <p:sp>
        <p:nvSpPr>
          <p:cNvPr id="3" name="Text Placeholder 2">
            <a:extLst>
              <a:ext uri="{FF2B5EF4-FFF2-40B4-BE49-F238E27FC236}">
                <a16:creationId xmlns:a16="http://schemas.microsoft.com/office/drawing/2014/main" id="{A44F9880-35C9-2547-7115-4CAA00E6FAF3}"/>
              </a:ext>
            </a:extLst>
          </p:cNvPr>
          <p:cNvSpPr>
            <a:spLocks noGrp="1"/>
          </p:cNvSpPr>
          <p:nvPr>
            <p:ph type="body" idx="1"/>
          </p:nvPr>
        </p:nvSpPr>
        <p:spPr>
          <a:xfrm>
            <a:off x="623963" y="4589859"/>
            <a:ext cx="7887146"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
        <p:nvSpPr>
          <p:cNvPr id="4" name="Slide Number Placeholder 3">
            <a:extLst>
              <a:ext uri="{FF2B5EF4-FFF2-40B4-BE49-F238E27FC236}">
                <a16:creationId xmlns:a16="http://schemas.microsoft.com/office/drawing/2014/main" id="{6C3AF815-06E4-7BCF-AB97-EFBFF5D06575}"/>
              </a:ext>
            </a:extLst>
          </p:cNvPr>
          <p:cNvSpPr>
            <a:spLocks noGrp="1"/>
          </p:cNvSpPr>
          <p:nvPr>
            <p:ph type="sldNum" sz="quarter" idx="10"/>
          </p:nvPr>
        </p:nvSpPr>
        <p:spPr/>
        <p:txBody>
          <a:bodyPr/>
          <a:lstStyle>
            <a:lvl1pPr>
              <a:defRPr/>
            </a:lvl1pPr>
          </a:lstStyle>
          <a:p>
            <a:fld id="{142CA0BD-7A80-9C44-AB2A-FE54954D6472}" type="slidenum">
              <a:rPr lang="en-US" altLang="en-US"/>
              <a:pPr/>
              <a:t>‹#›</a:t>
            </a:fld>
            <a:endParaRPr lang="en-US" altLang="en-US"/>
          </a:p>
        </p:txBody>
      </p:sp>
    </p:spTree>
    <p:extLst>
      <p:ext uri="{BB962C8B-B14F-4D97-AF65-F5344CB8AC3E}">
        <p14:creationId xmlns:p14="http://schemas.microsoft.com/office/powerpoint/2010/main" val="351531612"/>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6BC5-17CD-D4B7-BAE4-A41CB115C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726D8-5758-EEF4-B9D7-74FC168FF16C}"/>
              </a:ext>
            </a:extLst>
          </p:cNvPr>
          <p:cNvSpPr>
            <a:spLocks noGrp="1"/>
          </p:cNvSpPr>
          <p:nvPr>
            <p:ph sz="half" idx="1"/>
          </p:nvPr>
        </p:nvSpPr>
        <p:spPr>
          <a:xfrm>
            <a:off x="687586" y="1982391"/>
            <a:ext cx="3830836" cy="4875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9C238B-9DAB-FD9B-6D48-454E30FD2851}"/>
              </a:ext>
            </a:extLst>
          </p:cNvPr>
          <p:cNvSpPr>
            <a:spLocks noGrp="1"/>
          </p:cNvSpPr>
          <p:nvPr>
            <p:ph sz="half" idx="2"/>
          </p:nvPr>
        </p:nvSpPr>
        <p:spPr>
          <a:xfrm>
            <a:off x="4625578" y="1982391"/>
            <a:ext cx="3830836" cy="4875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8B2A8D5-F281-7168-9404-14587BCB22CB}"/>
              </a:ext>
            </a:extLst>
          </p:cNvPr>
          <p:cNvSpPr>
            <a:spLocks noGrp="1"/>
          </p:cNvSpPr>
          <p:nvPr>
            <p:ph type="sldNum" sz="quarter" idx="10"/>
          </p:nvPr>
        </p:nvSpPr>
        <p:spPr/>
        <p:txBody>
          <a:bodyPr/>
          <a:lstStyle>
            <a:lvl1pPr>
              <a:defRPr/>
            </a:lvl1pPr>
          </a:lstStyle>
          <a:p>
            <a:fld id="{D2DE3BC0-961A-B346-96DF-0DD8CC18EB9E}" type="slidenum">
              <a:rPr lang="en-US" altLang="en-US"/>
              <a:pPr/>
              <a:t>‹#›</a:t>
            </a:fld>
            <a:endParaRPr lang="en-US" altLang="en-US"/>
          </a:p>
        </p:txBody>
      </p:sp>
    </p:spTree>
    <p:extLst>
      <p:ext uri="{BB962C8B-B14F-4D97-AF65-F5344CB8AC3E}">
        <p14:creationId xmlns:p14="http://schemas.microsoft.com/office/powerpoint/2010/main" val="1008336780"/>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E5E4-E890-6CD9-57B5-F3E3B79D75FE}"/>
              </a:ext>
            </a:extLst>
          </p:cNvPr>
          <p:cNvSpPr>
            <a:spLocks noGrp="1"/>
          </p:cNvSpPr>
          <p:nvPr>
            <p:ph type="title"/>
          </p:nvPr>
        </p:nvSpPr>
        <p:spPr>
          <a:xfrm>
            <a:off x="629544" y="365001"/>
            <a:ext cx="7887146" cy="13260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749DF-0D5A-1D6E-118C-A41DDA4A4DA2}"/>
              </a:ext>
            </a:extLst>
          </p:cNvPr>
          <p:cNvSpPr>
            <a:spLocks noGrp="1"/>
          </p:cNvSpPr>
          <p:nvPr>
            <p:ph type="body" idx="1"/>
          </p:nvPr>
        </p:nvSpPr>
        <p:spPr>
          <a:xfrm>
            <a:off x="629543" y="1681014"/>
            <a:ext cx="3868787"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a:extLst>
              <a:ext uri="{FF2B5EF4-FFF2-40B4-BE49-F238E27FC236}">
                <a16:creationId xmlns:a16="http://schemas.microsoft.com/office/drawing/2014/main" id="{05CA9B9A-AA2B-7C64-7770-86A6E532644E}"/>
              </a:ext>
            </a:extLst>
          </p:cNvPr>
          <p:cNvSpPr>
            <a:spLocks noGrp="1"/>
          </p:cNvSpPr>
          <p:nvPr>
            <p:ph sz="half" idx="2"/>
          </p:nvPr>
        </p:nvSpPr>
        <p:spPr>
          <a:xfrm>
            <a:off x="629543" y="2504777"/>
            <a:ext cx="3868787"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DFDCC-7CCA-187C-FB6D-0C23B68C1552}"/>
              </a:ext>
            </a:extLst>
          </p:cNvPr>
          <p:cNvSpPr>
            <a:spLocks noGrp="1"/>
          </p:cNvSpPr>
          <p:nvPr>
            <p:ph type="body" sz="quarter" idx="3"/>
          </p:nvPr>
        </p:nvSpPr>
        <p:spPr>
          <a:xfrm>
            <a:off x="4628927" y="1681014"/>
            <a:ext cx="3887762"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a:extLst>
              <a:ext uri="{FF2B5EF4-FFF2-40B4-BE49-F238E27FC236}">
                <a16:creationId xmlns:a16="http://schemas.microsoft.com/office/drawing/2014/main" id="{C17EA143-A5F4-E131-2347-9D5791F1C933}"/>
              </a:ext>
            </a:extLst>
          </p:cNvPr>
          <p:cNvSpPr>
            <a:spLocks noGrp="1"/>
          </p:cNvSpPr>
          <p:nvPr>
            <p:ph sz="quarter" idx="4"/>
          </p:nvPr>
        </p:nvSpPr>
        <p:spPr>
          <a:xfrm>
            <a:off x="4628927" y="2504777"/>
            <a:ext cx="3887762"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A1D103-E53C-95E4-16D7-1C05CA152F6F}"/>
              </a:ext>
            </a:extLst>
          </p:cNvPr>
          <p:cNvSpPr>
            <a:spLocks noGrp="1"/>
          </p:cNvSpPr>
          <p:nvPr>
            <p:ph type="sldNum" sz="quarter" idx="10"/>
          </p:nvPr>
        </p:nvSpPr>
        <p:spPr/>
        <p:txBody>
          <a:bodyPr/>
          <a:lstStyle>
            <a:lvl1pPr>
              <a:defRPr/>
            </a:lvl1pPr>
          </a:lstStyle>
          <a:p>
            <a:fld id="{02E8A707-2122-3D4A-9A84-09E9118BB5AA}" type="slidenum">
              <a:rPr lang="en-US" altLang="en-US"/>
              <a:pPr/>
              <a:t>‹#›</a:t>
            </a:fld>
            <a:endParaRPr lang="en-US" altLang="en-US"/>
          </a:p>
        </p:txBody>
      </p:sp>
    </p:spTree>
    <p:extLst>
      <p:ext uri="{BB962C8B-B14F-4D97-AF65-F5344CB8AC3E}">
        <p14:creationId xmlns:p14="http://schemas.microsoft.com/office/powerpoint/2010/main" val="412614283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3662864-BAAB-630A-E819-45733DC7DC58}"/>
              </a:ext>
            </a:extLst>
          </p:cNvPr>
          <p:cNvSpPr txBox="1">
            <a:spLocks noGrp="1" noChangeArrowheads="1"/>
          </p:cNvSpPr>
          <p:nvPr>
            <p:ph type="sldNum" sz="quarter" idx="10"/>
          </p:nvPr>
        </p:nvSpPr>
        <p:spPr>
          <a:ln/>
        </p:spPr>
        <p:txBody>
          <a:bodyPr/>
          <a:lstStyle>
            <a:lvl1pPr>
              <a:defRPr/>
            </a:lvl1pPr>
          </a:lstStyle>
          <a:p>
            <a:pPr>
              <a:defRPr/>
            </a:pPr>
            <a:fld id="{7233BBAA-0900-B649-8E82-3F23E49D9C81}" type="slidenum">
              <a:rPr lang="en-US" altLang="en-US"/>
              <a:pPr>
                <a:defRPr/>
              </a:pPr>
              <a:t>‹#›</a:t>
            </a:fld>
            <a:endParaRPr lang="en-US" altLang="en-US"/>
          </a:p>
        </p:txBody>
      </p:sp>
    </p:spTree>
    <p:extLst>
      <p:ext uri="{BB962C8B-B14F-4D97-AF65-F5344CB8AC3E}">
        <p14:creationId xmlns:p14="http://schemas.microsoft.com/office/powerpoint/2010/main" val="542386572"/>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3549-D831-74A3-9A12-79B88CB6F21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C770FE2-7EE0-2A91-A3CB-D93BC1E29A11}"/>
              </a:ext>
            </a:extLst>
          </p:cNvPr>
          <p:cNvSpPr>
            <a:spLocks noGrp="1"/>
          </p:cNvSpPr>
          <p:nvPr>
            <p:ph type="sldNum" sz="quarter" idx="10"/>
          </p:nvPr>
        </p:nvSpPr>
        <p:spPr/>
        <p:txBody>
          <a:bodyPr/>
          <a:lstStyle>
            <a:lvl1pPr>
              <a:defRPr/>
            </a:lvl1pPr>
          </a:lstStyle>
          <a:p>
            <a:fld id="{C032ABDB-09B5-2E40-97AD-E57D155EC191}" type="slidenum">
              <a:rPr lang="en-US" altLang="en-US"/>
              <a:pPr/>
              <a:t>‹#›</a:t>
            </a:fld>
            <a:endParaRPr lang="en-US" altLang="en-US"/>
          </a:p>
        </p:txBody>
      </p:sp>
    </p:spTree>
    <p:extLst>
      <p:ext uri="{BB962C8B-B14F-4D97-AF65-F5344CB8AC3E}">
        <p14:creationId xmlns:p14="http://schemas.microsoft.com/office/powerpoint/2010/main" val="3576454426"/>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38CB20-0AB4-C889-4259-4D5F17DED7E2}"/>
              </a:ext>
            </a:extLst>
          </p:cNvPr>
          <p:cNvSpPr>
            <a:spLocks noGrp="1"/>
          </p:cNvSpPr>
          <p:nvPr>
            <p:ph type="sldNum" sz="quarter" idx="10"/>
          </p:nvPr>
        </p:nvSpPr>
        <p:spPr/>
        <p:txBody>
          <a:bodyPr/>
          <a:lstStyle>
            <a:lvl1pPr>
              <a:defRPr/>
            </a:lvl1pPr>
          </a:lstStyle>
          <a:p>
            <a:fld id="{EC595CBE-9078-F644-BF65-B2C1978FD0B6}" type="slidenum">
              <a:rPr lang="en-US" altLang="en-US"/>
              <a:pPr/>
              <a:t>‹#›</a:t>
            </a:fld>
            <a:endParaRPr lang="en-US" altLang="en-US"/>
          </a:p>
        </p:txBody>
      </p:sp>
    </p:spTree>
    <p:extLst>
      <p:ext uri="{BB962C8B-B14F-4D97-AF65-F5344CB8AC3E}">
        <p14:creationId xmlns:p14="http://schemas.microsoft.com/office/powerpoint/2010/main" val="1446407520"/>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9D1-407E-04DE-5691-40D63F6DC1A8}"/>
              </a:ext>
            </a:extLst>
          </p:cNvPr>
          <p:cNvSpPr>
            <a:spLocks noGrp="1"/>
          </p:cNvSpPr>
          <p:nvPr>
            <p:ph type="title"/>
          </p:nvPr>
        </p:nvSpPr>
        <p:spPr>
          <a:xfrm>
            <a:off x="629543" y="457646"/>
            <a:ext cx="2949029" cy="1599531"/>
          </a:xfrm>
        </p:spPr>
        <p:txBody>
          <a:bodyPr anchor="b"/>
          <a:lstStyle>
            <a:lvl1pPr>
              <a:defRPr sz="2250"/>
            </a:lvl1pPr>
          </a:lstStyle>
          <a:p>
            <a:r>
              <a:rPr lang="en-US"/>
              <a:t>Click to edit Master title style</a:t>
            </a:r>
          </a:p>
        </p:txBody>
      </p:sp>
      <p:sp>
        <p:nvSpPr>
          <p:cNvPr id="3" name="Content Placeholder 2">
            <a:extLst>
              <a:ext uri="{FF2B5EF4-FFF2-40B4-BE49-F238E27FC236}">
                <a16:creationId xmlns:a16="http://schemas.microsoft.com/office/drawing/2014/main" id="{F6CEA5CE-3274-FA96-13B1-836E7257F44A}"/>
              </a:ext>
            </a:extLst>
          </p:cNvPr>
          <p:cNvSpPr>
            <a:spLocks noGrp="1"/>
          </p:cNvSpPr>
          <p:nvPr>
            <p:ph idx="1"/>
          </p:nvPr>
        </p:nvSpPr>
        <p:spPr>
          <a:xfrm>
            <a:off x="3887763" y="987847"/>
            <a:ext cx="4628926"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60F55-3DB1-8BFF-4FEC-8E09E0382DD0}"/>
              </a:ext>
            </a:extLst>
          </p:cNvPr>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
        <p:nvSpPr>
          <p:cNvPr id="5" name="Slide Number Placeholder 4">
            <a:extLst>
              <a:ext uri="{FF2B5EF4-FFF2-40B4-BE49-F238E27FC236}">
                <a16:creationId xmlns:a16="http://schemas.microsoft.com/office/drawing/2014/main" id="{C6D764A6-6741-9F7F-40F6-A0FD13502C25}"/>
              </a:ext>
            </a:extLst>
          </p:cNvPr>
          <p:cNvSpPr>
            <a:spLocks noGrp="1"/>
          </p:cNvSpPr>
          <p:nvPr>
            <p:ph type="sldNum" sz="quarter" idx="10"/>
          </p:nvPr>
        </p:nvSpPr>
        <p:spPr/>
        <p:txBody>
          <a:bodyPr/>
          <a:lstStyle>
            <a:lvl1pPr>
              <a:defRPr/>
            </a:lvl1pPr>
          </a:lstStyle>
          <a:p>
            <a:fld id="{C4701388-295E-C245-BB03-ED7B0EEC27CB}" type="slidenum">
              <a:rPr lang="en-US" altLang="en-US"/>
              <a:pPr/>
              <a:t>‹#›</a:t>
            </a:fld>
            <a:endParaRPr lang="en-US" altLang="en-US"/>
          </a:p>
        </p:txBody>
      </p:sp>
    </p:spTree>
    <p:extLst>
      <p:ext uri="{BB962C8B-B14F-4D97-AF65-F5344CB8AC3E}">
        <p14:creationId xmlns:p14="http://schemas.microsoft.com/office/powerpoint/2010/main" val="3135071367"/>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8B51-1937-97F1-A370-65F54954A181}"/>
              </a:ext>
            </a:extLst>
          </p:cNvPr>
          <p:cNvSpPr>
            <a:spLocks noGrp="1"/>
          </p:cNvSpPr>
          <p:nvPr>
            <p:ph type="title"/>
          </p:nvPr>
        </p:nvSpPr>
        <p:spPr>
          <a:xfrm>
            <a:off x="629543" y="457646"/>
            <a:ext cx="2949029" cy="1599531"/>
          </a:xfrm>
        </p:spPr>
        <p:txBody>
          <a:bodyPr anchor="b"/>
          <a:lstStyle>
            <a:lvl1pPr>
              <a:defRPr sz="2250"/>
            </a:lvl1pPr>
          </a:lstStyle>
          <a:p>
            <a:r>
              <a:rPr lang="en-US"/>
              <a:t>Click to edit Master title style</a:t>
            </a:r>
          </a:p>
        </p:txBody>
      </p:sp>
      <p:sp>
        <p:nvSpPr>
          <p:cNvPr id="3" name="Picture Placeholder 2">
            <a:extLst>
              <a:ext uri="{FF2B5EF4-FFF2-40B4-BE49-F238E27FC236}">
                <a16:creationId xmlns:a16="http://schemas.microsoft.com/office/drawing/2014/main" id="{49C35AA0-1B99-4D08-6EE2-25DBD407E734}"/>
              </a:ext>
            </a:extLst>
          </p:cNvPr>
          <p:cNvSpPr>
            <a:spLocks noGrp="1"/>
          </p:cNvSpPr>
          <p:nvPr>
            <p:ph type="pic" idx="1"/>
          </p:nvPr>
        </p:nvSpPr>
        <p:spPr>
          <a:xfrm>
            <a:off x="3887763" y="987847"/>
            <a:ext cx="4628926"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US"/>
          </a:p>
        </p:txBody>
      </p:sp>
      <p:sp>
        <p:nvSpPr>
          <p:cNvPr id="4" name="Text Placeholder 3">
            <a:extLst>
              <a:ext uri="{FF2B5EF4-FFF2-40B4-BE49-F238E27FC236}">
                <a16:creationId xmlns:a16="http://schemas.microsoft.com/office/drawing/2014/main" id="{20977EC7-D3E7-E811-FBAC-E339E16ADA7E}"/>
              </a:ext>
            </a:extLst>
          </p:cNvPr>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
        <p:nvSpPr>
          <p:cNvPr id="5" name="Slide Number Placeholder 4">
            <a:extLst>
              <a:ext uri="{FF2B5EF4-FFF2-40B4-BE49-F238E27FC236}">
                <a16:creationId xmlns:a16="http://schemas.microsoft.com/office/drawing/2014/main" id="{E8CC4DD1-48CB-95DD-7A84-CE464A924362}"/>
              </a:ext>
            </a:extLst>
          </p:cNvPr>
          <p:cNvSpPr>
            <a:spLocks noGrp="1"/>
          </p:cNvSpPr>
          <p:nvPr>
            <p:ph type="sldNum" sz="quarter" idx="10"/>
          </p:nvPr>
        </p:nvSpPr>
        <p:spPr/>
        <p:txBody>
          <a:bodyPr/>
          <a:lstStyle>
            <a:lvl1pPr>
              <a:defRPr/>
            </a:lvl1pPr>
          </a:lstStyle>
          <a:p>
            <a:fld id="{1C04A9B7-02C3-C946-98A7-525E93AD5125}" type="slidenum">
              <a:rPr lang="en-US" altLang="en-US"/>
              <a:pPr/>
              <a:t>‹#›</a:t>
            </a:fld>
            <a:endParaRPr lang="en-US" altLang="en-US"/>
          </a:p>
        </p:txBody>
      </p:sp>
    </p:spTree>
    <p:extLst>
      <p:ext uri="{BB962C8B-B14F-4D97-AF65-F5344CB8AC3E}">
        <p14:creationId xmlns:p14="http://schemas.microsoft.com/office/powerpoint/2010/main" val="1327735796"/>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35866-2177-2FC2-A107-E93261EC8B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CFA2DF-B48C-9F51-E621-27F642AA8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7794C6B-DB49-6225-4A0A-1DA04EABDD12}"/>
              </a:ext>
            </a:extLst>
          </p:cNvPr>
          <p:cNvSpPr>
            <a:spLocks noGrp="1"/>
          </p:cNvSpPr>
          <p:nvPr>
            <p:ph type="sldNum" sz="quarter" idx="10"/>
          </p:nvPr>
        </p:nvSpPr>
        <p:spPr/>
        <p:txBody>
          <a:bodyPr/>
          <a:lstStyle>
            <a:lvl1pPr>
              <a:defRPr/>
            </a:lvl1pPr>
          </a:lstStyle>
          <a:p>
            <a:fld id="{0A2C6027-B5B4-9F4B-A910-AD189AE8925D}" type="slidenum">
              <a:rPr lang="en-US" altLang="en-US"/>
              <a:pPr/>
              <a:t>‹#›</a:t>
            </a:fld>
            <a:endParaRPr lang="en-US" altLang="en-US"/>
          </a:p>
        </p:txBody>
      </p:sp>
    </p:spTree>
    <p:extLst>
      <p:ext uri="{BB962C8B-B14F-4D97-AF65-F5344CB8AC3E}">
        <p14:creationId xmlns:p14="http://schemas.microsoft.com/office/powerpoint/2010/main" val="1827298958"/>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CD0D5-FBA1-08CE-A832-A1058665659A}"/>
              </a:ext>
            </a:extLst>
          </p:cNvPr>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56B403-1D4A-6C7F-D7B0-6F18615920FD}"/>
              </a:ext>
            </a:extLst>
          </p:cNvPr>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6954352-3BDC-BE43-1DD0-02B4F43BA883}"/>
              </a:ext>
            </a:extLst>
          </p:cNvPr>
          <p:cNvSpPr>
            <a:spLocks noGrp="1"/>
          </p:cNvSpPr>
          <p:nvPr>
            <p:ph type="sldNum" sz="quarter" idx="10"/>
          </p:nvPr>
        </p:nvSpPr>
        <p:spPr/>
        <p:txBody>
          <a:bodyPr/>
          <a:lstStyle>
            <a:lvl1pPr>
              <a:defRPr/>
            </a:lvl1pPr>
          </a:lstStyle>
          <a:p>
            <a:fld id="{97C202BB-D3E1-814A-BA35-F48DDDB690E3}" type="slidenum">
              <a:rPr lang="en-US" altLang="en-US"/>
              <a:pPr/>
              <a:t>‹#›</a:t>
            </a:fld>
            <a:endParaRPr lang="en-US" altLang="en-US"/>
          </a:p>
        </p:txBody>
      </p:sp>
    </p:spTree>
    <p:extLst>
      <p:ext uri="{BB962C8B-B14F-4D97-AF65-F5344CB8AC3E}">
        <p14:creationId xmlns:p14="http://schemas.microsoft.com/office/powerpoint/2010/main" val="190502223"/>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022F-2EE5-5D43-30FC-45A8691B581D}"/>
              </a:ext>
            </a:extLst>
          </p:cNvPr>
          <p:cNvSpPr>
            <a:spLocks noGrp="1"/>
          </p:cNvSpPr>
          <p:nvPr>
            <p:ph type="ctrTitle"/>
          </p:nvPr>
        </p:nvSpPr>
        <p:spPr>
          <a:xfrm>
            <a:off x="1143000" y="1122908"/>
            <a:ext cx="6858000" cy="2387576"/>
          </a:xfrm>
        </p:spPr>
        <p:txBody>
          <a:bodyPr anchor="b"/>
          <a:lstStyle>
            <a:lvl1pPr algn="ctr">
              <a:defRPr sz="4219"/>
            </a:lvl1pPr>
          </a:lstStyle>
          <a:p>
            <a:r>
              <a:rPr lang="en-US"/>
              <a:t>Click to edit Master title style</a:t>
            </a:r>
          </a:p>
        </p:txBody>
      </p:sp>
      <p:sp>
        <p:nvSpPr>
          <p:cNvPr id="3" name="Subtitle 2">
            <a:extLst>
              <a:ext uri="{FF2B5EF4-FFF2-40B4-BE49-F238E27FC236}">
                <a16:creationId xmlns:a16="http://schemas.microsoft.com/office/drawing/2014/main" id="{08B9D098-0396-E7E2-6F93-3EE844C3D159}"/>
              </a:ext>
            </a:extLst>
          </p:cNvPr>
          <p:cNvSpPr>
            <a:spLocks noGrp="1"/>
          </p:cNvSpPr>
          <p:nvPr>
            <p:ph type="subTitle" idx="1"/>
          </p:nvPr>
        </p:nvSpPr>
        <p:spPr>
          <a:xfrm>
            <a:off x="1143000" y="3602013"/>
            <a:ext cx="6858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
        <p:nvSpPr>
          <p:cNvPr id="4" name="Slide Number Placeholder 3">
            <a:extLst>
              <a:ext uri="{FF2B5EF4-FFF2-40B4-BE49-F238E27FC236}">
                <a16:creationId xmlns:a16="http://schemas.microsoft.com/office/drawing/2014/main" id="{1639E988-B7DD-0606-D14C-1727E319F86E}"/>
              </a:ext>
            </a:extLst>
          </p:cNvPr>
          <p:cNvSpPr>
            <a:spLocks noGrp="1"/>
          </p:cNvSpPr>
          <p:nvPr>
            <p:ph type="sldNum" sz="quarter" idx="10"/>
          </p:nvPr>
        </p:nvSpPr>
        <p:spPr/>
        <p:txBody>
          <a:bodyPr/>
          <a:lstStyle>
            <a:lvl1pPr>
              <a:defRPr/>
            </a:lvl1pPr>
          </a:lstStyle>
          <a:p>
            <a:fld id="{96DC198D-7F10-3F4C-8E4E-AC041D9F83CC}" type="slidenum">
              <a:rPr lang="en-US" altLang="en-US"/>
              <a:pPr/>
              <a:t>‹#›</a:t>
            </a:fld>
            <a:endParaRPr lang="en-US" altLang="en-US"/>
          </a:p>
        </p:txBody>
      </p:sp>
    </p:spTree>
    <p:extLst>
      <p:ext uri="{BB962C8B-B14F-4D97-AF65-F5344CB8AC3E}">
        <p14:creationId xmlns:p14="http://schemas.microsoft.com/office/powerpoint/2010/main" val="3014549925"/>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1E6D-347C-972C-C855-485C70F8E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2589A-A676-8FEA-A99F-40B498CCA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57E78E66-FBFD-9CD0-496E-872188E968B0}"/>
              </a:ext>
            </a:extLst>
          </p:cNvPr>
          <p:cNvSpPr>
            <a:spLocks noGrp="1"/>
          </p:cNvSpPr>
          <p:nvPr>
            <p:ph type="sldNum" sz="quarter" idx="10"/>
          </p:nvPr>
        </p:nvSpPr>
        <p:spPr/>
        <p:txBody>
          <a:bodyPr/>
          <a:lstStyle>
            <a:lvl1pPr>
              <a:defRPr/>
            </a:lvl1pPr>
          </a:lstStyle>
          <a:p>
            <a:fld id="{04F84587-E997-FC47-B1D7-F5933FFDEF5B}" type="slidenum">
              <a:rPr lang="en-US" altLang="en-US"/>
              <a:pPr/>
              <a:t>‹#›</a:t>
            </a:fld>
            <a:endParaRPr lang="en-US" altLang="en-US"/>
          </a:p>
        </p:txBody>
      </p:sp>
    </p:spTree>
    <p:extLst>
      <p:ext uri="{BB962C8B-B14F-4D97-AF65-F5344CB8AC3E}">
        <p14:creationId xmlns:p14="http://schemas.microsoft.com/office/powerpoint/2010/main" val="72135502"/>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B698-EA59-6005-BB90-0A42322A6394}"/>
              </a:ext>
            </a:extLst>
          </p:cNvPr>
          <p:cNvSpPr>
            <a:spLocks noGrp="1"/>
          </p:cNvSpPr>
          <p:nvPr>
            <p:ph type="title"/>
          </p:nvPr>
        </p:nvSpPr>
        <p:spPr>
          <a:xfrm>
            <a:off x="623963" y="1710036"/>
            <a:ext cx="7887146" cy="2851919"/>
          </a:xfrm>
        </p:spPr>
        <p:txBody>
          <a:bodyPr anchor="b"/>
          <a:lstStyle>
            <a:lvl1pPr>
              <a:defRPr sz="4219"/>
            </a:lvl1pPr>
          </a:lstStyle>
          <a:p>
            <a:r>
              <a:rPr lang="en-US"/>
              <a:t>Click to edit Master title style</a:t>
            </a:r>
          </a:p>
        </p:txBody>
      </p:sp>
      <p:sp>
        <p:nvSpPr>
          <p:cNvPr id="3" name="Text Placeholder 2">
            <a:extLst>
              <a:ext uri="{FF2B5EF4-FFF2-40B4-BE49-F238E27FC236}">
                <a16:creationId xmlns:a16="http://schemas.microsoft.com/office/drawing/2014/main" id="{A44F9880-35C9-2547-7115-4CAA00E6FAF3}"/>
              </a:ext>
            </a:extLst>
          </p:cNvPr>
          <p:cNvSpPr>
            <a:spLocks noGrp="1"/>
          </p:cNvSpPr>
          <p:nvPr>
            <p:ph type="body" idx="1"/>
          </p:nvPr>
        </p:nvSpPr>
        <p:spPr>
          <a:xfrm>
            <a:off x="623963" y="4589859"/>
            <a:ext cx="7887146"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
        <p:nvSpPr>
          <p:cNvPr id="4" name="Slide Number Placeholder 3">
            <a:extLst>
              <a:ext uri="{FF2B5EF4-FFF2-40B4-BE49-F238E27FC236}">
                <a16:creationId xmlns:a16="http://schemas.microsoft.com/office/drawing/2014/main" id="{6C3AF815-06E4-7BCF-AB97-EFBFF5D06575}"/>
              </a:ext>
            </a:extLst>
          </p:cNvPr>
          <p:cNvSpPr>
            <a:spLocks noGrp="1"/>
          </p:cNvSpPr>
          <p:nvPr>
            <p:ph type="sldNum" sz="quarter" idx="10"/>
          </p:nvPr>
        </p:nvSpPr>
        <p:spPr/>
        <p:txBody>
          <a:bodyPr/>
          <a:lstStyle>
            <a:lvl1pPr>
              <a:defRPr/>
            </a:lvl1pPr>
          </a:lstStyle>
          <a:p>
            <a:fld id="{142CA0BD-7A80-9C44-AB2A-FE54954D6472}" type="slidenum">
              <a:rPr lang="en-US" altLang="en-US"/>
              <a:pPr/>
              <a:t>‹#›</a:t>
            </a:fld>
            <a:endParaRPr lang="en-US" altLang="en-US"/>
          </a:p>
        </p:txBody>
      </p:sp>
    </p:spTree>
    <p:extLst>
      <p:ext uri="{BB962C8B-B14F-4D97-AF65-F5344CB8AC3E}">
        <p14:creationId xmlns:p14="http://schemas.microsoft.com/office/powerpoint/2010/main" val="4278380595"/>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6BC5-17CD-D4B7-BAE4-A41CB115C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726D8-5758-EEF4-B9D7-74FC168FF16C}"/>
              </a:ext>
            </a:extLst>
          </p:cNvPr>
          <p:cNvSpPr>
            <a:spLocks noGrp="1"/>
          </p:cNvSpPr>
          <p:nvPr>
            <p:ph sz="half" idx="1"/>
          </p:nvPr>
        </p:nvSpPr>
        <p:spPr>
          <a:xfrm>
            <a:off x="687586" y="1982391"/>
            <a:ext cx="3830836" cy="4875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9C238B-9DAB-FD9B-6D48-454E30FD2851}"/>
              </a:ext>
            </a:extLst>
          </p:cNvPr>
          <p:cNvSpPr>
            <a:spLocks noGrp="1"/>
          </p:cNvSpPr>
          <p:nvPr>
            <p:ph sz="half" idx="2"/>
          </p:nvPr>
        </p:nvSpPr>
        <p:spPr>
          <a:xfrm>
            <a:off x="4625578" y="1982391"/>
            <a:ext cx="3830836" cy="4875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8B2A8D5-F281-7168-9404-14587BCB22CB}"/>
              </a:ext>
            </a:extLst>
          </p:cNvPr>
          <p:cNvSpPr>
            <a:spLocks noGrp="1"/>
          </p:cNvSpPr>
          <p:nvPr>
            <p:ph type="sldNum" sz="quarter" idx="10"/>
          </p:nvPr>
        </p:nvSpPr>
        <p:spPr/>
        <p:txBody>
          <a:bodyPr/>
          <a:lstStyle>
            <a:lvl1pPr>
              <a:defRPr/>
            </a:lvl1pPr>
          </a:lstStyle>
          <a:p>
            <a:fld id="{D2DE3BC0-961A-B346-96DF-0DD8CC18EB9E}" type="slidenum">
              <a:rPr lang="en-US" altLang="en-US"/>
              <a:pPr/>
              <a:t>‹#›</a:t>
            </a:fld>
            <a:endParaRPr lang="en-US" altLang="en-US"/>
          </a:p>
        </p:txBody>
      </p:sp>
    </p:spTree>
    <p:extLst>
      <p:ext uri="{BB962C8B-B14F-4D97-AF65-F5344CB8AC3E}">
        <p14:creationId xmlns:p14="http://schemas.microsoft.com/office/powerpoint/2010/main" val="23527821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FDF65490-094F-0767-BF4A-F3567CF553FF}"/>
              </a:ext>
            </a:extLst>
          </p:cNvPr>
          <p:cNvSpPr txBox="1">
            <a:spLocks noGrp="1" noChangeArrowheads="1"/>
          </p:cNvSpPr>
          <p:nvPr>
            <p:ph type="sldNum" sz="quarter" idx="10"/>
          </p:nvPr>
        </p:nvSpPr>
        <p:spPr>
          <a:ln/>
        </p:spPr>
        <p:txBody>
          <a:bodyPr/>
          <a:lstStyle>
            <a:lvl1pPr>
              <a:defRPr/>
            </a:lvl1pPr>
          </a:lstStyle>
          <a:p>
            <a:pPr>
              <a:defRPr/>
            </a:pPr>
            <a:fld id="{6477CC9E-86C0-514B-86F7-ED5617A2CF49}" type="slidenum">
              <a:rPr lang="en-US" altLang="en-US"/>
              <a:pPr>
                <a:defRPr/>
              </a:pPr>
              <a:t>‹#›</a:t>
            </a:fld>
            <a:endParaRPr lang="en-US" altLang="en-US"/>
          </a:p>
        </p:txBody>
      </p:sp>
    </p:spTree>
    <p:extLst>
      <p:ext uri="{BB962C8B-B14F-4D97-AF65-F5344CB8AC3E}">
        <p14:creationId xmlns:p14="http://schemas.microsoft.com/office/powerpoint/2010/main" val="1461389883"/>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E5E4-E890-6CD9-57B5-F3E3B79D75FE}"/>
              </a:ext>
            </a:extLst>
          </p:cNvPr>
          <p:cNvSpPr>
            <a:spLocks noGrp="1"/>
          </p:cNvSpPr>
          <p:nvPr>
            <p:ph type="title"/>
          </p:nvPr>
        </p:nvSpPr>
        <p:spPr>
          <a:xfrm>
            <a:off x="629544" y="365001"/>
            <a:ext cx="7887146" cy="13260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749DF-0D5A-1D6E-118C-A41DDA4A4DA2}"/>
              </a:ext>
            </a:extLst>
          </p:cNvPr>
          <p:cNvSpPr>
            <a:spLocks noGrp="1"/>
          </p:cNvSpPr>
          <p:nvPr>
            <p:ph type="body" idx="1"/>
          </p:nvPr>
        </p:nvSpPr>
        <p:spPr>
          <a:xfrm>
            <a:off x="629543" y="1681014"/>
            <a:ext cx="3868787"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a:extLst>
              <a:ext uri="{FF2B5EF4-FFF2-40B4-BE49-F238E27FC236}">
                <a16:creationId xmlns:a16="http://schemas.microsoft.com/office/drawing/2014/main" id="{05CA9B9A-AA2B-7C64-7770-86A6E532644E}"/>
              </a:ext>
            </a:extLst>
          </p:cNvPr>
          <p:cNvSpPr>
            <a:spLocks noGrp="1"/>
          </p:cNvSpPr>
          <p:nvPr>
            <p:ph sz="half" idx="2"/>
          </p:nvPr>
        </p:nvSpPr>
        <p:spPr>
          <a:xfrm>
            <a:off x="629543" y="2504777"/>
            <a:ext cx="3868787"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DFDCC-7CCA-187C-FB6D-0C23B68C1552}"/>
              </a:ext>
            </a:extLst>
          </p:cNvPr>
          <p:cNvSpPr>
            <a:spLocks noGrp="1"/>
          </p:cNvSpPr>
          <p:nvPr>
            <p:ph type="body" sz="quarter" idx="3"/>
          </p:nvPr>
        </p:nvSpPr>
        <p:spPr>
          <a:xfrm>
            <a:off x="4628927" y="1681014"/>
            <a:ext cx="3887762"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a:extLst>
              <a:ext uri="{FF2B5EF4-FFF2-40B4-BE49-F238E27FC236}">
                <a16:creationId xmlns:a16="http://schemas.microsoft.com/office/drawing/2014/main" id="{C17EA143-A5F4-E131-2347-9D5791F1C933}"/>
              </a:ext>
            </a:extLst>
          </p:cNvPr>
          <p:cNvSpPr>
            <a:spLocks noGrp="1"/>
          </p:cNvSpPr>
          <p:nvPr>
            <p:ph sz="quarter" idx="4"/>
          </p:nvPr>
        </p:nvSpPr>
        <p:spPr>
          <a:xfrm>
            <a:off x="4628927" y="2504777"/>
            <a:ext cx="3887762"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9A1D103-E53C-95E4-16D7-1C05CA152F6F}"/>
              </a:ext>
            </a:extLst>
          </p:cNvPr>
          <p:cNvSpPr>
            <a:spLocks noGrp="1"/>
          </p:cNvSpPr>
          <p:nvPr>
            <p:ph type="sldNum" sz="quarter" idx="10"/>
          </p:nvPr>
        </p:nvSpPr>
        <p:spPr/>
        <p:txBody>
          <a:bodyPr/>
          <a:lstStyle>
            <a:lvl1pPr>
              <a:defRPr/>
            </a:lvl1pPr>
          </a:lstStyle>
          <a:p>
            <a:fld id="{02E8A707-2122-3D4A-9A84-09E9118BB5AA}" type="slidenum">
              <a:rPr lang="en-US" altLang="en-US"/>
              <a:pPr/>
              <a:t>‹#›</a:t>
            </a:fld>
            <a:endParaRPr lang="en-US" altLang="en-US"/>
          </a:p>
        </p:txBody>
      </p:sp>
    </p:spTree>
    <p:extLst>
      <p:ext uri="{BB962C8B-B14F-4D97-AF65-F5344CB8AC3E}">
        <p14:creationId xmlns:p14="http://schemas.microsoft.com/office/powerpoint/2010/main" val="3806462495"/>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3549-D831-74A3-9A12-79B88CB6F21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C770FE2-7EE0-2A91-A3CB-D93BC1E29A11}"/>
              </a:ext>
            </a:extLst>
          </p:cNvPr>
          <p:cNvSpPr>
            <a:spLocks noGrp="1"/>
          </p:cNvSpPr>
          <p:nvPr>
            <p:ph type="sldNum" sz="quarter" idx="10"/>
          </p:nvPr>
        </p:nvSpPr>
        <p:spPr/>
        <p:txBody>
          <a:bodyPr/>
          <a:lstStyle>
            <a:lvl1pPr>
              <a:defRPr/>
            </a:lvl1pPr>
          </a:lstStyle>
          <a:p>
            <a:fld id="{C032ABDB-09B5-2E40-97AD-E57D155EC191}" type="slidenum">
              <a:rPr lang="en-US" altLang="en-US"/>
              <a:pPr/>
              <a:t>‹#›</a:t>
            </a:fld>
            <a:endParaRPr lang="en-US" altLang="en-US"/>
          </a:p>
        </p:txBody>
      </p:sp>
    </p:spTree>
    <p:extLst>
      <p:ext uri="{BB962C8B-B14F-4D97-AF65-F5344CB8AC3E}">
        <p14:creationId xmlns:p14="http://schemas.microsoft.com/office/powerpoint/2010/main" val="2774152699"/>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38CB20-0AB4-C889-4259-4D5F17DED7E2}"/>
              </a:ext>
            </a:extLst>
          </p:cNvPr>
          <p:cNvSpPr>
            <a:spLocks noGrp="1"/>
          </p:cNvSpPr>
          <p:nvPr>
            <p:ph type="sldNum" sz="quarter" idx="10"/>
          </p:nvPr>
        </p:nvSpPr>
        <p:spPr/>
        <p:txBody>
          <a:bodyPr/>
          <a:lstStyle>
            <a:lvl1pPr>
              <a:defRPr/>
            </a:lvl1pPr>
          </a:lstStyle>
          <a:p>
            <a:fld id="{EC595CBE-9078-F644-BF65-B2C1978FD0B6}" type="slidenum">
              <a:rPr lang="en-US" altLang="en-US"/>
              <a:pPr/>
              <a:t>‹#›</a:t>
            </a:fld>
            <a:endParaRPr lang="en-US" altLang="en-US"/>
          </a:p>
        </p:txBody>
      </p:sp>
    </p:spTree>
    <p:extLst>
      <p:ext uri="{BB962C8B-B14F-4D97-AF65-F5344CB8AC3E}">
        <p14:creationId xmlns:p14="http://schemas.microsoft.com/office/powerpoint/2010/main" val="2983403075"/>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9D1-407E-04DE-5691-40D63F6DC1A8}"/>
              </a:ext>
            </a:extLst>
          </p:cNvPr>
          <p:cNvSpPr>
            <a:spLocks noGrp="1"/>
          </p:cNvSpPr>
          <p:nvPr>
            <p:ph type="title"/>
          </p:nvPr>
        </p:nvSpPr>
        <p:spPr>
          <a:xfrm>
            <a:off x="629543" y="457646"/>
            <a:ext cx="2949029" cy="1599531"/>
          </a:xfrm>
        </p:spPr>
        <p:txBody>
          <a:bodyPr anchor="b"/>
          <a:lstStyle>
            <a:lvl1pPr>
              <a:defRPr sz="2250"/>
            </a:lvl1pPr>
          </a:lstStyle>
          <a:p>
            <a:r>
              <a:rPr lang="en-US"/>
              <a:t>Click to edit Master title style</a:t>
            </a:r>
          </a:p>
        </p:txBody>
      </p:sp>
      <p:sp>
        <p:nvSpPr>
          <p:cNvPr id="3" name="Content Placeholder 2">
            <a:extLst>
              <a:ext uri="{FF2B5EF4-FFF2-40B4-BE49-F238E27FC236}">
                <a16:creationId xmlns:a16="http://schemas.microsoft.com/office/drawing/2014/main" id="{F6CEA5CE-3274-FA96-13B1-836E7257F44A}"/>
              </a:ext>
            </a:extLst>
          </p:cNvPr>
          <p:cNvSpPr>
            <a:spLocks noGrp="1"/>
          </p:cNvSpPr>
          <p:nvPr>
            <p:ph idx="1"/>
          </p:nvPr>
        </p:nvSpPr>
        <p:spPr>
          <a:xfrm>
            <a:off x="3887763" y="987847"/>
            <a:ext cx="4628926"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A60F55-3DB1-8BFF-4FEC-8E09E0382DD0}"/>
              </a:ext>
            </a:extLst>
          </p:cNvPr>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
        <p:nvSpPr>
          <p:cNvPr id="5" name="Slide Number Placeholder 4">
            <a:extLst>
              <a:ext uri="{FF2B5EF4-FFF2-40B4-BE49-F238E27FC236}">
                <a16:creationId xmlns:a16="http://schemas.microsoft.com/office/drawing/2014/main" id="{C6D764A6-6741-9F7F-40F6-A0FD13502C25}"/>
              </a:ext>
            </a:extLst>
          </p:cNvPr>
          <p:cNvSpPr>
            <a:spLocks noGrp="1"/>
          </p:cNvSpPr>
          <p:nvPr>
            <p:ph type="sldNum" sz="quarter" idx="10"/>
          </p:nvPr>
        </p:nvSpPr>
        <p:spPr/>
        <p:txBody>
          <a:bodyPr/>
          <a:lstStyle>
            <a:lvl1pPr>
              <a:defRPr/>
            </a:lvl1pPr>
          </a:lstStyle>
          <a:p>
            <a:fld id="{C4701388-295E-C245-BB03-ED7B0EEC27CB}" type="slidenum">
              <a:rPr lang="en-US" altLang="en-US"/>
              <a:pPr/>
              <a:t>‹#›</a:t>
            </a:fld>
            <a:endParaRPr lang="en-US" altLang="en-US"/>
          </a:p>
        </p:txBody>
      </p:sp>
    </p:spTree>
    <p:extLst>
      <p:ext uri="{BB962C8B-B14F-4D97-AF65-F5344CB8AC3E}">
        <p14:creationId xmlns:p14="http://schemas.microsoft.com/office/powerpoint/2010/main" val="3952644470"/>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E8B51-1937-97F1-A370-65F54954A181}"/>
              </a:ext>
            </a:extLst>
          </p:cNvPr>
          <p:cNvSpPr>
            <a:spLocks noGrp="1"/>
          </p:cNvSpPr>
          <p:nvPr>
            <p:ph type="title"/>
          </p:nvPr>
        </p:nvSpPr>
        <p:spPr>
          <a:xfrm>
            <a:off x="629543" y="457646"/>
            <a:ext cx="2949029" cy="1599531"/>
          </a:xfrm>
        </p:spPr>
        <p:txBody>
          <a:bodyPr anchor="b"/>
          <a:lstStyle>
            <a:lvl1pPr>
              <a:defRPr sz="2250"/>
            </a:lvl1pPr>
          </a:lstStyle>
          <a:p>
            <a:r>
              <a:rPr lang="en-US"/>
              <a:t>Click to edit Master title style</a:t>
            </a:r>
          </a:p>
        </p:txBody>
      </p:sp>
      <p:sp>
        <p:nvSpPr>
          <p:cNvPr id="3" name="Picture Placeholder 2">
            <a:extLst>
              <a:ext uri="{FF2B5EF4-FFF2-40B4-BE49-F238E27FC236}">
                <a16:creationId xmlns:a16="http://schemas.microsoft.com/office/drawing/2014/main" id="{49C35AA0-1B99-4D08-6EE2-25DBD407E734}"/>
              </a:ext>
            </a:extLst>
          </p:cNvPr>
          <p:cNvSpPr>
            <a:spLocks noGrp="1"/>
          </p:cNvSpPr>
          <p:nvPr>
            <p:ph type="pic" idx="1"/>
          </p:nvPr>
        </p:nvSpPr>
        <p:spPr>
          <a:xfrm>
            <a:off x="3887763" y="987847"/>
            <a:ext cx="4628926"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endParaRPr lang="en-US"/>
          </a:p>
        </p:txBody>
      </p:sp>
      <p:sp>
        <p:nvSpPr>
          <p:cNvPr id="4" name="Text Placeholder 3">
            <a:extLst>
              <a:ext uri="{FF2B5EF4-FFF2-40B4-BE49-F238E27FC236}">
                <a16:creationId xmlns:a16="http://schemas.microsoft.com/office/drawing/2014/main" id="{20977EC7-D3E7-E811-FBAC-E339E16ADA7E}"/>
              </a:ext>
            </a:extLst>
          </p:cNvPr>
          <p:cNvSpPr>
            <a:spLocks noGrp="1"/>
          </p:cNvSpPr>
          <p:nvPr>
            <p:ph type="body" sz="half" idx="2"/>
          </p:nvPr>
        </p:nvSpPr>
        <p:spPr>
          <a:xfrm>
            <a:off x="629543" y="2057177"/>
            <a:ext cx="294902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
        <p:nvSpPr>
          <p:cNvPr id="5" name="Slide Number Placeholder 4">
            <a:extLst>
              <a:ext uri="{FF2B5EF4-FFF2-40B4-BE49-F238E27FC236}">
                <a16:creationId xmlns:a16="http://schemas.microsoft.com/office/drawing/2014/main" id="{E8CC4DD1-48CB-95DD-7A84-CE464A924362}"/>
              </a:ext>
            </a:extLst>
          </p:cNvPr>
          <p:cNvSpPr>
            <a:spLocks noGrp="1"/>
          </p:cNvSpPr>
          <p:nvPr>
            <p:ph type="sldNum" sz="quarter" idx="10"/>
          </p:nvPr>
        </p:nvSpPr>
        <p:spPr/>
        <p:txBody>
          <a:bodyPr/>
          <a:lstStyle>
            <a:lvl1pPr>
              <a:defRPr/>
            </a:lvl1pPr>
          </a:lstStyle>
          <a:p>
            <a:fld id="{1C04A9B7-02C3-C946-98A7-525E93AD5125}" type="slidenum">
              <a:rPr lang="en-US" altLang="en-US"/>
              <a:pPr/>
              <a:t>‹#›</a:t>
            </a:fld>
            <a:endParaRPr lang="en-US" altLang="en-US"/>
          </a:p>
        </p:txBody>
      </p:sp>
    </p:spTree>
    <p:extLst>
      <p:ext uri="{BB962C8B-B14F-4D97-AF65-F5344CB8AC3E}">
        <p14:creationId xmlns:p14="http://schemas.microsoft.com/office/powerpoint/2010/main" val="3446177393"/>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35866-2177-2FC2-A107-E93261EC8B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CFA2DF-B48C-9F51-E621-27F642AA84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E7794C6B-DB49-6225-4A0A-1DA04EABDD12}"/>
              </a:ext>
            </a:extLst>
          </p:cNvPr>
          <p:cNvSpPr>
            <a:spLocks noGrp="1"/>
          </p:cNvSpPr>
          <p:nvPr>
            <p:ph type="sldNum" sz="quarter" idx="10"/>
          </p:nvPr>
        </p:nvSpPr>
        <p:spPr/>
        <p:txBody>
          <a:bodyPr/>
          <a:lstStyle>
            <a:lvl1pPr>
              <a:defRPr/>
            </a:lvl1pPr>
          </a:lstStyle>
          <a:p>
            <a:fld id="{0A2C6027-B5B4-9F4B-A910-AD189AE8925D}" type="slidenum">
              <a:rPr lang="en-US" altLang="en-US"/>
              <a:pPr/>
              <a:t>‹#›</a:t>
            </a:fld>
            <a:endParaRPr lang="en-US" altLang="en-US"/>
          </a:p>
        </p:txBody>
      </p:sp>
    </p:spTree>
    <p:extLst>
      <p:ext uri="{BB962C8B-B14F-4D97-AF65-F5344CB8AC3E}">
        <p14:creationId xmlns:p14="http://schemas.microsoft.com/office/powerpoint/2010/main" val="168377812"/>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CD0D5-FBA1-08CE-A832-A1058665659A}"/>
              </a:ext>
            </a:extLst>
          </p:cNvPr>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56B403-1D4A-6C7F-D7B0-6F18615920FD}"/>
              </a:ext>
            </a:extLst>
          </p:cNvPr>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6954352-3BDC-BE43-1DD0-02B4F43BA883}"/>
              </a:ext>
            </a:extLst>
          </p:cNvPr>
          <p:cNvSpPr>
            <a:spLocks noGrp="1"/>
          </p:cNvSpPr>
          <p:nvPr>
            <p:ph type="sldNum" sz="quarter" idx="10"/>
          </p:nvPr>
        </p:nvSpPr>
        <p:spPr/>
        <p:txBody>
          <a:bodyPr/>
          <a:lstStyle>
            <a:lvl1pPr>
              <a:defRPr/>
            </a:lvl1pPr>
          </a:lstStyle>
          <a:p>
            <a:fld id="{97C202BB-D3E1-814A-BA35-F48DDDB690E3}" type="slidenum">
              <a:rPr lang="en-US" altLang="en-US"/>
              <a:pPr/>
              <a:t>‹#›</a:t>
            </a:fld>
            <a:endParaRPr lang="en-US" altLang="en-US"/>
          </a:p>
        </p:txBody>
      </p:sp>
    </p:spTree>
    <p:extLst>
      <p:ext uri="{BB962C8B-B14F-4D97-AF65-F5344CB8AC3E}">
        <p14:creationId xmlns:p14="http://schemas.microsoft.com/office/powerpoint/2010/main" val="340661645"/>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3D4EEA3F-03F9-5347-8CCE-696B8E6C0DE8}"/>
              </a:ext>
            </a:extLst>
          </p:cNvPr>
          <p:cNvSpPr txBox="1">
            <a:spLocks noGrp="1" noChangeArrowheads="1"/>
          </p:cNvSpPr>
          <p:nvPr>
            <p:ph type="sldNum" sz="quarter" idx="10"/>
          </p:nvPr>
        </p:nvSpPr>
        <p:spPr/>
        <p:txBody>
          <a:bodyPr/>
          <a:lstStyle>
            <a:lvl1pPr eaLnBrk="0" hangingPunct="0">
              <a:defRPr>
                <a:ea typeface="ヒラギノ角ゴ ProN W3" panose="020B0300000000000000" pitchFamily="34" charset="-128"/>
              </a:defRPr>
            </a:lvl1pPr>
          </a:lstStyle>
          <a:p>
            <a:fld id="{D5258396-68C2-124E-960B-C23F53BF7C5A}" type="slidenum">
              <a:rPr lang="en-US" altLang="en-US"/>
              <a:pPr/>
              <a:t>‹#›</a:t>
            </a:fld>
            <a:endParaRPr lang="en-US" altLang="en-US"/>
          </a:p>
        </p:txBody>
      </p:sp>
    </p:spTree>
    <p:extLst>
      <p:ext uri="{BB962C8B-B14F-4D97-AF65-F5344CB8AC3E}">
        <p14:creationId xmlns:p14="http://schemas.microsoft.com/office/powerpoint/2010/main" val="1614641109"/>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8DB328F-A246-EA4F-B5B3-98347375E7B8}" type="slidenum">
              <a:rPr lang="en-US">
                <a:solidFill>
                  <a:srgbClr val="000000"/>
                </a:solidFill>
                <a:ea typeface="ヒラギノ明朝 ProN W3"/>
              </a:rPr>
              <a:pPr>
                <a:defRPr/>
              </a:pPr>
              <a:t>‹#›</a:t>
            </a:fld>
            <a:endParaRPr lang="en-US">
              <a:solidFill>
                <a:srgbClr val="000000"/>
              </a:solidFill>
              <a:ea typeface="ヒラギノ明朝 ProN W3"/>
            </a:endParaRPr>
          </a:p>
        </p:txBody>
      </p:sp>
    </p:spTree>
    <p:extLst>
      <p:ext uri="{BB962C8B-B14F-4D97-AF65-F5344CB8AC3E}">
        <p14:creationId xmlns:p14="http://schemas.microsoft.com/office/powerpoint/2010/main" val="352649922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2C402188-2D31-24A6-1012-A838FA1CEC4B}"/>
              </a:ext>
            </a:extLst>
          </p:cNvPr>
          <p:cNvSpPr txBox="1">
            <a:spLocks noGrp="1" noChangeArrowheads="1"/>
          </p:cNvSpPr>
          <p:nvPr>
            <p:ph type="sldNum" sz="quarter" idx="10"/>
          </p:nvPr>
        </p:nvSpPr>
        <p:spPr>
          <a:ln/>
        </p:spPr>
        <p:txBody>
          <a:bodyPr/>
          <a:lstStyle>
            <a:lvl1pPr>
              <a:defRPr/>
            </a:lvl1pPr>
          </a:lstStyle>
          <a:p>
            <a:pPr>
              <a:defRPr/>
            </a:pPr>
            <a:fld id="{AA8E31FB-215A-D647-A836-358CCD1E6EEB}" type="slidenum">
              <a:rPr lang="en-US" altLang="en-US"/>
              <a:pPr>
                <a:defRPr/>
              </a:pPr>
              <a:t>‹#›</a:t>
            </a:fld>
            <a:endParaRPr lang="en-US" altLang="en-US"/>
          </a:p>
        </p:txBody>
      </p:sp>
    </p:spTree>
    <p:extLst>
      <p:ext uri="{BB962C8B-B14F-4D97-AF65-F5344CB8AC3E}">
        <p14:creationId xmlns:p14="http://schemas.microsoft.com/office/powerpoint/2010/main" val="293620849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24119A41-C351-175C-12B7-D0ECDD5C6621}"/>
              </a:ext>
            </a:extLst>
          </p:cNvPr>
          <p:cNvSpPr txBox="1">
            <a:spLocks noGrp="1" noChangeArrowheads="1"/>
          </p:cNvSpPr>
          <p:nvPr>
            <p:ph type="sldNum" sz="quarter" idx="10"/>
          </p:nvPr>
        </p:nvSpPr>
        <p:spPr>
          <a:ln/>
        </p:spPr>
        <p:txBody>
          <a:bodyPr/>
          <a:lstStyle>
            <a:lvl1pPr>
              <a:defRPr/>
            </a:lvl1pPr>
          </a:lstStyle>
          <a:p>
            <a:pPr>
              <a:defRPr/>
            </a:pPr>
            <a:fld id="{0D137668-30F2-FD4E-B603-E48134F2073E}" type="slidenum">
              <a:rPr lang="en-US" altLang="en-US"/>
              <a:pPr>
                <a:defRPr/>
              </a:pPr>
              <a:t>‹#›</a:t>
            </a:fld>
            <a:endParaRPr lang="en-US" altLang="en-US"/>
          </a:p>
        </p:txBody>
      </p:sp>
    </p:spTree>
    <p:extLst>
      <p:ext uri="{BB962C8B-B14F-4D97-AF65-F5344CB8AC3E}">
        <p14:creationId xmlns:p14="http://schemas.microsoft.com/office/powerpoint/2010/main" val="279508968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4461F4AC-F6EB-9235-0977-0DFA82C3935B}"/>
              </a:ext>
            </a:extLst>
          </p:cNvPr>
          <p:cNvSpPr txBox="1">
            <a:spLocks noGrp="1" noChangeArrowheads="1"/>
          </p:cNvSpPr>
          <p:nvPr>
            <p:ph type="sldNum" sz="quarter" idx="10"/>
          </p:nvPr>
        </p:nvSpPr>
        <p:spPr>
          <a:ln/>
        </p:spPr>
        <p:txBody>
          <a:bodyPr/>
          <a:lstStyle>
            <a:lvl1pPr>
              <a:defRPr/>
            </a:lvl1pPr>
          </a:lstStyle>
          <a:p>
            <a:pPr>
              <a:defRPr/>
            </a:pPr>
            <a:fld id="{F558D640-5E8C-694A-9CA3-4429652FAD1B}" type="slidenum">
              <a:rPr lang="en-US" altLang="en-US"/>
              <a:pPr>
                <a:defRPr/>
              </a:pPr>
              <a:t>‹#›</a:t>
            </a:fld>
            <a:endParaRPr lang="en-US" altLang="en-US"/>
          </a:p>
        </p:txBody>
      </p:sp>
    </p:spTree>
    <p:extLst>
      <p:ext uri="{BB962C8B-B14F-4D97-AF65-F5344CB8AC3E}">
        <p14:creationId xmlns:p14="http://schemas.microsoft.com/office/powerpoint/2010/main" val="31829491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8BAEC26B-5B5D-FD8D-0194-71E77D3FE778}"/>
              </a:ext>
            </a:extLst>
          </p:cNvPr>
          <p:cNvSpPr txBox="1">
            <a:spLocks noGrp="1" noChangeArrowheads="1"/>
          </p:cNvSpPr>
          <p:nvPr>
            <p:ph type="sldNum" sz="quarter" idx="10"/>
          </p:nvPr>
        </p:nvSpPr>
        <p:spPr>
          <a:ln/>
        </p:spPr>
        <p:txBody>
          <a:bodyPr/>
          <a:lstStyle>
            <a:lvl1pPr>
              <a:defRPr/>
            </a:lvl1pPr>
          </a:lstStyle>
          <a:p>
            <a:pPr>
              <a:defRPr/>
            </a:pPr>
            <a:fld id="{1A472A0C-83E2-AE41-A366-52B8C25B770E}" type="slidenum">
              <a:rPr lang="en-US" altLang="en-US"/>
              <a:pPr>
                <a:defRPr/>
              </a:pPr>
              <a:t>‹#›</a:t>
            </a:fld>
            <a:endParaRPr lang="en-US" altLang="en-US"/>
          </a:p>
        </p:txBody>
      </p:sp>
    </p:spTree>
    <p:extLst>
      <p:ext uri="{BB962C8B-B14F-4D97-AF65-F5344CB8AC3E}">
        <p14:creationId xmlns:p14="http://schemas.microsoft.com/office/powerpoint/2010/main" val="420309910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A029EB1E-2405-A2CC-74F5-121507432CEB}"/>
              </a:ext>
            </a:extLst>
          </p:cNvPr>
          <p:cNvSpPr txBox="1">
            <a:spLocks noGrp="1" noChangeArrowheads="1"/>
          </p:cNvSpPr>
          <p:nvPr>
            <p:ph type="sldNum" sz="quarter" idx="10"/>
          </p:nvPr>
        </p:nvSpPr>
        <p:spPr>
          <a:ln/>
        </p:spPr>
        <p:txBody>
          <a:bodyPr/>
          <a:lstStyle>
            <a:lvl1pPr>
              <a:defRPr/>
            </a:lvl1pPr>
          </a:lstStyle>
          <a:p>
            <a:pPr>
              <a:defRPr/>
            </a:pPr>
            <a:fld id="{B47DDB87-66D3-B641-ADE3-A0BCAF65D6A1}" type="slidenum">
              <a:rPr lang="en-US" altLang="en-US"/>
              <a:pPr>
                <a:defRPr/>
              </a:pPr>
              <a:t>‹#›</a:t>
            </a:fld>
            <a:endParaRPr lang="en-US" altLang="en-US"/>
          </a:p>
        </p:txBody>
      </p:sp>
    </p:spTree>
    <p:extLst>
      <p:ext uri="{BB962C8B-B14F-4D97-AF65-F5344CB8AC3E}">
        <p14:creationId xmlns:p14="http://schemas.microsoft.com/office/powerpoint/2010/main" val="72990078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67287300-0F77-2C83-F5BA-1089826E9241}"/>
              </a:ext>
            </a:extLst>
          </p:cNvPr>
          <p:cNvSpPr txBox="1">
            <a:spLocks noGrp="1" noChangeArrowheads="1"/>
          </p:cNvSpPr>
          <p:nvPr>
            <p:ph type="sldNum" sz="quarter" idx="10"/>
          </p:nvPr>
        </p:nvSpPr>
        <p:spPr>
          <a:ln/>
        </p:spPr>
        <p:txBody>
          <a:bodyPr/>
          <a:lstStyle>
            <a:lvl1pPr>
              <a:defRPr/>
            </a:lvl1pPr>
          </a:lstStyle>
          <a:p>
            <a:pPr>
              <a:defRPr/>
            </a:pPr>
            <a:fld id="{E0F50DCF-6FD7-2A45-962A-331EA6D30B91}" type="slidenum">
              <a:rPr lang="en-US" altLang="en-US"/>
              <a:pPr>
                <a:defRPr/>
              </a:pPr>
              <a:t>‹#›</a:t>
            </a:fld>
            <a:endParaRPr lang="en-US" altLang="en-US"/>
          </a:p>
        </p:txBody>
      </p:sp>
    </p:spTree>
    <p:extLst>
      <p:ext uri="{BB962C8B-B14F-4D97-AF65-F5344CB8AC3E}">
        <p14:creationId xmlns:p14="http://schemas.microsoft.com/office/powerpoint/2010/main" val="140463481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New Roman"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BE594EE4-51B6-4DF5-2092-22A61F6973D8}"/>
              </a:ext>
            </a:extLst>
          </p:cNvPr>
          <p:cNvSpPr txBox="1">
            <a:spLocks noGrp="1" noChangeArrowheads="1"/>
          </p:cNvSpPr>
          <p:nvPr>
            <p:ph type="sldNum" sz="quarter" idx="10"/>
          </p:nvPr>
        </p:nvSpPr>
        <p:spPr>
          <a:ln/>
        </p:spPr>
        <p:txBody>
          <a:bodyPr/>
          <a:lstStyle>
            <a:lvl1pPr>
              <a:defRPr/>
            </a:lvl1pPr>
          </a:lstStyle>
          <a:p>
            <a:pPr>
              <a:defRPr/>
            </a:pPr>
            <a:fld id="{3818A51C-F76D-D74F-9055-E216E0AB4EEC}" type="slidenum">
              <a:rPr lang="en-US" altLang="en-US"/>
              <a:pPr>
                <a:defRPr/>
              </a:pPr>
              <a:t>‹#›</a:t>
            </a:fld>
            <a:endParaRPr lang="en-US" altLang="en-US"/>
          </a:p>
        </p:txBody>
      </p:sp>
    </p:spTree>
    <p:extLst>
      <p:ext uri="{BB962C8B-B14F-4D97-AF65-F5344CB8AC3E}">
        <p14:creationId xmlns:p14="http://schemas.microsoft.com/office/powerpoint/2010/main" val="17342106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3D0B3445-5958-94B1-DD8E-8C18ACE42958}"/>
              </a:ext>
            </a:extLst>
          </p:cNvPr>
          <p:cNvSpPr txBox="1">
            <a:spLocks noGrp="1" noChangeArrowheads="1"/>
          </p:cNvSpPr>
          <p:nvPr>
            <p:ph type="sldNum" sz="quarter" idx="10"/>
          </p:nvPr>
        </p:nvSpPr>
        <p:spPr>
          <a:ln/>
        </p:spPr>
        <p:txBody>
          <a:bodyPr/>
          <a:lstStyle>
            <a:lvl1pPr>
              <a:defRPr/>
            </a:lvl1pPr>
          </a:lstStyle>
          <a:p>
            <a:pPr>
              <a:defRPr/>
            </a:pPr>
            <a:fld id="{33888428-99E7-9C47-913A-C1F99978AD4D}" type="slidenum">
              <a:rPr lang="en-US" altLang="en-US"/>
              <a:pPr>
                <a:defRPr/>
              </a:pPr>
              <a:t>‹#›</a:t>
            </a:fld>
            <a:endParaRPr lang="en-US" altLang="en-US"/>
          </a:p>
        </p:txBody>
      </p:sp>
    </p:spTree>
    <p:extLst>
      <p:ext uri="{BB962C8B-B14F-4D97-AF65-F5344CB8AC3E}">
        <p14:creationId xmlns:p14="http://schemas.microsoft.com/office/powerpoint/2010/main" val="56447845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3167B1D1-968C-B122-7747-899928368C5C}"/>
              </a:ext>
            </a:extLst>
          </p:cNvPr>
          <p:cNvSpPr txBox="1">
            <a:spLocks noGrp="1" noChangeArrowheads="1"/>
          </p:cNvSpPr>
          <p:nvPr>
            <p:ph type="sldNum" sz="quarter" idx="10"/>
          </p:nvPr>
        </p:nvSpPr>
        <p:spPr>
          <a:ln/>
        </p:spPr>
        <p:txBody>
          <a:bodyPr/>
          <a:lstStyle>
            <a:lvl1pPr>
              <a:defRPr/>
            </a:lvl1pPr>
          </a:lstStyle>
          <a:p>
            <a:pPr>
              <a:defRPr/>
            </a:pPr>
            <a:fld id="{B4ED7FBA-6DD6-904D-A972-44A624C7DF9A}" type="slidenum">
              <a:rPr lang="en-US" altLang="en-US"/>
              <a:pPr>
                <a:defRPr/>
              </a:pPr>
              <a:t>‹#›</a:t>
            </a:fld>
            <a:endParaRPr lang="en-US" altLang="en-US"/>
          </a:p>
        </p:txBody>
      </p:sp>
    </p:spTree>
    <p:extLst>
      <p:ext uri="{BB962C8B-B14F-4D97-AF65-F5344CB8AC3E}">
        <p14:creationId xmlns:p14="http://schemas.microsoft.com/office/powerpoint/2010/main" val="27882513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E1181F44-EAFE-0175-FECC-77977D955537}"/>
              </a:ext>
            </a:extLst>
          </p:cNvPr>
          <p:cNvSpPr txBox="1">
            <a:spLocks noGrp="1" noChangeArrowheads="1"/>
          </p:cNvSpPr>
          <p:nvPr>
            <p:ph type="sldNum" sz="quarter" idx="10"/>
          </p:nvPr>
        </p:nvSpPr>
        <p:spPr>
          <a:ln/>
        </p:spPr>
        <p:txBody>
          <a:bodyPr/>
          <a:lstStyle>
            <a:lvl1pPr>
              <a:defRPr/>
            </a:lvl1pPr>
          </a:lstStyle>
          <a:p>
            <a:pPr>
              <a:defRPr/>
            </a:pPr>
            <a:fld id="{DB25DE83-F0C6-F74E-AED8-122024A49F2C}" type="slidenum">
              <a:rPr lang="en-US" altLang="en-US"/>
              <a:pPr>
                <a:defRPr/>
              </a:pPr>
              <a:t>‹#›</a:t>
            </a:fld>
            <a:endParaRPr lang="en-US" altLang="en-US"/>
          </a:p>
        </p:txBody>
      </p:sp>
    </p:spTree>
    <p:extLst>
      <p:ext uri="{BB962C8B-B14F-4D97-AF65-F5344CB8AC3E}">
        <p14:creationId xmlns:p14="http://schemas.microsoft.com/office/powerpoint/2010/main" val="167763842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56F29A0-1CF1-1DE7-014C-121BF8F75BC9}"/>
              </a:ext>
            </a:extLst>
          </p:cNvPr>
          <p:cNvSpPr txBox="1">
            <a:spLocks noGrp="1" noChangeArrowheads="1"/>
          </p:cNvSpPr>
          <p:nvPr>
            <p:ph type="sldNum" sz="quarter" idx="10"/>
          </p:nvPr>
        </p:nvSpPr>
        <p:spPr>
          <a:ln/>
        </p:spPr>
        <p:txBody>
          <a:bodyPr/>
          <a:lstStyle>
            <a:lvl1pPr>
              <a:defRPr/>
            </a:lvl1pPr>
          </a:lstStyle>
          <a:p>
            <a:pPr>
              <a:defRPr/>
            </a:pPr>
            <a:fld id="{B96C7723-2633-8E47-9660-13E511DA865E}" type="slidenum">
              <a:rPr lang="en-US" altLang="en-US"/>
              <a:pPr>
                <a:defRPr/>
              </a:pPr>
              <a:t>‹#›</a:t>
            </a:fld>
            <a:endParaRPr lang="en-US" altLang="en-US"/>
          </a:p>
        </p:txBody>
      </p:sp>
    </p:spTree>
    <p:extLst>
      <p:ext uri="{BB962C8B-B14F-4D97-AF65-F5344CB8AC3E}">
        <p14:creationId xmlns:p14="http://schemas.microsoft.com/office/powerpoint/2010/main" val="157687545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9A556033-8601-BEBD-660D-A177AB3E001E}"/>
              </a:ext>
            </a:extLst>
          </p:cNvPr>
          <p:cNvSpPr txBox="1">
            <a:spLocks noGrp="1" noChangeArrowheads="1"/>
          </p:cNvSpPr>
          <p:nvPr>
            <p:ph type="sldNum" sz="quarter" idx="10"/>
          </p:nvPr>
        </p:nvSpPr>
        <p:spPr>
          <a:ln/>
        </p:spPr>
        <p:txBody>
          <a:bodyPr/>
          <a:lstStyle>
            <a:lvl1pPr>
              <a:defRPr/>
            </a:lvl1pPr>
          </a:lstStyle>
          <a:p>
            <a:pPr>
              <a:defRPr/>
            </a:pPr>
            <a:fld id="{9A0A092F-8652-994A-B20D-B22B5DE5001A}" type="slidenum">
              <a:rPr lang="en-US" altLang="en-US"/>
              <a:pPr>
                <a:defRPr/>
              </a:pPr>
              <a:t>‹#›</a:t>
            </a:fld>
            <a:endParaRPr lang="en-US" altLang="en-US"/>
          </a:p>
        </p:txBody>
      </p:sp>
    </p:spTree>
    <p:extLst>
      <p:ext uri="{BB962C8B-B14F-4D97-AF65-F5344CB8AC3E}">
        <p14:creationId xmlns:p14="http://schemas.microsoft.com/office/powerpoint/2010/main" val="345026686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7586"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982391"/>
            <a:ext cx="3830836" cy="487560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7FD3E7BE-170A-FD48-35C9-2434F69FBD82}"/>
              </a:ext>
            </a:extLst>
          </p:cNvPr>
          <p:cNvSpPr txBox="1">
            <a:spLocks noGrp="1" noChangeArrowheads="1"/>
          </p:cNvSpPr>
          <p:nvPr>
            <p:ph type="sldNum" sz="quarter" idx="10"/>
          </p:nvPr>
        </p:nvSpPr>
        <p:spPr>
          <a:ln/>
        </p:spPr>
        <p:txBody>
          <a:bodyPr/>
          <a:lstStyle>
            <a:lvl1pPr>
              <a:defRPr/>
            </a:lvl1pPr>
          </a:lstStyle>
          <a:p>
            <a:pPr>
              <a:defRPr/>
            </a:pPr>
            <a:fld id="{5FFF6767-713D-4A46-8522-AAB535CB68AA}" type="slidenum">
              <a:rPr lang="en-US" altLang="en-US"/>
              <a:pPr>
                <a:defRPr/>
              </a:pPr>
              <a:t>‹#›</a:t>
            </a:fld>
            <a:endParaRPr lang="en-US" altLang="en-US"/>
          </a:p>
        </p:txBody>
      </p:sp>
    </p:spTree>
    <p:extLst>
      <p:ext uri="{BB962C8B-B14F-4D97-AF65-F5344CB8AC3E}">
        <p14:creationId xmlns:p14="http://schemas.microsoft.com/office/powerpoint/2010/main" val="291099088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165B0C69-4D60-BD7F-3B41-D5D9ECD330CC}"/>
              </a:ext>
            </a:extLst>
          </p:cNvPr>
          <p:cNvSpPr txBox="1">
            <a:spLocks noGrp="1" noChangeArrowheads="1"/>
          </p:cNvSpPr>
          <p:nvPr>
            <p:ph type="sldNum" sz="quarter" idx="10"/>
          </p:nvPr>
        </p:nvSpPr>
        <p:spPr>
          <a:ln/>
        </p:spPr>
        <p:txBody>
          <a:bodyPr/>
          <a:lstStyle>
            <a:lvl1pPr>
              <a:defRPr/>
            </a:lvl1pPr>
          </a:lstStyle>
          <a:p>
            <a:pPr>
              <a:defRPr/>
            </a:pPr>
            <a:fld id="{B0155453-6CF6-6E46-A539-D5966B534B4D}" type="slidenum">
              <a:rPr lang="en-US" altLang="en-US"/>
              <a:pPr>
                <a:defRPr/>
              </a:pPr>
              <a:t>‹#›</a:t>
            </a:fld>
            <a:endParaRPr lang="en-US" altLang="en-US"/>
          </a:p>
        </p:txBody>
      </p:sp>
    </p:spTree>
    <p:extLst>
      <p:ext uri="{BB962C8B-B14F-4D97-AF65-F5344CB8AC3E}">
        <p14:creationId xmlns:p14="http://schemas.microsoft.com/office/powerpoint/2010/main" val="1400372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0F0FB437-BBB9-CC1A-35D2-D7120C6F2D1F}"/>
              </a:ext>
            </a:extLst>
          </p:cNvPr>
          <p:cNvSpPr txBox="1">
            <a:spLocks noGrp="1" noChangeArrowheads="1"/>
          </p:cNvSpPr>
          <p:nvPr>
            <p:ph type="sldNum" sz="quarter" idx="10"/>
          </p:nvPr>
        </p:nvSpPr>
        <p:spPr>
          <a:ln/>
        </p:spPr>
        <p:txBody>
          <a:bodyPr/>
          <a:lstStyle>
            <a:lvl1pPr>
              <a:defRPr/>
            </a:lvl1pPr>
          </a:lstStyle>
          <a:p>
            <a:pPr>
              <a:defRPr/>
            </a:pPr>
            <a:fld id="{07DE55C3-41B6-7343-989B-3DCBE5AC6A43}" type="slidenum">
              <a:rPr lang="en-US" altLang="en-US"/>
              <a:pPr>
                <a:defRPr/>
              </a:pPr>
              <a:t>‹#›</a:t>
            </a:fld>
            <a:endParaRPr lang="en-US" altLang="en-US"/>
          </a:p>
        </p:txBody>
      </p:sp>
    </p:spTree>
    <p:extLst>
      <p:ext uri="{BB962C8B-B14F-4D97-AF65-F5344CB8AC3E}">
        <p14:creationId xmlns:p14="http://schemas.microsoft.com/office/powerpoint/2010/main" val="407177396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FDBB0943-B604-6956-E0BC-58F40C7CF1E7}"/>
              </a:ext>
            </a:extLst>
          </p:cNvPr>
          <p:cNvSpPr txBox="1">
            <a:spLocks noGrp="1" noChangeArrowheads="1"/>
          </p:cNvSpPr>
          <p:nvPr>
            <p:ph type="sldNum" sz="quarter" idx="10"/>
          </p:nvPr>
        </p:nvSpPr>
        <p:spPr>
          <a:ln/>
        </p:spPr>
        <p:txBody>
          <a:bodyPr/>
          <a:lstStyle>
            <a:lvl1pPr>
              <a:defRPr/>
            </a:lvl1pPr>
          </a:lstStyle>
          <a:p>
            <a:pPr>
              <a:defRPr/>
            </a:pPr>
            <a:fld id="{F1458BEC-2864-B248-A84F-9FE3908A77C7}" type="slidenum">
              <a:rPr lang="en-US" altLang="en-US"/>
              <a:pPr>
                <a:defRPr/>
              </a:pPr>
              <a:t>‹#›</a:t>
            </a:fld>
            <a:endParaRPr lang="en-US" altLang="en-US"/>
          </a:p>
        </p:txBody>
      </p:sp>
    </p:spTree>
    <p:extLst>
      <p:ext uri="{BB962C8B-B14F-4D97-AF65-F5344CB8AC3E}">
        <p14:creationId xmlns:p14="http://schemas.microsoft.com/office/powerpoint/2010/main" val="405879928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A6B00E0E-C23C-3200-C778-D5DE8B59E31C}"/>
              </a:ext>
            </a:extLst>
          </p:cNvPr>
          <p:cNvSpPr txBox="1">
            <a:spLocks noGrp="1" noChangeArrowheads="1"/>
          </p:cNvSpPr>
          <p:nvPr>
            <p:ph type="sldNum" sz="quarter" idx="10"/>
          </p:nvPr>
        </p:nvSpPr>
        <p:spPr>
          <a:ln/>
        </p:spPr>
        <p:txBody>
          <a:bodyPr/>
          <a:lstStyle>
            <a:lvl1pPr>
              <a:defRPr/>
            </a:lvl1pPr>
          </a:lstStyle>
          <a:p>
            <a:pPr>
              <a:defRPr/>
            </a:pPr>
            <a:fld id="{36C9E19D-8440-6045-8F8A-5EC25142663B}" type="slidenum">
              <a:rPr lang="en-US" altLang="en-US"/>
              <a:pPr>
                <a:defRPr/>
              </a:pPr>
              <a:t>‹#›</a:t>
            </a:fld>
            <a:endParaRPr lang="en-US" altLang="en-US"/>
          </a:p>
        </p:txBody>
      </p:sp>
    </p:spTree>
    <p:extLst>
      <p:ext uri="{BB962C8B-B14F-4D97-AF65-F5344CB8AC3E}">
        <p14:creationId xmlns:p14="http://schemas.microsoft.com/office/powerpoint/2010/main" val="148350227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9DD65F0B-D664-24EE-6557-AA49EA62336D}"/>
              </a:ext>
            </a:extLst>
          </p:cNvPr>
          <p:cNvSpPr txBox="1">
            <a:spLocks noGrp="1" noChangeArrowheads="1"/>
          </p:cNvSpPr>
          <p:nvPr>
            <p:ph type="sldNum" sz="quarter" idx="10"/>
          </p:nvPr>
        </p:nvSpPr>
        <p:spPr>
          <a:ln/>
        </p:spPr>
        <p:txBody>
          <a:bodyPr/>
          <a:lstStyle>
            <a:lvl1pPr>
              <a:defRPr/>
            </a:lvl1pPr>
          </a:lstStyle>
          <a:p>
            <a:pPr>
              <a:defRPr/>
            </a:pPr>
            <a:fld id="{ECEEEBDD-78EA-7A48-A2A5-CF981281AADF}" type="slidenum">
              <a:rPr lang="en-US" altLang="en-US"/>
              <a:pPr>
                <a:defRPr/>
              </a:pPr>
              <a:t>‹#›</a:t>
            </a:fld>
            <a:endParaRPr lang="en-US" altLang="en-US"/>
          </a:p>
        </p:txBody>
      </p:sp>
    </p:spTree>
    <p:extLst>
      <p:ext uri="{BB962C8B-B14F-4D97-AF65-F5344CB8AC3E}">
        <p14:creationId xmlns:p14="http://schemas.microsoft.com/office/powerpoint/2010/main" val="389286927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Times New Roman"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5A926984-33FB-1C88-0EF0-0F5E83EA8704}"/>
              </a:ext>
            </a:extLst>
          </p:cNvPr>
          <p:cNvSpPr txBox="1">
            <a:spLocks noGrp="1" noChangeArrowheads="1"/>
          </p:cNvSpPr>
          <p:nvPr>
            <p:ph type="sldNum" sz="quarter" idx="10"/>
          </p:nvPr>
        </p:nvSpPr>
        <p:spPr>
          <a:ln/>
        </p:spPr>
        <p:txBody>
          <a:bodyPr/>
          <a:lstStyle>
            <a:lvl1pPr>
              <a:defRPr/>
            </a:lvl1pPr>
          </a:lstStyle>
          <a:p>
            <a:pPr>
              <a:defRPr/>
            </a:pPr>
            <a:fld id="{8F06924C-1B06-B54E-B0EA-CBFBE2993A3F}" type="slidenum">
              <a:rPr lang="en-US" altLang="en-US"/>
              <a:pPr>
                <a:defRPr/>
              </a:pPr>
              <a:t>‹#›</a:t>
            </a:fld>
            <a:endParaRPr lang="en-US" altLang="en-US"/>
          </a:p>
        </p:txBody>
      </p:sp>
    </p:spTree>
    <p:extLst>
      <p:ext uri="{BB962C8B-B14F-4D97-AF65-F5344CB8AC3E}">
        <p14:creationId xmlns:p14="http://schemas.microsoft.com/office/powerpoint/2010/main" val="194401777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01FC6090-FBBD-EBAB-27B3-E2BE15606379}"/>
              </a:ext>
            </a:extLst>
          </p:cNvPr>
          <p:cNvSpPr txBox="1">
            <a:spLocks noGrp="1" noChangeArrowheads="1"/>
          </p:cNvSpPr>
          <p:nvPr>
            <p:ph type="sldNum" sz="quarter" idx="10"/>
          </p:nvPr>
        </p:nvSpPr>
        <p:spPr>
          <a:ln/>
        </p:spPr>
        <p:txBody>
          <a:bodyPr/>
          <a:lstStyle>
            <a:lvl1pPr>
              <a:defRPr/>
            </a:lvl1pPr>
          </a:lstStyle>
          <a:p>
            <a:pPr>
              <a:defRPr/>
            </a:pPr>
            <a:fld id="{8806EE7D-BC3D-4740-AFB6-5C841083337D}" type="slidenum">
              <a:rPr lang="en-US" altLang="en-US"/>
              <a:pPr>
                <a:defRPr/>
              </a:pPr>
              <a:t>‹#›</a:t>
            </a:fld>
            <a:endParaRPr lang="en-US" altLang="en-US"/>
          </a:p>
        </p:txBody>
      </p:sp>
    </p:spTree>
    <p:extLst>
      <p:ext uri="{BB962C8B-B14F-4D97-AF65-F5344CB8AC3E}">
        <p14:creationId xmlns:p14="http://schemas.microsoft.com/office/powerpoint/2010/main" val="107351971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207" y="383977"/>
            <a:ext cx="1942207" cy="64740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7586" y="383977"/>
            <a:ext cx="5719465" cy="64740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275A3B7-C389-E0BF-BB73-05A4FF69C352}"/>
              </a:ext>
            </a:extLst>
          </p:cNvPr>
          <p:cNvSpPr txBox="1">
            <a:spLocks noGrp="1" noChangeArrowheads="1"/>
          </p:cNvSpPr>
          <p:nvPr>
            <p:ph type="sldNum" sz="quarter" idx="10"/>
          </p:nvPr>
        </p:nvSpPr>
        <p:spPr>
          <a:ln/>
        </p:spPr>
        <p:txBody>
          <a:bodyPr/>
          <a:lstStyle>
            <a:lvl1pPr>
              <a:defRPr/>
            </a:lvl1pPr>
          </a:lstStyle>
          <a:p>
            <a:pPr>
              <a:defRPr/>
            </a:pPr>
            <a:fld id="{D936122E-14DD-FA42-B204-F30EA5CCEC28}" type="slidenum">
              <a:rPr lang="en-US" altLang="en-US"/>
              <a:pPr>
                <a:defRPr/>
              </a:pPr>
              <a:t>‹#›</a:t>
            </a:fld>
            <a:endParaRPr lang="en-US" altLang="en-US"/>
          </a:p>
        </p:txBody>
      </p:sp>
    </p:spTree>
    <p:extLst>
      <p:ext uri="{BB962C8B-B14F-4D97-AF65-F5344CB8AC3E}">
        <p14:creationId xmlns:p14="http://schemas.microsoft.com/office/powerpoint/2010/main" val="309335892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A2A6157D-0A21-2B90-4B46-2CAC905B8A51}"/>
              </a:ext>
            </a:extLst>
          </p:cNvPr>
          <p:cNvSpPr txBox="1">
            <a:spLocks noGrp="1" noChangeArrowheads="1"/>
          </p:cNvSpPr>
          <p:nvPr>
            <p:ph type="sldNum" sz="quarter" idx="10"/>
          </p:nvPr>
        </p:nvSpPr>
        <p:spPr>
          <a:ln/>
        </p:spPr>
        <p:txBody>
          <a:bodyPr/>
          <a:lstStyle>
            <a:lvl1pPr>
              <a:defRPr/>
            </a:lvl1pPr>
          </a:lstStyle>
          <a:p>
            <a:pPr>
              <a:defRPr/>
            </a:pPr>
            <a:fld id="{1AC307C5-236E-5945-B7DE-55755AE8BE46}" type="slidenum">
              <a:rPr lang="en-US" altLang="en-US"/>
              <a:pPr>
                <a:defRPr/>
              </a:pPr>
              <a:t>‹#›</a:t>
            </a:fld>
            <a:endParaRPr lang="en-US" altLang="en-US"/>
          </a:p>
        </p:txBody>
      </p:sp>
    </p:spTree>
    <p:extLst>
      <p:ext uri="{BB962C8B-B14F-4D97-AF65-F5344CB8AC3E}">
        <p14:creationId xmlns:p14="http://schemas.microsoft.com/office/powerpoint/2010/main" val="66122039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4053044-91F9-CD31-9A75-9C07B782315A}"/>
              </a:ext>
            </a:extLst>
          </p:cNvPr>
          <p:cNvSpPr txBox="1">
            <a:spLocks noGrp="1" noChangeArrowheads="1"/>
          </p:cNvSpPr>
          <p:nvPr>
            <p:ph type="sldNum" sz="quarter" idx="10"/>
          </p:nvPr>
        </p:nvSpPr>
        <p:spPr>
          <a:ln/>
        </p:spPr>
        <p:txBody>
          <a:bodyPr/>
          <a:lstStyle>
            <a:lvl1pPr>
              <a:defRPr/>
            </a:lvl1pPr>
          </a:lstStyle>
          <a:p>
            <a:pPr>
              <a:defRPr/>
            </a:pPr>
            <a:fld id="{B4CB615D-B48E-6D4B-BD25-162D9F11F685}" type="slidenum">
              <a:rPr lang="en-US" altLang="en-US"/>
              <a:pPr>
                <a:defRPr/>
              </a:pPr>
              <a:t>‹#›</a:t>
            </a:fld>
            <a:endParaRPr lang="en-US" altLang="en-US"/>
          </a:p>
        </p:txBody>
      </p:sp>
    </p:spTree>
    <p:extLst>
      <p:ext uri="{BB962C8B-B14F-4D97-AF65-F5344CB8AC3E}">
        <p14:creationId xmlns:p14="http://schemas.microsoft.com/office/powerpoint/2010/main" val="338071801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FFC10513-4051-D8AE-5297-4300F9CB9880}"/>
              </a:ext>
            </a:extLst>
          </p:cNvPr>
          <p:cNvSpPr txBox="1">
            <a:spLocks noGrp="1" noChangeArrowheads="1"/>
          </p:cNvSpPr>
          <p:nvPr>
            <p:ph type="sldNum" sz="quarter" idx="10"/>
          </p:nvPr>
        </p:nvSpPr>
        <p:spPr>
          <a:ln/>
        </p:spPr>
        <p:txBody>
          <a:bodyPr/>
          <a:lstStyle>
            <a:lvl1pPr>
              <a:defRPr/>
            </a:lvl1pPr>
          </a:lstStyle>
          <a:p>
            <a:pPr>
              <a:defRPr/>
            </a:pPr>
            <a:fld id="{549696D4-B46D-FF45-9C08-9F7E8AE6F430}" type="slidenum">
              <a:rPr lang="en-US" altLang="en-US"/>
              <a:pPr>
                <a:defRPr/>
              </a:pPr>
              <a:t>‹#›</a:t>
            </a:fld>
            <a:endParaRPr lang="en-US" altLang="en-US"/>
          </a:p>
        </p:txBody>
      </p:sp>
    </p:spTree>
    <p:extLst>
      <p:ext uri="{BB962C8B-B14F-4D97-AF65-F5344CB8AC3E}">
        <p14:creationId xmlns:p14="http://schemas.microsoft.com/office/powerpoint/2010/main" val="211795403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D1B0F98C-F586-8F45-4AD8-294E61B9B4D1}"/>
              </a:ext>
            </a:extLst>
          </p:cNvPr>
          <p:cNvSpPr txBox="1">
            <a:spLocks noGrp="1" noChangeArrowheads="1"/>
          </p:cNvSpPr>
          <p:nvPr>
            <p:ph type="sldNum" sz="quarter" idx="10"/>
          </p:nvPr>
        </p:nvSpPr>
        <p:spPr>
          <a:ln/>
        </p:spPr>
        <p:txBody>
          <a:bodyPr/>
          <a:lstStyle>
            <a:lvl1pPr>
              <a:defRPr/>
            </a:lvl1pPr>
          </a:lstStyle>
          <a:p>
            <a:pPr>
              <a:defRPr/>
            </a:pPr>
            <a:fld id="{E050BB5E-C10E-4D4E-A131-5F0625C886A1}" type="slidenum">
              <a:rPr lang="en-US" altLang="en-US"/>
              <a:pPr>
                <a:defRPr/>
              </a:pPr>
              <a:t>‹#›</a:t>
            </a:fld>
            <a:endParaRPr lang="en-US" altLang="en-US"/>
          </a:p>
        </p:txBody>
      </p:sp>
    </p:spTree>
    <p:extLst>
      <p:ext uri="{BB962C8B-B14F-4D97-AF65-F5344CB8AC3E}">
        <p14:creationId xmlns:p14="http://schemas.microsoft.com/office/powerpoint/2010/main" val="18775499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95D0C3D8-6E26-7D43-42C1-DAC7E5FF4AC4}"/>
              </a:ext>
            </a:extLst>
          </p:cNvPr>
          <p:cNvSpPr txBox="1">
            <a:spLocks noGrp="1" noChangeArrowheads="1"/>
          </p:cNvSpPr>
          <p:nvPr>
            <p:ph type="sldNum" sz="quarter" idx="10"/>
          </p:nvPr>
        </p:nvSpPr>
        <p:spPr>
          <a:ln/>
        </p:spPr>
        <p:txBody>
          <a:bodyPr/>
          <a:lstStyle>
            <a:lvl1pPr>
              <a:defRPr/>
            </a:lvl1pPr>
          </a:lstStyle>
          <a:p>
            <a:pPr>
              <a:defRPr/>
            </a:pPr>
            <a:fld id="{2A34FB3D-8D8E-3E4E-88C5-D4855049C0FB}" type="slidenum">
              <a:rPr lang="en-US" altLang="en-US"/>
              <a:pPr>
                <a:defRPr/>
              </a:pPr>
              <a:t>‹#›</a:t>
            </a:fld>
            <a:endParaRPr lang="en-US" altLang="en-US"/>
          </a:p>
        </p:txBody>
      </p:sp>
    </p:spTree>
    <p:extLst>
      <p:ext uri="{BB962C8B-B14F-4D97-AF65-F5344CB8AC3E}">
        <p14:creationId xmlns:p14="http://schemas.microsoft.com/office/powerpoint/2010/main" val="240495254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62C853AF-9461-AAEA-D79F-BDBD8DD474E0}"/>
              </a:ext>
            </a:extLst>
          </p:cNvPr>
          <p:cNvSpPr txBox="1">
            <a:spLocks noGrp="1" noChangeArrowheads="1"/>
          </p:cNvSpPr>
          <p:nvPr>
            <p:ph type="sldNum" sz="quarter" idx="10"/>
          </p:nvPr>
        </p:nvSpPr>
        <p:spPr>
          <a:ln/>
        </p:spPr>
        <p:txBody>
          <a:bodyPr/>
          <a:lstStyle>
            <a:lvl1pPr>
              <a:defRPr/>
            </a:lvl1pPr>
          </a:lstStyle>
          <a:p>
            <a:pPr>
              <a:defRPr/>
            </a:pPr>
            <a:fld id="{E609CB6D-0E0A-FD43-9691-53A82F485520}" type="slidenum">
              <a:rPr lang="en-US" altLang="en-US"/>
              <a:pPr>
                <a:defRPr/>
              </a:pPr>
              <a:t>‹#›</a:t>
            </a:fld>
            <a:endParaRPr lang="en-US" altLang="en-US"/>
          </a:p>
        </p:txBody>
      </p:sp>
    </p:spTree>
    <p:extLst>
      <p:ext uri="{BB962C8B-B14F-4D97-AF65-F5344CB8AC3E}">
        <p14:creationId xmlns:p14="http://schemas.microsoft.com/office/powerpoint/2010/main" val="159515431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1B9F74C8-6DD8-D183-E2AE-9916F9CB58A6}"/>
              </a:ext>
            </a:extLst>
          </p:cNvPr>
          <p:cNvSpPr txBox="1">
            <a:spLocks noGrp="1" noChangeArrowheads="1"/>
          </p:cNvSpPr>
          <p:nvPr>
            <p:ph type="sldNum" sz="quarter" idx="10"/>
          </p:nvPr>
        </p:nvSpPr>
        <p:spPr>
          <a:ln/>
        </p:spPr>
        <p:txBody>
          <a:bodyPr/>
          <a:lstStyle>
            <a:lvl1pPr>
              <a:defRPr/>
            </a:lvl1pPr>
          </a:lstStyle>
          <a:p>
            <a:pPr>
              <a:defRPr/>
            </a:pPr>
            <a:fld id="{A22C2783-173D-0441-9B77-A35649B5673F}" type="slidenum">
              <a:rPr lang="en-US" altLang="en-US"/>
              <a:pPr>
                <a:defRPr/>
              </a:pPr>
              <a:t>‹#›</a:t>
            </a:fld>
            <a:endParaRPr lang="en-US" altLang="en-US"/>
          </a:p>
        </p:txBody>
      </p:sp>
    </p:spTree>
    <p:extLst>
      <p:ext uri="{BB962C8B-B14F-4D97-AF65-F5344CB8AC3E}">
        <p14:creationId xmlns:p14="http://schemas.microsoft.com/office/powerpoint/2010/main" val="282790441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603A138-0D05-8B78-0520-DA2A145308A6}"/>
              </a:ext>
            </a:extLst>
          </p:cNvPr>
          <p:cNvSpPr txBox="1">
            <a:spLocks noGrp="1" noChangeArrowheads="1"/>
          </p:cNvSpPr>
          <p:nvPr>
            <p:ph type="sldNum" sz="quarter" idx="10"/>
          </p:nvPr>
        </p:nvSpPr>
        <p:spPr>
          <a:ln/>
        </p:spPr>
        <p:txBody>
          <a:bodyPr/>
          <a:lstStyle>
            <a:lvl1pPr>
              <a:defRPr/>
            </a:lvl1pPr>
          </a:lstStyle>
          <a:p>
            <a:pPr>
              <a:defRPr/>
            </a:pPr>
            <a:fld id="{F35047C4-17B5-A542-A25C-13F5C00F1F1C}" type="slidenum">
              <a:rPr lang="en-US" altLang="en-US"/>
              <a:pPr>
                <a:defRPr/>
              </a:pPr>
              <a:t>‹#›</a:t>
            </a:fld>
            <a:endParaRPr lang="en-US" altLang="en-US"/>
          </a:p>
        </p:txBody>
      </p:sp>
    </p:spTree>
    <p:extLst>
      <p:ext uri="{BB962C8B-B14F-4D97-AF65-F5344CB8AC3E}">
        <p14:creationId xmlns:p14="http://schemas.microsoft.com/office/powerpoint/2010/main" val="268197519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4574A8CF-7B15-186A-D08D-E0EE880B8998}"/>
              </a:ext>
            </a:extLst>
          </p:cNvPr>
          <p:cNvSpPr txBox="1">
            <a:spLocks noGrp="1" noChangeArrowheads="1"/>
          </p:cNvSpPr>
          <p:nvPr>
            <p:ph type="sldNum" sz="quarter" idx="10"/>
          </p:nvPr>
        </p:nvSpPr>
        <p:spPr>
          <a:ln/>
        </p:spPr>
        <p:txBody>
          <a:bodyPr/>
          <a:lstStyle>
            <a:lvl1pPr>
              <a:defRPr/>
            </a:lvl1pPr>
          </a:lstStyle>
          <a:p>
            <a:pPr>
              <a:defRPr/>
            </a:pPr>
            <a:fld id="{5DE8A91E-4EF2-AB46-BEAB-FA344F22A336}" type="slidenum">
              <a:rPr lang="en-US" altLang="en-US"/>
              <a:pPr>
                <a:defRPr/>
              </a:pPr>
              <a:t>‹#›</a:t>
            </a:fld>
            <a:endParaRPr lang="en-US" altLang="en-US"/>
          </a:p>
        </p:txBody>
      </p:sp>
    </p:spTree>
    <p:extLst>
      <p:ext uri="{BB962C8B-B14F-4D97-AF65-F5344CB8AC3E}">
        <p14:creationId xmlns:p14="http://schemas.microsoft.com/office/powerpoint/2010/main" val="366490739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444440F1-1A60-572F-3336-25EF312663AA}"/>
              </a:ext>
            </a:extLst>
          </p:cNvPr>
          <p:cNvSpPr txBox="1">
            <a:spLocks noGrp="1" noChangeArrowheads="1"/>
          </p:cNvSpPr>
          <p:nvPr>
            <p:ph type="sldNum" sz="quarter" idx="10"/>
          </p:nvPr>
        </p:nvSpPr>
        <p:spPr>
          <a:ln/>
        </p:spPr>
        <p:txBody>
          <a:bodyPr/>
          <a:lstStyle>
            <a:lvl1pPr>
              <a:defRPr/>
            </a:lvl1pPr>
          </a:lstStyle>
          <a:p>
            <a:pPr>
              <a:defRPr/>
            </a:pPr>
            <a:fld id="{0C1B95ED-CF65-934E-9563-F2A4FF6CA73D}" type="slidenum">
              <a:rPr lang="en-US" altLang="en-US"/>
              <a:pPr>
                <a:defRPr/>
              </a:pPr>
              <a:t>‹#›</a:t>
            </a:fld>
            <a:endParaRPr lang="en-US" altLang="en-US"/>
          </a:p>
        </p:txBody>
      </p:sp>
    </p:spTree>
    <p:extLst>
      <p:ext uri="{BB962C8B-B14F-4D97-AF65-F5344CB8AC3E}">
        <p14:creationId xmlns:p14="http://schemas.microsoft.com/office/powerpoint/2010/main" val="424172518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837008C-9202-395A-8A7B-88458FD4A660}"/>
              </a:ext>
            </a:extLst>
          </p:cNvPr>
          <p:cNvSpPr txBox="1">
            <a:spLocks noGrp="1" noChangeArrowheads="1"/>
          </p:cNvSpPr>
          <p:nvPr>
            <p:ph type="sldNum" sz="quarter" idx="10"/>
          </p:nvPr>
        </p:nvSpPr>
        <p:spPr>
          <a:ln/>
        </p:spPr>
        <p:txBody>
          <a:bodyPr/>
          <a:lstStyle>
            <a:lvl1pPr>
              <a:defRPr/>
            </a:lvl1pPr>
          </a:lstStyle>
          <a:p>
            <a:pPr>
              <a:defRPr/>
            </a:pPr>
            <a:fld id="{1F7590A3-318E-3C49-B17A-893508D1A57F}" type="slidenum">
              <a:rPr lang="en-US" altLang="en-US"/>
              <a:pPr>
                <a:defRPr/>
              </a:pPr>
              <a:t>‹#›</a:t>
            </a:fld>
            <a:endParaRPr lang="en-US" altLang="en-US"/>
          </a:p>
        </p:txBody>
      </p:sp>
    </p:spTree>
    <p:extLst>
      <p:ext uri="{BB962C8B-B14F-4D97-AF65-F5344CB8AC3E}">
        <p14:creationId xmlns:p14="http://schemas.microsoft.com/office/powerpoint/2010/main" val="113602712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9B8E50D-4A90-DA21-E6FE-F3C6EBFCDDDB}"/>
              </a:ext>
            </a:extLst>
          </p:cNvPr>
          <p:cNvSpPr txBox="1">
            <a:spLocks noGrp="1" noChangeArrowheads="1"/>
          </p:cNvSpPr>
          <p:nvPr>
            <p:ph type="sldNum" sz="quarter" idx="10"/>
          </p:nvPr>
        </p:nvSpPr>
        <p:spPr>
          <a:ln/>
        </p:spPr>
        <p:txBody>
          <a:bodyPr/>
          <a:lstStyle>
            <a:lvl1pPr>
              <a:defRPr/>
            </a:lvl1pPr>
          </a:lstStyle>
          <a:p>
            <a:pPr>
              <a:defRPr/>
            </a:pPr>
            <a:fld id="{CBAEBDBA-0985-734A-82BB-16AAF2D67708}" type="slidenum">
              <a:rPr lang="en-US" altLang="en-US"/>
              <a:pPr>
                <a:defRPr/>
              </a:pPr>
              <a:t>‹#›</a:t>
            </a:fld>
            <a:endParaRPr lang="en-US" altLang="en-US"/>
          </a:p>
        </p:txBody>
      </p:sp>
    </p:spTree>
    <p:extLst>
      <p:ext uri="{BB962C8B-B14F-4D97-AF65-F5344CB8AC3E}">
        <p14:creationId xmlns:p14="http://schemas.microsoft.com/office/powerpoint/2010/main" val="121649446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2DB20BA6-5BAE-91CE-0DA3-715620A061DC}"/>
              </a:ext>
            </a:extLst>
          </p:cNvPr>
          <p:cNvSpPr txBox="1">
            <a:spLocks noGrp="1" noChangeArrowheads="1"/>
          </p:cNvSpPr>
          <p:nvPr>
            <p:ph type="sldNum" sz="quarter" idx="10"/>
          </p:nvPr>
        </p:nvSpPr>
        <p:spPr>
          <a:ln/>
        </p:spPr>
        <p:txBody>
          <a:bodyPr/>
          <a:lstStyle>
            <a:lvl1pPr>
              <a:defRPr/>
            </a:lvl1pPr>
          </a:lstStyle>
          <a:p>
            <a:pPr>
              <a:defRPr/>
            </a:pPr>
            <a:fld id="{29A11AC6-E2F5-2D48-A387-8AE8FB52E184}" type="slidenum">
              <a:rPr lang="en-US" altLang="en-US"/>
              <a:pPr>
                <a:defRPr/>
              </a:pPr>
              <a:t>‹#›</a:t>
            </a:fld>
            <a:endParaRPr lang="en-US" altLang="en-US"/>
          </a:p>
        </p:txBody>
      </p:sp>
    </p:spTree>
    <p:extLst>
      <p:ext uri="{BB962C8B-B14F-4D97-AF65-F5344CB8AC3E}">
        <p14:creationId xmlns:p14="http://schemas.microsoft.com/office/powerpoint/2010/main" val="406341538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6A30D80-31F0-0043-701A-46380232C859}"/>
              </a:ext>
            </a:extLst>
          </p:cNvPr>
          <p:cNvSpPr txBox="1">
            <a:spLocks noGrp="1" noChangeArrowheads="1"/>
          </p:cNvSpPr>
          <p:nvPr>
            <p:ph type="sldNum" sz="quarter" idx="10"/>
          </p:nvPr>
        </p:nvSpPr>
        <p:spPr>
          <a:ln/>
        </p:spPr>
        <p:txBody>
          <a:bodyPr/>
          <a:lstStyle>
            <a:lvl1pPr>
              <a:defRPr/>
            </a:lvl1pPr>
          </a:lstStyle>
          <a:p>
            <a:pPr>
              <a:defRPr/>
            </a:pPr>
            <a:fld id="{A5F6FBAC-CFC6-C34D-858B-DC7019E408C2}" type="slidenum">
              <a:rPr lang="en-US" altLang="en-US"/>
              <a:pPr>
                <a:defRPr/>
              </a:pPr>
              <a:t>‹#›</a:t>
            </a:fld>
            <a:endParaRPr lang="en-US" altLang="en-US"/>
          </a:p>
        </p:txBody>
      </p:sp>
    </p:spTree>
    <p:extLst>
      <p:ext uri="{BB962C8B-B14F-4D97-AF65-F5344CB8AC3E}">
        <p14:creationId xmlns:p14="http://schemas.microsoft.com/office/powerpoint/2010/main" val="224170747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3ABEE4F9-4FCC-8704-A56B-763B9E338F4D}"/>
              </a:ext>
            </a:extLst>
          </p:cNvPr>
          <p:cNvSpPr txBox="1">
            <a:spLocks noGrp="1" noChangeArrowheads="1"/>
          </p:cNvSpPr>
          <p:nvPr>
            <p:ph type="sldNum" sz="quarter" idx="10"/>
          </p:nvPr>
        </p:nvSpPr>
        <p:spPr>
          <a:ln/>
        </p:spPr>
        <p:txBody>
          <a:bodyPr/>
          <a:lstStyle>
            <a:lvl1pPr>
              <a:defRPr/>
            </a:lvl1pPr>
          </a:lstStyle>
          <a:p>
            <a:pPr>
              <a:defRPr/>
            </a:pPr>
            <a:fld id="{10CDA205-6F52-4243-940B-F79F5C89D47C}" type="slidenum">
              <a:rPr lang="en-US" altLang="en-US"/>
              <a:pPr>
                <a:defRPr/>
              </a:pPr>
              <a:t>‹#›</a:t>
            </a:fld>
            <a:endParaRPr lang="en-US" altLang="en-US"/>
          </a:p>
        </p:txBody>
      </p:sp>
    </p:spTree>
    <p:extLst>
      <p:ext uri="{BB962C8B-B14F-4D97-AF65-F5344CB8AC3E}">
        <p14:creationId xmlns:p14="http://schemas.microsoft.com/office/powerpoint/2010/main" val="13026771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C0760B2-3AF2-DF4B-4699-799EC19DB46E}"/>
              </a:ext>
            </a:extLst>
          </p:cNvPr>
          <p:cNvSpPr txBox="1">
            <a:spLocks noGrp="1" noChangeArrowheads="1"/>
          </p:cNvSpPr>
          <p:nvPr>
            <p:ph type="sldNum" sz="quarter" idx="10"/>
          </p:nvPr>
        </p:nvSpPr>
        <p:spPr>
          <a:ln/>
        </p:spPr>
        <p:txBody>
          <a:bodyPr/>
          <a:lstStyle>
            <a:lvl1pPr>
              <a:defRPr/>
            </a:lvl1pPr>
          </a:lstStyle>
          <a:p>
            <a:pPr>
              <a:defRPr/>
            </a:pPr>
            <a:fld id="{3012008A-2FF6-804E-8046-9366AD87EDD5}" type="slidenum">
              <a:rPr lang="en-US" altLang="en-US"/>
              <a:pPr>
                <a:defRPr/>
              </a:pPr>
              <a:t>‹#›</a:t>
            </a:fld>
            <a:endParaRPr lang="en-US" altLang="en-US"/>
          </a:p>
        </p:txBody>
      </p:sp>
    </p:spTree>
    <p:extLst>
      <p:ext uri="{BB962C8B-B14F-4D97-AF65-F5344CB8AC3E}">
        <p14:creationId xmlns:p14="http://schemas.microsoft.com/office/powerpoint/2010/main" val="243279735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C874E5A9-6F80-71B0-9891-26E409D462DD}"/>
              </a:ext>
            </a:extLst>
          </p:cNvPr>
          <p:cNvSpPr txBox="1">
            <a:spLocks noGrp="1" noChangeArrowheads="1"/>
          </p:cNvSpPr>
          <p:nvPr>
            <p:ph type="sldNum" sz="quarter" idx="10"/>
          </p:nvPr>
        </p:nvSpPr>
        <p:spPr>
          <a:ln/>
        </p:spPr>
        <p:txBody>
          <a:bodyPr/>
          <a:lstStyle>
            <a:lvl1pPr>
              <a:defRPr/>
            </a:lvl1pPr>
          </a:lstStyle>
          <a:p>
            <a:pPr>
              <a:defRPr/>
            </a:pPr>
            <a:fld id="{C044D5A6-0B46-FF48-A302-7B4F1718272A}" type="slidenum">
              <a:rPr lang="en-US" altLang="en-US"/>
              <a:pPr>
                <a:defRPr/>
              </a:pPr>
              <a:t>‹#›</a:t>
            </a:fld>
            <a:endParaRPr lang="en-US" altLang="en-US"/>
          </a:p>
        </p:txBody>
      </p:sp>
    </p:spTree>
    <p:extLst>
      <p:ext uri="{BB962C8B-B14F-4D97-AF65-F5344CB8AC3E}">
        <p14:creationId xmlns:p14="http://schemas.microsoft.com/office/powerpoint/2010/main" val="184191732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360EDC43-3260-8E0D-0979-2BF6875935CA}"/>
              </a:ext>
            </a:extLst>
          </p:cNvPr>
          <p:cNvSpPr txBox="1">
            <a:spLocks noGrp="1" noChangeArrowheads="1"/>
          </p:cNvSpPr>
          <p:nvPr>
            <p:ph type="sldNum" sz="quarter" idx="10"/>
          </p:nvPr>
        </p:nvSpPr>
        <p:spPr>
          <a:ln/>
        </p:spPr>
        <p:txBody>
          <a:bodyPr/>
          <a:lstStyle>
            <a:lvl1pPr>
              <a:defRPr/>
            </a:lvl1pPr>
          </a:lstStyle>
          <a:p>
            <a:pPr>
              <a:defRPr/>
            </a:pPr>
            <a:fld id="{661686D0-28A5-BA4D-8B8B-FF8BAA2BEBE3}" type="slidenum">
              <a:rPr lang="en-US" altLang="en-US"/>
              <a:pPr>
                <a:defRPr/>
              </a:pPr>
              <a:t>‹#›</a:t>
            </a:fld>
            <a:endParaRPr lang="en-US" altLang="en-US"/>
          </a:p>
        </p:txBody>
      </p:sp>
    </p:spTree>
    <p:extLst>
      <p:ext uri="{BB962C8B-B14F-4D97-AF65-F5344CB8AC3E}">
        <p14:creationId xmlns:p14="http://schemas.microsoft.com/office/powerpoint/2010/main" val="165355824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F21294C3-FB79-DDBA-B54C-E6FE6B351090}"/>
              </a:ext>
            </a:extLst>
          </p:cNvPr>
          <p:cNvSpPr txBox="1">
            <a:spLocks noGrp="1" noChangeArrowheads="1"/>
          </p:cNvSpPr>
          <p:nvPr>
            <p:ph type="sldNum" sz="quarter" idx="10"/>
          </p:nvPr>
        </p:nvSpPr>
        <p:spPr>
          <a:ln/>
        </p:spPr>
        <p:txBody>
          <a:bodyPr/>
          <a:lstStyle>
            <a:lvl1pPr>
              <a:defRPr/>
            </a:lvl1pPr>
          </a:lstStyle>
          <a:p>
            <a:pPr>
              <a:defRPr/>
            </a:pPr>
            <a:fld id="{76070769-BDF0-C043-A764-FF851C2A1997}" type="slidenum">
              <a:rPr lang="en-US" altLang="en-US"/>
              <a:pPr>
                <a:defRPr/>
              </a:pPr>
              <a:t>‹#›</a:t>
            </a:fld>
            <a:endParaRPr lang="en-US" altLang="en-US"/>
          </a:p>
        </p:txBody>
      </p:sp>
    </p:spTree>
    <p:extLst>
      <p:ext uri="{BB962C8B-B14F-4D97-AF65-F5344CB8AC3E}">
        <p14:creationId xmlns:p14="http://schemas.microsoft.com/office/powerpoint/2010/main" val="67335930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BF23413-3850-87A4-9416-18016A4E6FEB}"/>
              </a:ext>
            </a:extLst>
          </p:cNvPr>
          <p:cNvSpPr txBox="1">
            <a:spLocks noGrp="1" noChangeArrowheads="1"/>
          </p:cNvSpPr>
          <p:nvPr>
            <p:ph type="sldNum" sz="quarter" idx="10"/>
          </p:nvPr>
        </p:nvSpPr>
        <p:spPr>
          <a:ln/>
        </p:spPr>
        <p:txBody>
          <a:bodyPr/>
          <a:lstStyle>
            <a:lvl1pPr>
              <a:defRPr/>
            </a:lvl1pPr>
          </a:lstStyle>
          <a:p>
            <a:pPr>
              <a:defRPr/>
            </a:pPr>
            <a:fld id="{B181ACB8-1BCA-7B4B-9830-5CE8A7C022FC}" type="slidenum">
              <a:rPr lang="en-US" altLang="en-US"/>
              <a:pPr>
                <a:defRPr/>
              </a:pPr>
              <a:t>‹#›</a:t>
            </a:fld>
            <a:endParaRPr lang="en-US" altLang="en-US"/>
          </a:p>
        </p:txBody>
      </p:sp>
    </p:spTree>
    <p:extLst>
      <p:ext uri="{BB962C8B-B14F-4D97-AF65-F5344CB8AC3E}">
        <p14:creationId xmlns:p14="http://schemas.microsoft.com/office/powerpoint/2010/main" val="27764684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BCECC532-FD06-1BA9-0C39-7F20281F7492}"/>
              </a:ext>
            </a:extLst>
          </p:cNvPr>
          <p:cNvSpPr txBox="1">
            <a:spLocks noGrp="1" noChangeArrowheads="1"/>
          </p:cNvSpPr>
          <p:nvPr>
            <p:ph type="sldNum" sz="quarter" idx="10"/>
          </p:nvPr>
        </p:nvSpPr>
        <p:spPr>
          <a:ln/>
        </p:spPr>
        <p:txBody>
          <a:bodyPr/>
          <a:lstStyle>
            <a:lvl1pPr>
              <a:defRPr/>
            </a:lvl1pPr>
          </a:lstStyle>
          <a:p>
            <a:pPr>
              <a:defRPr/>
            </a:pPr>
            <a:fld id="{FE743D87-9715-CA41-88DD-F7DBEA221E71}" type="slidenum">
              <a:rPr lang="en-US" altLang="en-US"/>
              <a:pPr>
                <a:defRPr/>
              </a:pPr>
              <a:t>‹#›</a:t>
            </a:fld>
            <a:endParaRPr lang="en-US" altLang="en-US"/>
          </a:p>
        </p:txBody>
      </p:sp>
    </p:spTree>
    <p:extLst>
      <p:ext uri="{BB962C8B-B14F-4D97-AF65-F5344CB8AC3E}">
        <p14:creationId xmlns:p14="http://schemas.microsoft.com/office/powerpoint/2010/main" val="151994468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D097F4EF-15BE-5CA9-61C4-048B8D917702}"/>
              </a:ext>
            </a:extLst>
          </p:cNvPr>
          <p:cNvSpPr txBox="1">
            <a:spLocks noGrp="1" noChangeArrowheads="1"/>
          </p:cNvSpPr>
          <p:nvPr>
            <p:ph type="sldNum" sz="quarter" idx="10"/>
          </p:nvPr>
        </p:nvSpPr>
        <p:spPr>
          <a:ln/>
        </p:spPr>
        <p:txBody>
          <a:bodyPr/>
          <a:lstStyle>
            <a:lvl1pPr>
              <a:defRPr/>
            </a:lvl1pPr>
          </a:lstStyle>
          <a:p>
            <a:pPr>
              <a:defRPr/>
            </a:pPr>
            <a:fld id="{8B87B1C8-D984-954E-BE46-4CFE723EA035}" type="slidenum">
              <a:rPr lang="en-US" altLang="en-US"/>
              <a:pPr>
                <a:defRPr/>
              </a:pPr>
              <a:t>‹#›</a:t>
            </a:fld>
            <a:endParaRPr lang="en-US" altLang="en-US"/>
          </a:p>
        </p:txBody>
      </p:sp>
    </p:spTree>
    <p:extLst>
      <p:ext uri="{BB962C8B-B14F-4D97-AF65-F5344CB8AC3E}">
        <p14:creationId xmlns:p14="http://schemas.microsoft.com/office/powerpoint/2010/main" val="240371326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1306634-E960-7E05-55CF-A62D6D7B9AF9}"/>
              </a:ext>
            </a:extLst>
          </p:cNvPr>
          <p:cNvSpPr txBox="1">
            <a:spLocks noGrp="1" noChangeArrowheads="1"/>
          </p:cNvSpPr>
          <p:nvPr>
            <p:ph type="sldNum" sz="quarter" idx="10"/>
          </p:nvPr>
        </p:nvSpPr>
        <p:spPr>
          <a:ln/>
        </p:spPr>
        <p:txBody>
          <a:bodyPr/>
          <a:lstStyle>
            <a:lvl1pPr>
              <a:defRPr/>
            </a:lvl1pPr>
          </a:lstStyle>
          <a:p>
            <a:pPr>
              <a:defRPr/>
            </a:pPr>
            <a:fld id="{3BF37B46-AEC9-7F4F-914B-87A163D6CDFD}" type="slidenum">
              <a:rPr lang="en-US" altLang="en-US"/>
              <a:pPr>
                <a:defRPr/>
              </a:pPr>
              <a:t>‹#›</a:t>
            </a:fld>
            <a:endParaRPr lang="en-US" altLang="en-US"/>
          </a:p>
        </p:txBody>
      </p:sp>
    </p:spTree>
    <p:extLst>
      <p:ext uri="{BB962C8B-B14F-4D97-AF65-F5344CB8AC3E}">
        <p14:creationId xmlns:p14="http://schemas.microsoft.com/office/powerpoint/2010/main" val="220180416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0"/>
            <a:ext cx="2058293"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0"/>
            <a:ext cx="6067723"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03047DB8-ACE3-A97F-B521-86C1AD8653D1}"/>
              </a:ext>
            </a:extLst>
          </p:cNvPr>
          <p:cNvSpPr txBox="1">
            <a:spLocks noGrp="1" noChangeArrowheads="1"/>
          </p:cNvSpPr>
          <p:nvPr>
            <p:ph type="sldNum" sz="quarter" idx="10"/>
          </p:nvPr>
        </p:nvSpPr>
        <p:spPr>
          <a:ln/>
        </p:spPr>
        <p:txBody>
          <a:bodyPr/>
          <a:lstStyle>
            <a:lvl1pPr>
              <a:defRPr/>
            </a:lvl1pPr>
          </a:lstStyle>
          <a:p>
            <a:pPr>
              <a:defRPr/>
            </a:pPr>
            <a:fld id="{1859ADB0-5402-974B-AB45-7C76AD4D31DC}" type="slidenum">
              <a:rPr lang="en-US" altLang="en-US"/>
              <a:pPr>
                <a:defRPr/>
              </a:pPr>
              <a:t>‹#›</a:t>
            </a:fld>
            <a:endParaRPr lang="en-US" altLang="en-US"/>
          </a:p>
        </p:txBody>
      </p:sp>
    </p:spTree>
    <p:extLst>
      <p:ext uri="{BB962C8B-B14F-4D97-AF65-F5344CB8AC3E}">
        <p14:creationId xmlns:p14="http://schemas.microsoft.com/office/powerpoint/2010/main" val="238767795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C1667177-42C3-0957-609A-72DCAE2489AB}"/>
              </a:ext>
            </a:extLst>
          </p:cNvPr>
          <p:cNvSpPr txBox="1">
            <a:spLocks noGrp="1" noChangeArrowheads="1"/>
          </p:cNvSpPr>
          <p:nvPr>
            <p:ph type="sldNum" sz="quarter" idx="10"/>
          </p:nvPr>
        </p:nvSpPr>
        <p:spPr>
          <a:ln/>
        </p:spPr>
        <p:txBody>
          <a:bodyPr/>
          <a:lstStyle>
            <a:lvl1pPr>
              <a:defRPr/>
            </a:lvl1pPr>
          </a:lstStyle>
          <a:p>
            <a:pPr>
              <a:defRPr/>
            </a:pPr>
            <a:fld id="{AE282E88-EF03-C04B-8EAF-191C315A15DA}" type="slidenum">
              <a:rPr lang="en-US" altLang="en-US"/>
              <a:pPr>
                <a:defRPr/>
              </a:pPr>
              <a:t>‹#›</a:t>
            </a:fld>
            <a:endParaRPr lang="en-US" altLang="en-US"/>
          </a:p>
        </p:txBody>
      </p:sp>
    </p:spTree>
    <p:extLst>
      <p:ext uri="{BB962C8B-B14F-4D97-AF65-F5344CB8AC3E}">
        <p14:creationId xmlns:p14="http://schemas.microsoft.com/office/powerpoint/2010/main" val="225625076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FC8B4CAF-0A52-CDCD-B0FB-F7E1AC83E83B}"/>
              </a:ext>
            </a:extLst>
          </p:cNvPr>
          <p:cNvSpPr txBox="1">
            <a:spLocks noGrp="1" noChangeArrowheads="1"/>
          </p:cNvSpPr>
          <p:nvPr>
            <p:ph type="sldNum" sz="quarter" idx="10"/>
          </p:nvPr>
        </p:nvSpPr>
        <p:spPr>
          <a:ln/>
        </p:spPr>
        <p:txBody>
          <a:bodyPr/>
          <a:lstStyle>
            <a:lvl1pPr>
              <a:defRPr/>
            </a:lvl1pPr>
          </a:lstStyle>
          <a:p>
            <a:pPr>
              <a:defRPr/>
            </a:pPr>
            <a:fld id="{247493F0-A802-0841-A03B-55FE45FAF964}" type="slidenum">
              <a:rPr lang="en-US" altLang="en-US"/>
              <a:pPr>
                <a:defRPr/>
              </a:pPr>
              <a:t>‹#›</a:t>
            </a:fld>
            <a:endParaRPr lang="en-US" altLang="en-US"/>
          </a:p>
        </p:txBody>
      </p:sp>
    </p:spTree>
    <p:extLst>
      <p:ext uri="{BB962C8B-B14F-4D97-AF65-F5344CB8AC3E}">
        <p14:creationId xmlns:p14="http://schemas.microsoft.com/office/powerpoint/2010/main" val="28640202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8418F4DB-F8EF-B7D2-2BFA-D664C7653B9B}"/>
              </a:ext>
            </a:extLst>
          </p:cNvPr>
          <p:cNvSpPr txBox="1">
            <a:spLocks noGrp="1" noChangeArrowheads="1"/>
          </p:cNvSpPr>
          <p:nvPr>
            <p:ph type="sldNum" sz="quarter" idx="10"/>
          </p:nvPr>
        </p:nvSpPr>
        <p:spPr>
          <a:ln/>
        </p:spPr>
        <p:txBody>
          <a:bodyPr/>
          <a:lstStyle>
            <a:lvl1pPr>
              <a:defRPr/>
            </a:lvl1pPr>
          </a:lstStyle>
          <a:p>
            <a:pPr>
              <a:defRPr/>
            </a:pPr>
            <a:fld id="{CDD50767-A6B6-F142-AEDA-32F51306C251}" type="slidenum">
              <a:rPr lang="en-US" altLang="en-US"/>
              <a:pPr>
                <a:defRPr/>
              </a:pPr>
              <a:t>‹#›</a:t>
            </a:fld>
            <a:endParaRPr lang="en-US" altLang="en-US"/>
          </a:p>
        </p:txBody>
      </p:sp>
    </p:spTree>
    <p:extLst>
      <p:ext uri="{BB962C8B-B14F-4D97-AF65-F5344CB8AC3E}">
        <p14:creationId xmlns:p14="http://schemas.microsoft.com/office/powerpoint/2010/main" val="221056354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916276C2-3338-0E61-1F72-B6CD37A29FF8}"/>
              </a:ext>
            </a:extLst>
          </p:cNvPr>
          <p:cNvSpPr txBox="1">
            <a:spLocks noGrp="1" noChangeArrowheads="1"/>
          </p:cNvSpPr>
          <p:nvPr>
            <p:ph type="sldNum" sz="quarter" idx="10"/>
          </p:nvPr>
        </p:nvSpPr>
        <p:spPr>
          <a:ln/>
        </p:spPr>
        <p:txBody>
          <a:bodyPr/>
          <a:lstStyle>
            <a:lvl1pPr>
              <a:defRPr/>
            </a:lvl1pPr>
          </a:lstStyle>
          <a:p>
            <a:pPr>
              <a:defRPr/>
            </a:pPr>
            <a:fld id="{CFD0A740-D7FC-1848-AFB7-4DA6128B447A}" type="slidenum">
              <a:rPr lang="en-US" altLang="en-US"/>
              <a:pPr>
                <a:defRPr/>
              </a:pPr>
              <a:t>‹#›</a:t>
            </a:fld>
            <a:endParaRPr lang="en-US" altLang="en-US"/>
          </a:p>
        </p:txBody>
      </p:sp>
    </p:spTree>
    <p:extLst>
      <p:ext uri="{BB962C8B-B14F-4D97-AF65-F5344CB8AC3E}">
        <p14:creationId xmlns:p14="http://schemas.microsoft.com/office/powerpoint/2010/main" val="350914838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A87F9CB9-A364-4ABE-9CFA-D6FC9796B538}"/>
              </a:ext>
            </a:extLst>
          </p:cNvPr>
          <p:cNvSpPr txBox="1">
            <a:spLocks noGrp="1" noChangeArrowheads="1"/>
          </p:cNvSpPr>
          <p:nvPr>
            <p:ph type="sldNum" sz="quarter" idx="10"/>
          </p:nvPr>
        </p:nvSpPr>
        <p:spPr>
          <a:ln/>
        </p:spPr>
        <p:txBody>
          <a:bodyPr/>
          <a:lstStyle>
            <a:lvl1pPr>
              <a:defRPr/>
            </a:lvl1pPr>
          </a:lstStyle>
          <a:p>
            <a:pPr>
              <a:defRPr/>
            </a:pPr>
            <a:fld id="{66C34371-390D-1044-9E66-A54D0D275EB6}" type="slidenum">
              <a:rPr lang="en-US" altLang="en-US"/>
              <a:pPr>
                <a:defRPr/>
              </a:pPr>
              <a:t>‹#›</a:t>
            </a:fld>
            <a:endParaRPr lang="en-US" altLang="en-US"/>
          </a:p>
        </p:txBody>
      </p:sp>
    </p:spTree>
    <p:extLst>
      <p:ext uri="{BB962C8B-B14F-4D97-AF65-F5344CB8AC3E}">
        <p14:creationId xmlns:p14="http://schemas.microsoft.com/office/powerpoint/2010/main" val="319448201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7746B40F-A543-6F93-73DF-CB7ACE79185E}"/>
              </a:ext>
            </a:extLst>
          </p:cNvPr>
          <p:cNvSpPr txBox="1">
            <a:spLocks noGrp="1" noChangeArrowheads="1"/>
          </p:cNvSpPr>
          <p:nvPr>
            <p:ph type="sldNum" sz="quarter" idx="10"/>
          </p:nvPr>
        </p:nvSpPr>
        <p:spPr>
          <a:ln/>
        </p:spPr>
        <p:txBody>
          <a:bodyPr/>
          <a:lstStyle>
            <a:lvl1pPr>
              <a:defRPr/>
            </a:lvl1pPr>
          </a:lstStyle>
          <a:p>
            <a:pPr>
              <a:defRPr/>
            </a:pPr>
            <a:fld id="{7A14AC87-774E-3144-BDDD-BF52189FFA0C}" type="slidenum">
              <a:rPr lang="en-US" altLang="en-US"/>
              <a:pPr>
                <a:defRPr/>
              </a:pPr>
              <a:t>‹#›</a:t>
            </a:fld>
            <a:endParaRPr lang="en-US" altLang="en-US"/>
          </a:p>
        </p:txBody>
      </p:sp>
    </p:spTree>
    <p:extLst>
      <p:ext uri="{BB962C8B-B14F-4D97-AF65-F5344CB8AC3E}">
        <p14:creationId xmlns:p14="http://schemas.microsoft.com/office/powerpoint/2010/main" val="123595997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126059E8-3D2A-5584-876D-03357BE06FFC}"/>
              </a:ext>
            </a:extLst>
          </p:cNvPr>
          <p:cNvSpPr txBox="1">
            <a:spLocks noGrp="1" noChangeArrowheads="1"/>
          </p:cNvSpPr>
          <p:nvPr>
            <p:ph type="sldNum" sz="quarter" idx="10"/>
          </p:nvPr>
        </p:nvSpPr>
        <p:spPr>
          <a:ln/>
        </p:spPr>
        <p:txBody>
          <a:bodyPr/>
          <a:lstStyle>
            <a:lvl1pPr>
              <a:defRPr/>
            </a:lvl1pPr>
          </a:lstStyle>
          <a:p>
            <a:pPr>
              <a:defRPr/>
            </a:pPr>
            <a:fld id="{BE1B2E5D-8688-3245-B81B-E7336B1C604A}" type="slidenum">
              <a:rPr lang="en-US" altLang="en-US"/>
              <a:pPr>
                <a:defRPr/>
              </a:pPr>
              <a:t>‹#›</a:t>
            </a:fld>
            <a:endParaRPr lang="en-US" altLang="en-US"/>
          </a:p>
        </p:txBody>
      </p:sp>
    </p:spTree>
    <p:extLst>
      <p:ext uri="{BB962C8B-B14F-4D97-AF65-F5344CB8AC3E}">
        <p14:creationId xmlns:p14="http://schemas.microsoft.com/office/powerpoint/2010/main" val="69348204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DC12794-47C5-0B9C-B75C-CA939681B64C}"/>
              </a:ext>
            </a:extLst>
          </p:cNvPr>
          <p:cNvSpPr txBox="1">
            <a:spLocks noGrp="1" noChangeArrowheads="1"/>
          </p:cNvSpPr>
          <p:nvPr>
            <p:ph type="sldNum" sz="quarter" idx="10"/>
          </p:nvPr>
        </p:nvSpPr>
        <p:spPr>
          <a:ln/>
        </p:spPr>
        <p:txBody>
          <a:bodyPr/>
          <a:lstStyle>
            <a:lvl1pPr>
              <a:defRPr/>
            </a:lvl1pPr>
          </a:lstStyle>
          <a:p>
            <a:pPr>
              <a:defRPr/>
            </a:pPr>
            <a:fld id="{E4D9AFD8-C001-C847-A9F7-F0684DD5910C}" type="slidenum">
              <a:rPr lang="en-US" altLang="en-US"/>
              <a:pPr>
                <a:defRPr/>
              </a:pPr>
              <a:t>‹#›</a:t>
            </a:fld>
            <a:endParaRPr lang="en-US" altLang="en-US"/>
          </a:p>
        </p:txBody>
      </p:sp>
    </p:spTree>
    <p:extLst>
      <p:ext uri="{BB962C8B-B14F-4D97-AF65-F5344CB8AC3E}">
        <p14:creationId xmlns:p14="http://schemas.microsoft.com/office/powerpoint/2010/main" val="49845370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D57D58F6-3E28-51C5-8DDE-5A18D265EEF2}"/>
              </a:ext>
            </a:extLst>
          </p:cNvPr>
          <p:cNvSpPr txBox="1">
            <a:spLocks noGrp="1" noChangeArrowheads="1"/>
          </p:cNvSpPr>
          <p:nvPr>
            <p:ph type="sldNum" sz="quarter" idx="10"/>
          </p:nvPr>
        </p:nvSpPr>
        <p:spPr>
          <a:ln/>
        </p:spPr>
        <p:txBody>
          <a:bodyPr/>
          <a:lstStyle>
            <a:lvl1pPr>
              <a:defRPr/>
            </a:lvl1pPr>
          </a:lstStyle>
          <a:p>
            <a:pPr>
              <a:defRPr/>
            </a:pPr>
            <a:fld id="{6F042BF3-60CE-6D4A-A5A1-5876E3FD9EA4}" type="slidenum">
              <a:rPr lang="en-US" altLang="en-US"/>
              <a:pPr>
                <a:defRPr/>
              </a:pPr>
              <a:t>‹#›</a:t>
            </a:fld>
            <a:endParaRPr lang="en-US" altLang="en-US"/>
          </a:p>
        </p:txBody>
      </p:sp>
    </p:spTree>
    <p:extLst>
      <p:ext uri="{BB962C8B-B14F-4D97-AF65-F5344CB8AC3E}">
        <p14:creationId xmlns:p14="http://schemas.microsoft.com/office/powerpoint/2010/main" val="229930662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995E56DD-9EB2-7412-D1DD-D6C24A2A6C1A}"/>
              </a:ext>
            </a:extLst>
          </p:cNvPr>
          <p:cNvSpPr txBox="1">
            <a:spLocks noGrp="1" noChangeArrowheads="1"/>
          </p:cNvSpPr>
          <p:nvPr>
            <p:ph type="sldNum" sz="quarter" idx="10"/>
          </p:nvPr>
        </p:nvSpPr>
        <p:spPr>
          <a:ln/>
        </p:spPr>
        <p:txBody>
          <a:bodyPr/>
          <a:lstStyle>
            <a:lvl1pPr>
              <a:defRPr/>
            </a:lvl1pPr>
          </a:lstStyle>
          <a:p>
            <a:pPr>
              <a:defRPr/>
            </a:pPr>
            <a:fld id="{D2F4A66E-9138-FB4A-B349-E9B93DB9C470}" type="slidenum">
              <a:rPr lang="en-US" altLang="en-US"/>
              <a:pPr>
                <a:defRPr/>
              </a:pPr>
              <a:t>‹#›</a:t>
            </a:fld>
            <a:endParaRPr lang="en-US" altLang="en-US"/>
          </a:p>
        </p:txBody>
      </p:sp>
    </p:spTree>
    <p:extLst>
      <p:ext uri="{BB962C8B-B14F-4D97-AF65-F5344CB8AC3E}">
        <p14:creationId xmlns:p14="http://schemas.microsoft.com/office/powerpoint/2010/main" val="150301501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FFB0841-B848-7D4D-43E3-C90EA65F47ED}"/>
              </a:ext>
            </a:extLst>
          </p:cNvPr>
          <p:cNvSpPr txBox="1">
            <a:spLocks noGrp="1" noChangeArrowheads="1"/>
          </p:cNvSpPr>
          <p:nvPr>
            <p:ph type="sldNum" sz="quarter" idx="10"/>
          </p:nvPr>
        </p:nvSpPr>
        <p:spPr>
          <a:ln/>
        </p:spPr>
        <p:txBody>
          <a:bodyPr/>
          <a:lstStyle>
            <a:lvl1pPr>
              <a:defRPr/>
            </a:lvl1pPr>
          </a:lstStyle>
          <a:p>
            <a:pPr>
              <a:defRPr/>
            </a:pPr>
            <a:fld id="{2E643077-453A-5845-8DA9-87B4CF38256E}" type="slidenum">
              <a:rPr lang="en-US" altLang="en-US"/>
              <a:pPr>
                <a:defRPr/>
              </a:pPr>
              <a:t>‹#›</a:t>
            </a:fld>
            <a:endParaRPr lang="en-US" altLang="en-US"/>
          </a:p>
        </p:txBody>
      </p:sp>
    </p:spTree>
    <p:extLst>
      <p:ext uri="{BB962C8B-B14F-4D97-AF65-F5344CB8AC3E}">
        <p14:creationId xmlns:p14="http://schemas.microsoft.com/office/powerpoint/2010/main" val="227018073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91530"/>
            <a:ext cx="2058293"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91530"/>
            <a:ext cx="6067723"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EC6C83D-9A98-A266-3127-C8DAD25ED398}"/>
              </a:ext>
            </a:extLst>
          </p:cNvPr>
          <p:cNvSpPr txBox="1">
            <a:spLocks noGrp="1" noChangeArrowheads="1"/>
          </p:cNvSpPr>
          <p:nvPr>
            <p:ph type="sldNum" sz="quarter" idx="10"/>
          </p:nvPr>
        </p:nvSpPr>
        <p:spPr>
          <a:ln/>
        </p:spPr>
        <p:txBody>
          <a:bodyPr/>
          <a:lstStyle>
            <a:lvl1pPr>
              <a:defRPr/>
            </a:lvl1pPr>
          </a:lstStyle>
          <a:p>
            <a:pPr>
              <a:defRPr/>
            </a:pPr>
            <a:fld id="{B1A29A55-EF12-974A-AC52-034CF4F482C3}" type="slidenum">
              <a:rPr lang="en-US" altLang="en-US"/>
              <a:pPr>
                <a:defRPr/>
              </a:pPr>
              <a:t>‹#›</a:t>
            </a:fld>
            <a:endParaRPr lang="en-US" altLang="en-US"/>
          </a:p>
        </p:txBody>
      </p:sp>
    </p:spTree>
    <p:extLst>
      <p:ext uri="{BB962C8B-B14F-4D97-AF65-F5344CB8AC3E}">
        <p14:creationId xmlns:p14="http://schemas.microsoft.com/office/powerpoint/2010/main" val="330244584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6CF8C695-75EB-321B-D309-6AD8B022B84C}"/>
              </a:ext>
            </a:extLst>
          </p:cNvPr>
          <p:cNvSpPr txBox="1">
            <a:spLocks noGrp="1" noChangeArrowheads="1"/>
          </p:cNvSpPr>
          <p:nvPr>
            <p:ph type="sldNum" sz="quarter" idx="10"/>
          </p:nvPr>
        </p:nvSpPr>
        <p:spPr>
          <a:ln/>
        </p:spPr>
        <p:txBody>
          <a:bodyPr/>
          <a:lstStyle>
            <a:lvl1pPr>
              <a:defRPr/>
            </a:lvl1pPr>
          </a:lstStyle>
          <a:p>
            <a:pPr>
              <a:defRPr/>
            </a:pPr>
            <a:fld id="{E36D3409-4DE7-CC43-9C95-EB182F108D56}" type="slidenum">
              <a:rPr lang="en-US" altLang="en-US"/>
              <a:pPr>
                <a:defRPr/>
              </a:pPr>
              <a:t>‹#›</a:t>
            </a:fld>
            <a:endParaRPr lang="en-US" altLang="en-US"/>
          </a:p>
        </p:txBody>
      </p:sp>
    </p:spTree>
    <p:extLst>
      <p:ext uri="{BB962C8B-B14F-4D97-AF65-F5344CB8AC3E}">
        <p14:creationId xmlns:p14="http://schemas.microsoft.com/office/powerpoint/2010/main" val="41440424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96900E9F-DD50-3B58-99E8-1CF71A2DAC7E}"/>
              </a:ext>
            </a:extLst>
          </p:cNvPr>
          <p:cNvSpPr txBox="1">
            <a:spLocks noGrp="1" noChangeArrowheads="1"/>
          </p:cNvSpPr>
          <p:nvPr>
            <p:ph type="sldNum" sz="quarter" idx="10"/>
          </p:nvPr>
        </p:nvSpPr>
        <p:spPr>
          <a:ln/>
        </p:spPr>
        <p:txBody>
          <a:bodyPr/>
          <a:lstStyle>
            <a:lvl1pPr>
              <a:defRPr/>
            </a:lvl1pPr>
          </a:lstStyle>
          <a:p>
            <a:pPr>
              <a:defRPr/>
            </a:pPr>
            <a:fld id="{97B1FD12-017B-3047-8CB1-E7885363487D}" type="slidenum">
              <a:rPr lang="en-US" altLang="en-US"/>
              <a:pPr>
                <a:defRPr/>
              </a:pPr>
              <a:t>‹#›</a:t>
            </a:fld>
            <a:endParaRPr lang="en-US" altLang="en-US"/>
          </a:p>
        </p:txBody>
      </p:sp>
    </p:spTree>
    <p:extLst>
      <p:ext uri="{BB962C8B-B14F-4D97-AF65-F5344CB8AC3E}">
        <p14:creationId xmlns:p14="http://schemas.microsoft.com/office/powerpoint/2010/main" val="172104457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1BA8D47-3F7B-AC14-4599-1921A0C92D69}"/>
              </a:ext>
            </a:extLst>
          </p:cNvPr>
          <p:cNvSpPr txBox="1">
            <a:spLocks noGrp="1" noChangeArrowheads="1"/>
          </p:cNvSpPr>
          <p:nvPr>
            <p:ph type="sldNum" sz="quarter" idx="10"/>
          </p:nvPr>
        </p:nvSpPr>
        <p:spPr>
          <a:ln/>
        </p:spPr>
        <p:txBody>
          <a:bodyPr/>
          <a:lstStyle>
            <a:lvl1pPr>
              <a:defRPr/>
            </a:lvl1pPr>
          </a:lstStyle>
          <a:p>
            <a:pPr>
              <a:defRPr/>
            </a:pPr>
            <a:fld id="{C01BAA47-69AA-A94D-BC48-445B5AFE1076}" type="slidenum">
              <a:rPr lang="en-US" altLang="en-US"/>
              <a:pPr>
                <a:defRPr/>
              </a:pPr>
              <a:t>‹#›</a:t>
            </a:fld>
            <a:endParaRPr lang="en-US" altLang="en-US"/>
          </a:p>
        </p:txBody>
      </p:sp>
    </p:spTree>
    <p:extLst>
      <p:ext uri="{BB962C8B-B14F-4D97-AF65-F5344CB8AC3E}">
        <p14:creationId xmlns:p14="http://schemas.microsoft.com/office/powerpoint/2010/main" val="72428143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a:t>Click to edit Master text styles</a:t>
            </a:r>
          </a:p>
        </p:txBody>
      </p:sp>
      <p:sp>
        <p:nvSpPr>
          <p:cNvPr id="4" name="Text Box 3">
            <a:extLst>
              <a:ext uri="{FF2B5EF4-FFF2-40B4-BE49-F238E27FC236}">
                <a16:creationId xmlns:a16="http://schemas.microsoft.com/office/drawing/2014/main" id="{41795437-5365-6556-60EF-1362819519D7}"/>
              </a:ext>
            </a:extLst>
          </p:cNvPr>
          <p:cNvSpPr txBox="1">
            <a:spLocks noGrp="1" noChangeArrowheads="1"/>
          </p:cNvSpPr>
          <p:nvPr>
            <p:ph type="sldNum" sz="quarter" idx="10"/>
          </p:nvPr>
        </p:nvSpPr>
        <p:spPr>
          <a:ln/>
        </p:spPr>
        <p:txBody>
          <a:bodyPr/>
          <a:lstStyle>
            <a:lvl1pPr>
              <a:defRPr/>
            </a:lvl1pPr>
          </a:lstStyle>
          <a:p>
            <a:pPr>
              <a:defRPr/>
            </a:pPr>
            <a:fld id="{78857AD2-5FBF-EA4B-A3C1-416628CF0D3C}" type="slidenum">
              <a:rPr lang="en-US" altLang="en-US"/>
              <a:pPr>
                <a:defRPr/>
              </a:pPr>
              <a:t>‹#›</a:t>
            </a:fld>
            <a:endParaRPr lang="en-US" altLang="en-US"/>
          </a:p>
        </p:txBody>
      </p:sp>
    </p:spTree>
    <p:extLst>
      <p:ext uri="{BB962C8B-B14F-4D97-AF65-F5344CB8AC3E}">
        <p14:creationId xmlns:p14="http://schemas.microsoft.com/office/powerpoint/2010/main" val="9494563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414"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1598414"/>
            <a:ext cx="4063008" cy="525958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338906D6-D8AA-80A2-ABB5-577EBCB78941}"/>
              </a:ext>
            </a:extLst>
          </p:cNvPr>
          <p:cNvSpPr txBox="1">
            <a:spLocks noGrp="1" noChangeArrowheads="1"/>
          </p:cNvSpPr>
          <p:nvPr>
            <p:ph type="sldNum" sz="quarter" idx="10"/>
          </p:nvPr>
        </p:nvSpPr>
        <p:spPr>
          <a:ln/>
        </p:spPr>
        <p:txBody>
          <a:bodyPr/>
          <a:lstStyle>
            <a:lvl1pPr>
              <a:defRPr/>
            </a:lvl1pPr>
          </a:lstStyle>
          <a:p>
            <a:pPr>
              <a:defRPr/>
            </a:pPr>
            <a:fld id="{7417127B-D6EA-7849-85C3-97EF7DB8B495}" type="slidenum">
              <a:rPr lang="en-US" altLang="en-US"/>
              <a:pPr>
                <a:defRPr/>
              </a:pPr>
              <a:t>‹#›</a:t>
            </a:fld>
            <a:endParaRPr lang="en-US" altLang="en-US"/>
          </a:p>
        </p:txBody>
      </p:sp>
    </p:spTree>
    <p:extLst>
      <p:ext uri="{BB962C8B-B14F-4D97-AF65-F5344CB8AC3E}">
        <p14:creationId xmlns:p14="http://schemas.microsoft.com/office/powerpoint/2010/main" val="207101161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C4978FF1-545A-020B-09E0-F3DF0E4F9A77}"/>
              </a:ext>
            </a:extLst>
          </p:cNvPr>
          <p:cNvSpPr txBox="1">
            <a:spLocks noGrp="1" noChangeArrowheads="1"/>
          </p:cNvSpPr>
          <p:nvPr>
            <p:ph type="sldNum" sz="quarter" idx="10"/>
          </p:nvPr>
        </p:nvSpPr>
        <p:spPr>
          <a:ln/>
        </p:spPr>
        <p:txBody>
          <a:bodyPr/>
          <a:lstStyle>
            <a:lvl1pPr>
              <a:defRPr/>
            </a:lvl1pPr>
          </a:lstStyle>
          <a:p>
            <a:pPr>
              <a:defRPr/>
            </a:pPr>
            <a:fld id="{D374489B-4B7A-B544-B2FB-7301E19DF5DE}" type="slidenum">
              <a:rPr lang="en-US" altLang="en-US"/>
              <a:pPr>
                <a:defRPr/>
              </a:pPr>
              <a:t>‹#›</a:t>
            </a:fld>
            <a:endParaRPr lang="en-US" altLang="en-US"/>
          </a:p>
        </p:txBody>
      </p:sp>
    </p:spTree>
    <p:extLst>
      <p:ext uri="{BB962C8B-B14F-4D97-AF65-F5344CB8AC3E}">
        <p14:creationId xmlns:p14="http://schemas.microsoft.com/office/powerpoint/2010/main" val="278356555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2D6D3818-E3AD-B932-13D2-72E6B4C93343}"/>
              </a:ext>
            </a:extLst>
          </p:cNvPr>
          <p:cNvSpPr txBox="1">
            <a:spLocks noGrp="1" noChangeArrowheads="1"/>
          </p:cNvSpPr>
          <p:nvPr>
            <p:ph type="sldNum" sz="quarter" idx="10"/>
          </p:nvPr>
        </p:nvSpPr>
        <p:spPr>
          <a:ln/>
        </p:spPr>
        <p:txBody>
          <a:bodyPr/>
          <a:lstStyle>
            <a:lvl1pPr>
              <a:defRPr/>
            </a:lvl1pPr>
          </a:lstStyle>
          <a:p>
            <a:pPr>
              <a:defRPr/>
            </a:pPr>
            <a:fld id="{BBFD5BA0-C2BC-2E44-816C-F4CFB7B6ED2F}" type="slidenum">
              <a:rPr lang="en-US" altLang="en-US"/>
              <a:pPr>
                <a:defRPr/>
              </a:pPr>
              <a:t>‹#›</a:t>
            </a:fld>
            <a:endParaRPr lang="en-US" altLang="en-US"/>
          </a:p>
        </p:txBody>
      </p:sp>
    </p:spTree>
    <p:extLst>
      <p:ext uri="{BB962C8B-B14F-4D97-AF65-F5344CB8AC3E}">
        <p14:creationId xmlns:p14="http://schemas.microsoft.com/office/powerpoint/2010/main" val="185656651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F741EE2-5441-9732-DDF6-32CD58D8DF6C}"/>
              </a:ext>
            </a:extLst>
          </p:cNvPr>
          <p:cNvSpPr txBox="1">
            <a:spLocks noGrp="1" noChangeArrowheads="1"/>
          </p:cNvSpPr>
          <p:nvPr>
            <p:ph type="sldNum" sz="quarter" idx="10"/>
          </p:nvPr>
        </p:nvSpPr>
        <p:spPr>
          <a:ln/>
        </p:spPr>
        <p:txBody>
          <a:bodyPr/>
          <a:lstStyle>
            <a:lvl1pPr>
              <a:defRPr/>
            </a:lvl1pPr>
          </a:lstStyle>
          <a:p>
            <a:pPr>
              <a:defRPr/>
            </a:pPr>
            <a:fld id="{B267608E-9A59-104B-A773-C4B37003B0AD}" type="slidenum">
              <a:rPr lang="en-US" altLang="en-US"/>
              <a:pPr>
                <a:defRPr/>
              </a:pPr>
              <a:t>‹#›</a:t>
            </a:fld>
            <a:endParaRPr lang="en-US" altLang="en-US"/>
          </a:p>
        </p:txBody>
      </p:sp>
    </p:spTree>
    <p:extLst>
      <p:ext uri="{BB962C8B-B14F-4D97-AF65-F5344CB8AC3E}">
        <p14:creationId xmlns:p14="http://schemas.microsoft.com/office/powerpoint/2010/main" val="103380705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1ECEA8AC-75CF-7AF2-E8C0-E4EDA961D43C}"/>
              </a:ext>
            </a:extLst>
          </p:cNvPr>
          <p:cNvSpPr txBox="1">
            <a:spLocks noGrp="1" noChangeArrowheads="1"/>
          </p:cNvSpPr>
          <p:nvPr>
            <p:ph type="sldNum" sz="quarter" idx="10"/>
          </p:nvPr>
        </p:nvSpPr>
        <p:spPr>
          <a:ln/>
        </p:spPr>
        <p:txBody>
          <a:bodyPr/>
          <a:lstStyle>
            <a:lvl1pPr>
              <a:defRPr/>
            </a:lvl1pPr>
          </a:lstStyle>
          <a:p>
            <a:pPr>
              <a:defRPr/>
            </a:pPr>
            <a:fld id="{F143461A-34E3-824D-959D-CDA9681FC7A7}" type="slidenum">
              <a:rPr lang="en-US" altLang="en-US"/>
              <a:pPr>
                <a:defRPr/>
              </a:pPr>
              <a:t>‹#›</a:t>
            </a:fld>
            <a:endParaRPr lang="en-US" altLang="en-US"/>
          </a:p>
        </p:txBody>
      </p:sp>
    </p:spTree>
    <p:extLst>
      <p:ext uri="{BB962C8B-B14F-4D97-AF65-F5344CB8AC3E}">
        <p14:creationId xmlns:p14="http://schemas.microsoft.com/office/powerpoint/2010/main" val="196551069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a:t>Click to edit Master text styles</a:t>
            </a:r>
          </a:p>
        </p:txBody>
      </p:sp>
      <p:sp>
        <p:nvSpPr>
          <p:cNvPr id="5" name="Text Box 3">
            <a:extLst>
              <a:ext uri="{FF2B5EF4-FFF2-40B4-BE49-F238E27FC236}">
                <a16:creationId xmlns:a16="http://schemas.microsoft.com/office/drawing/2014/main" id="{67F4FEB1-A3E3-BA5C-234D-A31F7268249F}"/>
              </a:ext>
            </a:extLst>
          </p:cNvPr>
          <p:cNvSpPr txBox="1">
            <a:spLocks noGrp="1" noChangeArrowheads="1"/>
          </p:cNvSpPr>
          <p:nvPr>
            <p:ph type="sldNum" sz="quarter" idx="10"/>
          </p:nvPr>
        </p:nvSpPr>
        <p:spPr>
          <a:ln/>
        </p:spPr>
        <p:txBody>
          <a:bodyPr/>
          <a:lstStyle>
            <a:lvl1pPr>
              <a:defRPr/>
            </a:lvl1pPr>
          </a:lstStyle>
          <a:p>
            <a:pPr>
              <a:defRPr/>
            </a:pPr>
            <a:fld id="{B95AE689-1FB3-4548-90EC-8C8CD4D27C2D}" type="slidenum">
              <a:rPr lang="en-US" altLang="en-US"/>
              <a:pPr>
                <a:defRPr/>
              </a:pPr>
              <a:t>‹#›</a:t>
            </a:fld>
            <a:endParaRPr lang="en-US" altLang="en-US"/>
          </a:p>
        </p:txBody>
      </p:sp>
    </p:spTree>
    <p:extLst>
      <p:ext uri="{BB962C8B-B14F-4D97-AF65-F5344CB8AC3E}">
        <p14:creationId xmlns:p14="http://schemas.microsoft.com/office/powerpoint/2010/main" val="235144513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330CD597-B3F5-D36A-AE4F-160C3217E164}"/>
              </a:ext>
            </a:extLst>
          </p:cNvPr>
          <p:cNvSpPr txBox="1">
            <a:spLocks noGrp="1" noChangeArrowheads="1"/>
          </p:cNvSpPr>
          <p:nvPr>
            <p:ph type="sldNum" sz="quarter" idx="10"/>
          </p:nvPr>
        </p:nvSpPr>
        <p:spPr>
          <a:ln/>
        </p:spPr>
        <p:txBody>
          <a:bodyPr/>
          <a:lstStyle>
            <a:lvl1pPr>
              <a:defRPr/>
            </a:lvl1pPr>
          </a:lstStyle>
          <a:p>
            <a:pPr>
              <a:defRPr/>
            </a:pPr>
            <a:fld id="{281AC006-58C5-F946-B0DF-BB558AE5FCAF}" type="slidenum">
              <a:rPr lang="en-US" altLang="en-US"/>
              <a:pPr>
                <a:defRPr/>
              </a:pPr>
              <a:t>‹#›</a:t>
            </a:fld>
            <a:endParaRPr lang="en-US" altLang="en-US"/>
          </a:p>
        </p:txBody>
      </p:sp>
    </p:spTree>
    <p:extLst>
      <p:ext uri="{BB962C8B-B14F-4D97-AF65-F5344CB8AC3E}">
        <p14:creationId xmlns:p14="http://schemas.microsoft.com/office/powerpoint/2010/main" val="303756052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293" y="0"/>
            <a:ext cx="2058293"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414" y="0"/>
            <a:ext cx="6067723"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D76CDC91-ED78-196A-B836-2CC38454F975}"/>
              </a:ext>
            </a:extLst>
          </p:cNvPr>
          <p:cNvSpPr txBox="1">
            <a:spLocks noGrp="1" noChangeArrowheads="1"/>
          </p:cNvSpPr>
          <p:nvPr>
            <p:ph type="sldNum" sz="quarter" idx="10"/>
          </p:nvPr>
        </p:nvSpPr>
        <p:spPr>
          <a:ln/>
        </p:spPr>
        <p:txBody>
          <a:bodyPr/>
          <a:lstStyle>
            <a:lvl1pPr>
              <a:defRPr/>
            </a:lvl1pPr>
          </a:lstStyle>
          <a:p>
            <a:pPr>
              <a:defRPr/>
            </a:pPr>
            <a:fld id="{71C0AC48-7849-AC45-85E8-D9CC5CFC3E23}" type="slidenum">
              <a:rPr lang="en-US" altLang="en-US"/>
              <a:pPr>
                <a:defRPr/>
              </a:pPr>
              <a:t>‹#›</a:t>
            </a:fld>
            <a:endParaRPr lang="en-US" altLang="en-US"/>
          </a:p>
        </p:txBody>
      </p:sp>
    </p:spTree>
    <p:extLst>
      <p:ext uri="{BB962C8B-B14F-4D97-AF65-F5344CB8AC3E}">
        <p14:creationId xmlns:p14="http://schemas.microsoft.com/office/powerpoint/2010/main" val="31551921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theme" Target="../theme/theme31.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theme" Target="../theme/theme32.xml"/><Relationship Id="rId2" Type="http://schemas.openxmlformats.org/officeDocument/2006/relationships/slideLayout" Target="../slideLayouts/slideLayout346.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3.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theme" Target="../theme/theme33.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0" Type="http://schemas.openxmlformats.org/officeDocument/2006/relationships/slideLayout" Target="../slideLayouts/slideLayout365.xml"/><Relationship Id="rId4" Type="http://schemas.openxmlformats.org/officeDocument/2006/relationships/slideLayout" Target="../slideLayouts/slideLayout359.xml"/><Relationship Id="rId9" Type="http://schemas.openxmlformats.org/officeDocument/2006/relationships/slideLayout" Target="../slideLayouts/slideLayout36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67.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64EBB966-8C92-6A2C-872D-C19D3E9B0231}"/>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27" name="Rectangle 2">
            <a:extLst>
              <a:ext uri="{FF2B5EF4-FFF2-40B4-BE49-F238E27FC236}">
                <a16:creationId xmlns:a16="http://schemas.microsoft.com/office/drawing/2014/main" id="{EE597B3A-203A-317C-50D2-879535CD8F6A}"/>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2" name="Text Box 3">
            <a:extLst>
              <a:ext uri="{FF2B5EF4-FFF2-40B4-BE49-F238E27FC236}">
                <a16:creationId xmlns:a16="http://schemas.microsoft.com/office/drawing/2014/main" id="{2A3BC747-56E0-F63E-B6C5-B0920BF3E2E8}"/>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59BE9DF0-F354-C240-B347-CE76E587D4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1">
            <a:extLst>
              <a:ext uri="{FF2B5EF4-FFF2-40B4-BE49-F238E27FC236}">
                <a16:creationId xmlns:a16="http://schemas.microsoft.com/office/drawing/2014/main" id="{2F55613F-D5F2-3A50-24A6-EB28CA79D5BB}"/>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48483" name="Rectangle 2">
            <a:extLst>
              <a:ext uri="{FF2B5EF4-FFF2-40B4-BE49-F238E27FC236}">
                <a16:creationId xmlns:a16="http://schemas.microsoft.com/office/drawing/2014/main" id="{F3D08418-CF3C-3A27-28EE-C950DE450971}"/>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4339" name="Text Box 3">
            <a:extLst>
              <a:ext uri="{FF2B5EF4-FFF2-40B4-BE49-F238E27FC236}">
                <a16:creationId xmlns:a16="http://schemas.microsoft.com/office/drawing/2014/main" id="{C3A3E115-20B4-ED14-1116-1B3A5B811968}"/>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9691EB99-C6FF-E74B-AEDF-F8B84A91C39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1">
            <a:extLst>
              <a:ext uri="{FF2B5EF4-FFF2-40B4-BE49-F238E27FC236}">
                <a16:creationId xmlns:a16="http://schemas.microsoft.com/office/drawing/2014/main" id="{6EA96EBE-9270-7189-0CC1-B0269B589B6A}"/>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60771" name="Rectangle 2">
            <a:extLst>
              <a:ext uri="{FF2B5EF4-FFF2-40B4-BE49-F238E27FC236}">
                <a16:creationId xmlns:a16="http://schemas.microsoft.com/office/drawing/2014/main" id="{C66E118B-C27C-C924-1D38-6E8EF64C48D9}"/>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5363" name="Text Box 3">
            <a:extLst>
              <a:ext uri="{FF2B5EF4-FFF2-40B4-BE49-F238E27FC236}">
                <a16:creationId xmlns:a16="http://schemas.microsoft.com/office/drawing/2014/main" id="{B9402D29-67D2-A7D8-EDC6-A5095E113932}"/>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5865BC96-7669-954B-8D0F-0F7DA9144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1">
            <a:extLst>
              <a:ext uri="{FF2B5EF4-FFF2-40B4-BE49-F238E27FC236}">
                <a16:creationId xmlns:a16="http://schemas.microsoft.com/office/drawing/2014/main" id="{F8D504F9-E69E-9560-A146-A774D3FC7988}"/>
              </a:ext>
            </a:extLst>
          </p:cNvPr>
          <p:cNvSpPr>
            <a:spLocks noGrp="1" noChangeArrowheads="1"/>
          </p:cNvSpPr>
          <p:nvPr>
            <p:ph type="title"/>
          </p:nvPr>
        </p:nvSpPr>
        <p:spPr bwMode="auto">
          <a:xfrm>
            <a:off x="455613" y="0"/>
            <a:ext cx="82327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73059" name="Rectangle 2">
            <a:extLst>
              <a:ext uri="{FF2B5EF4-FFF2-40B4-BE49-F238E27FC236}">
                <a16:creationId xmlns:a16="http://schemas.microsoft.com/office/drawing/2014/main" id="{A426AFC3-FF72-6F07-76D3-F6E1EE546AB0}"/>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6387" name="Text Box 3">
            <a:extLst>
              <a:ext uri="{FF2B5EF4-FFF2-40B4-BE49-F238E27FC236}">
                <a16:creationId xmlns:a16="http://schemas.microsoft.com/office/drawing/2014/main" id="{473FADBC-ADF5-31BE-7212-9A541CDE07DA}"/>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68FE06F9-6FC4-1D4F-BEF1-22AA8A543D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1">
            <a:extLst>
              <a:ext uri="{FF2B5EF4-FFF2-40B4-BE49-F238E27FC236}">
                <a16:creationId xmlns:a16="http://schemas.microsoft.com/office/drawing/2014/main" id="{61BE84DF-AF77-F820-5AC2-A69248E67A06}"/>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85347" name="Rectangle 2">
            <a:extLst>
              <a:ext uri="{FF2B5EF4-FFF2-40B4-BE49-F238E27FC236}">
                <a16:creationId xmlns:a16="http://schemas.microsoft.com/office/drawing/2014/main" id="{D7C79860-8A9E-A8BE-0104-5F91F5B4EF8A}"/>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7411" name="Text Box 3">
            <a:extLst>
              <a:ext uri="{FF2B5EF4-FFF2-40B4-BE49-F238E27FC236}">
                <a16:creationId xmlns:a16="http://schemas.microsoft.com/office/drawing/2014/main" id="{3880B932-5EC5-1AA7-6233-DDC1FFD6AC81}"/>
              </a:ext>
            </a:extLst>
          </p:cNvPr>
          <p:cNvSpPr txBox="1">
            <a:spLocks noGrp="1" noChangeArrowheads="1"/>
          </p:cNvSpPr>
          <p:nvPr>
            <p:ph type="sldNum" sz="quarter" idx="4"/>
          </p:nvPr>
        </p:nvSpPr>
        <p:spPr bwMode="auto">
          <a:xfrm>
            <a:off x="7499350" y="6245225"/>
            <a:ext cx="239713" cy="2238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100">
                <a:solidFill>
                  <a:schemeClr val="tx1"/>
                </a:solidFill>
                <a:cs typeface="Arial" panose="020B0604020202020204" pitchFamily="34" charset="0"/>
              </a:defRPr>
            </a:lvl1pPr>
          </a:lstStyle>
          <a:p>
            <a:pPr>
              <a:defRPr/>
            </a:pPr>
            <a:fld id="{9DE07C84-A317-874F-96B9-554DDD1BFE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p:hf hdr="0" ftr="0" dt="0"/>
  <p:txStyles>
    <p:titleStyle>
      <a:lvl1pPr marL="3175" indent="-3175" algn="ctr" rtl="0" eaLnBrk="0" fontAlgn="base" hangingPunct="0">
        <a:spcBef>
          <a:spcPct val="0"/>
        </a:spcBef>
        <a:spcAft>
          <a:spcPct val="0"/>
        </a:spcAft>
        <a:defRPr sz="41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1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1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1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1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1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1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1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1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0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5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1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17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17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17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17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17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17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1">
            <a:extLst>
              <a:ext uri="{FF2B5EF4-FFF2-40B4-BE49-F238E27FC236}">
                <a16:creationId xmlns:a16="http://schemas.microsoft.com/office/drawing/2014/main" id="{DBC406D1-593A-89AE-EF3C-5D63941F9DD0}"/>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97635" name="Rectangle 2">
            <a:extLst>
              <a:ext uri="{FF2B5EF4-FFF2-40B4-BE49-F238E27FC236}">
                <a16:creationId xmlns:a16="http://schemas.microsoft.com/office/drawing/2014/main" id="{1496BF93-7AE6-288D-B095-9BDB241332C4}"/>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8435" name="Text Box 3">
            <a:extLst>
              <a:ext uri="{FF2B5EF4-FFF2-40B4-BE49-F238E27FC236}">
                <a16:creationId xmlns:a16="http://schemas.microsoft.com/office/drawing/2014/main" id="{070618C5-03E5-F9FB-15C9-31350F7D6B00}"/>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F79E28DF-0DF4-394B-9854-21EC526CA6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1">
            <a:extLst>
              <a:ext uri="{FF2B5EF4-FFF2-40B4-BE49-F238E27FC236}">
                <a16:creationId xmlns:a16="http://schemas.microsoft.com/office/drawing/2014/main" id="{155B4206-1677-27E9-8B89-A771AAC7EF0C}"/>
              </a:ext>
            </a:extLst>
          </p:cNvPr>
          <p:cNvSpPr>
            <a:spLocks noGrp="1" noChangeArrowheads="1"/>
          </p:cNvSpPr>
          <p:nvPr>
            <p:ph type="title"/>
          </p:nvPr>
        </p:nvSpPr>
        <p:spPr bwMode="auto">
          <a:xfrm>
            <a:off x="455613" y="90488"/>
            <a:ext cx="8232775"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09923" name="Rectangle 2">
            <a:extLst>
              <a:ext uri="{FF2B5EF4-FFF2-40B4-BE49-F238E27FC236}">
                <a16:creationId xmlns:a16="http://schemas.microsoft.com/office/drawing/2014/main" id="{F009A465-6B28-B22A-A41C-5575E2C33B24}"/>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9459" name="Text Box 3">
            <a:extLst>
              <a:ext uri="{FF2B5EF4-FFF2-40B4-BE49-F238E27FC236}">
                <a16:creationId xmlns:a16="http://schemas.microsoft.com/office/drawing/2014/main" id="{12236275-55C3-0535-C758-5CD309F79282}"/>
              </a:ext>
            </a:extLst>
          </p:cNvPr>
          <p:cNvSpPr txBox="1">
            <a:spLocks noGrp="1" noChangeArrowheads="1"/>
          </p:cNvSpPr>
          <p:nvPr>
            <p:ph type="sldNum" sz="quarter" idx="4"/>
          </p:nvPr>
        </p:nvSpPr>
        <p:spPr bwMode="auto">
          <a:xfrm>
            <a:off x="7488238" y="6245225"/>
            <a:ext cx="260350"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9713127C-11B8-B44A-BA8E-DEBDD23FD3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145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2915"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437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8582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00"/>
        </a:spcBef>
        <a:spcAft>
          <a:spcPct val="0"/>
        </a:spcAft>
        <a:buClr>
          <a:srgbClr val="000000"/>
        </a:buClr>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477838" indent="-200025" algn="l" rtl="0" eaLnBrk="0" fontAlgn="base" hangingPunct="0">
        <a:spcBef>
          <a:spcPts val="638"/>
        </a:spcBef>
        <a:spcAft>
          <a:spcPct val="0"/>
        </a:spcAft>
        <a:buClr>
          <a:srgbClr val="000000"/>
        </a:buClr>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58825" indent="-160338" algn="l" rtl="0" eaLnBrk="0" fontAlgn="base" hangingPunct="0">
        <a:spcBef>
          <a:spcPts val="638"/>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081088" indent="-160338" algn="l" rtl="0" eaLnBrk="0" fontAlgn="base" hangingPunct="0">
        <a:spcBef>
          <a:spcPts val="488"/>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01763" indent="-160338" algn="l" rtl="0" eaLnBrk="0" fontAlgn="base" hangingPunct="0">
        <a:spcBef>
          <a:spcPts val="488"/>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24485"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045942"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2367400"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2688857"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charset="0"/>
        </a:defRPr>
      </a:lvl1pPr>
      <a:lvl2pPr marL="39688" indent="-39688" algn="ctr" rtl="0" eaLnBrk="0" fontAlgn="base" hangingPunct="0">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2pPr>
      <a:lvl3pPr marL="39688" indent="-39688" algn="ctr" rtl="0" eaLnBrk="0" fontAlgn="base" hangingPunct="0">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3pPr>
      <a:lvl4pPr marL="39688" indent="-39688" algn="ctr" rtl="0" eaLnBrk="0" fontAlgn="base" hangingPunct="0">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4pPr>
      <a:lvl5pPr marL="39688" indent="-39688" algn="ctr" rtl="0" eaLnBrk="0" fontAlgn="base" hangingPunct="0">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5pPr>
      <a:lvl6pPr marL="361639" algn="ctr" rtl="0" fontAlgn="base">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6pPr>
      <a:lvl7pPr marL="683097" algn="ctr" rtl="0" fontAlgn="base">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7pPr>
      <a:lvl8pPr marL="1004554" algn="ctr" rtl="0" fontAlgn="base">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8pPr>
      <a:lvl9pPr marL="1326011" algn="ctr" rtl="0" fontAlgn="base">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9pPr>
    </p:titleStyle>
    <p:bodyStyle>
      <a:lvl1pPr marL="268288" indent="-239713" algn="l" rtl="0" eaLnBrk="0" fontAlgn="base" hangingPunct="0">
        <a:spcBef>
          <a:spcPts val="775"/>
        </a:spcBef>
        <a:spcAft>
          <a:spcPct val="0"/>
        </a:spcAft>
        <a:buSzPct val="100000"/>
        <a:buFont typeface="Times" charset="0"/>
        <a:buChar char="•"/>
        <a:defRPr sz="3100">
          <a:solidFill>
            <a:schemeClr val="tx1"/>
          </a:solidFill>
          <a:latin typeface="+mn-lt"/>
          <a:ea typeface="+mn-ea"/>
          <a:cs typeface="+mn-cs"/>
          <a:sym typeface="Times" charset="0"/>
        </a:defRPr>
      </a:lvl1pPr>
      <a:lvl2pPr marL="549275" indent="-200025" algn="l" rtl="0" eaLnBrk="0" fontAlgn="base" hangingPunct="0">
        <a:spcBef>
          <a:spcPts val="700"/>
        </a:spcBef>
        <a:spcAft>
          <a:spcPct val="0"/>
        </a:spcAft>
        <a:buSzPct val="100000"/>
        <a:buFont typeface="Times" charset="0"/>
        <a:buChar char="–"/>
        <a:defRPr sz="2700">
          <a:solidFill>
            <a:schemeClr val="tx1"/>
          </a:solidFill>
          <a:latin typeface="+mn-lt"/>
          <a:ea typeface="+mn-ea"/>
          <a:cs typeface="+mn-cs"/>
          <a:sym typeface="Times" charset="0"/>
        </a:defRPr>
      </a:lvl2pPr>
      <a:lvl3pPr marL="830263" indent="-160338" algn="l" rtl="0" eaLnBrk="0" fontAlgn="base" hangingPunct="0">
        <a:spcBef>
          <a:spcPts val="563"/>
        </a:spcBef>
        <a:spcAft>
          <a:spcPct val="0"/>
        </a:spcAft>
        <a:buSzPct val="100000"/>
        <a:buFont typeface="Times" charset="0"/>
        <a:buChar char="•"/>
        <a:defRPr sz="2400">
          <a:solidFill>
            <a:schemeClr val="tx1"/>
          </a:solidFill>
          <a:latin typeface="+mn-lt"/>
          <a:ea typeface="+mn-ea"/>
          <a:cs typeface="+mn-cs"/>
          <a:sym typeface="Times" charset="0"/>
        </a:defRPr>
      </a:lvl3pPr>
      <a:lvl4pPr marL="1152525" indent="-160338" algn="l" rtl="0" eaLnBrk="0" fontAlgn="base" hangingPunct="0">
        <a:spcBef>
          <a:spcPts val="488"/>
        </a:spcBef>
        <a:spcAft>
          <a:spcPct val="0"/>
        </a:spcAft>
        <a:buSzPct val="100000"/>
        <a:buFont typeface="Times" charset="0"/>
        <a:buChar char="–"/>
        <a:defRPr sz="2000">
          <a:solidFill>
            <a:schemeClr val="tx1"/>
          </a:solidFill>
          <a:latin typeface="+mn-lt"/>
          <a:ea typeface="+mn-ea"/>
          <a:cs typeface="+mn-cs"/>
          <a:sym typeface="Times" charset="0"/>
        </a:defRPr>
      </a:lvl4pPr>
      <a:lvl5pPr marL="1473200" indent="-160338" algn="l" rtl="0" eaLnBrk="0" fontAlgn="base" hangingPunct="0">
        <a:spcBef>
          <a:spcPts val="488"/>
        </a:spcBef>
        <a:spcAft>
          <a:spcPct val="0"/>
        </a:spcAft>
        <a:buSzPct val="100000"/>
        <a:buFont typeface="Times" charset="0"/>
        <a:buChar char="»"/>
        <a:defRPr sz="2000">
          <a:solidFill>
            <a:schemeClr val="tx1"/>
          </a:solidFill>
          <a:latin typeface="+mn-lt"/>
          <a:ea typeface="+mn-ea"/>
          <a:cs typeface="+mn-cs"/>
          <a:sym typeface="Times" charset="0"/>
        </a:defRPr>
      </a:lvl5pPr>
      <a:lvl6pPr marL="1795920" indent="-160729" algn="l" rtl="0" fontAlgn="base">
        <a:spcBef>
          <a:spcPts val="492"/>
        </a:spcBef>
        <a:spcAft>
          <a:spcPct val="0"/>
        </a:spcAft>
        <a:buSzPct val="100000"/>
        <a:buFont typeface="Times" charset="0"/>
        <a:buChar char="»"/>
        <a:defRPr sz="2000">
          <a:solidFill>
            <a:schemeClr val="tx1"/>
          </a:solidFill>
          <a:latin typeface="+mn-lt"/>
          <a:ea typeface="+mn-ea"/>
          <a:cs typeface="+mn-cs"/>
          <a:sym typeface="Times" charset="0"/>
        </a:defRPr>
      </a:lvl6pPr>
      <a:lvl7pPr marL="2117377" indent="-160729" algn="l" rtl="0" fontAlgn="base">
        <a:spcBef>
          <a:spcPts val="492"/>
        </a:spcBef>
        <a:spcAft>
          <a:spcPct val="0"/>
        </a:spcAft>
        <a:buSzPct val="100000"/>
        <a:buFont typeface="Times" charset="0"/>
        <a:buChar char="»"/>
        <a:defRPr sz="2000">
          <a:solidFill>
            <a:schemeClr val="tx1"/>
          </a:solidFill>
          <a:latin typeface="+mn-lt"/>
          <a:ea typeface="+mn-ea"/>
          <a:cs typeface="+mn-cs"/>
          <a:sym typeface="Times" charset="0"/>
        </a:defRPr>
      </a:lvl7pPr>
      <a:lvl8pPr marL="2438835" indent="-160729" algn="l" rtl="0" fontAlgn="base">
        <a:spcBef>
          <a:spcPts val="492"/>
        </a:spcBef>
        <a:spcAft>
          <a:spcPct val="0"/>
        </a:spcAft>
        <a:buSzPct val="100000"/>
        <a:buFont typeface="Times" charset="0"/>
        <a:buChar char="»"/>
        <a:defRPr sz="2000">
          <a:solidFill>
            <a:schemeClr val="tx1"/>
          </a:solidFill>
          <a:latin typeface="+mn-lt"/>
          <a:ea typeface="+mn-ea"/>
          <a:cs typeface="+mn-cs"/>
          <a:sym typeface="Times" charset="0"/>
        </a:defRPr>
      </a:lvl8pPr>
      <a:lvl9pPr marL="2760292" indent="-160729" algn="l" rtl="0" fontAlgn="base">
        <a:spcBef>
          <a:spcPts val="492"/>
        </a:spcBef>
        <a:spcAft>
          <a:spcPct val="0"/>
        </a:spcAft>
        <a:buSzPct val="100000"/>
        <a:buFont typeface="Times" charset="0"/>
        <a:buChar char="»"/>
        <a:defRPr sz="2000">
          <a:solidFill>
            <a:schemeClr val="tx1"/>
          </a:solidFill>
          <a:latin typeface="+mn-lt"/>
          <a:ea typeface="+mn-ea"/>
          <a:cs typeface="+mn-cs"/>
          <a:sym typeface="Time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1">
            <a:extLst>
              <a:ext uri="{FF2B5EF4-FFF2-40B4-BE49-F238E27FC236}">
                <a16:creationId xmlns:a16="http://schemas.microsoft.com/office/drawing/2014/main" id="{A60B289B-56EB-A47F-5750-4FB10DE42736}"/>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223235" name="Rectangle 2">
            <a:extLst>
              <a:ext uri="{FF2B5EF4-FFF2-40B4-BE49-F238E27FC236}">
                <a16:creationId xmlns:a16="http://schemas.microsoft.com/office/drawing/2014/main" id="{5488D229-CBF1-9134-0F20-E8DD6E3929CF}"/>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21507" name="Text Box 3">
            <a:extLst>
              <a:ext uri="{FF2B5EF4-FFF2-40B4-BE49-F238E27FC236}">
                <a16:creationId xmlns:a16="http://schemas.microsoft.com/office/drawing/2014/main" id="{2E8B4902-11DF-8E0E-8330-605216040C15}"/>
              </a:ext>
            </a:extLst>
          </p:cNvPr>
          <p:cNvSpPr txBox="1">
            <a:spLocks noGrp="1" noChangeArrowheads="1"/>
          </p:cNvSpPr>
          <p:nvPr>
            <p:ph type="sldNum" sz="quarter" idx="4"/>
          </p:nvPr>
        </p:nvSpPr>
        <p:spPr bwMode="auto">
          <a:xfrm>
            <a:off x="7386638" y="6249988"/>
            <a:ext cx="239712" cy="250825"/>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stStyle>
          <a:p>
            <a:pPr>
              <a:defRPr/>
            </a:pPr>
            <a:fld id="{5D499DC1-8ACF-0B47-862E-E50A48B37F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2pPr>
      <a:lvl3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3pPr>
      <a:lvl4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4pPr>
      <a:lvl5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5pPr>
      <a:lvl6pPr marL="325922"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647379"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968837"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290294"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268288" indent="-239713" algn="l" rtl="0" eaLnBrk="0" fontAlgn="base" hangingPunct="0">
        <a:spcBef>
          <a:spcPts val="775"/>
        </a:spcBef>
        <a:spcAft>
          <a:spcPct val="0"/>
        </a:spcAft>
        <a:buSzPct val="100000"/>
        <a:buFont typeface="Times New Roman" panose="02020603050405020304" pitchFamily="18" charset="0"/>
        <a:buChar char="•"/>
        <a:defRPr sz="3100">
          <a:solidFill>
            <a:schemeClr val="tx1"/>
          </a:solidFill>
          <a:latin typeface="+mn-lt"/>
          <a:ea typeface="+mn-ea"/>
          <a:cs typeface="+mn-cs"/>
          <a:sym typeface="Times New Roman" panose="02020603050405020304" pitchFamily="18" charset="0"/>
        </a:defRPr>
      </a:lvl1pPr>
      <a:lvl2pPr marL="514350" indent="-200025" algn="l" rtl="0" eaLnBrk="0" fontAlgn="base" hangingPunct="0">
        <a:spcBef>
          <a:spcPts val="638"/>
        </a:spcBef>
        <a:spcAft>
          <a:spcPct val="0"/>
        </a:spcAft>
        <a:buSzPct val="100000"/>
        <a:buFont typeface="Times New Roman" panose="02020603050405020304" pitchFamily="18" charset="0"/>
        <a:buChar char="–"/>
        <a:defRPr sz="2700">
          <a:solidFill>
            <a:schemeClr val="tx1"/>
          </a:solidFill>
          <a:latin typeface="+mn-lt"/>
          <a:ea typeface="+mn-ea"/>
          <a:cs typeface="+mn-cs"/>
          <a:sym typeface="Times New Roman" panose="02020603050405020304" pitchFamily="18" charset="0"/>
        </a:defRPr>
      </a:lvl2pPr>
      <a:lvl3pPr marL="795338" indent="-160338" algn="l" rtl="0" eaLnBrk="0" fontAlgn="base" hangingPunct="0">
        <a:spcBef>
          <a:spcPts val="563"/>
        </a:spcBef>
        <a:spcAft>
          <a:spcPct val="0"/>
        </a:spcAft>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116013" indent="-160338" algn="l" rtl="0" eaLnBrk="0" fontAlgn="base" hangingPunct="0">
        <a:spcBef>
          <a:spcPts val="488"/>
        </a:spcBef>
        <a:spcAft>
          <a:spcPct val="0"/>
        </a:spcAft>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1438275" indent="-160338" algn="l" rtl="0" eaLnBrk="0" fontAlgn="base" hangingPunct="0">
        <a:spcBef>
          <a:spcPts val="488"/>
        </a:spcBef>
        <a:spcAft>
          <a:spcPct val="0"/>
        </a:spcAft>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1760202"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2081660"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2403117"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2724574"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1">
            <a:extLst>
              <a:ext uri="{FF2B5EF4-FFF2-40B4-BE49-F238E27FC236}">
                <a16:creationId xmlns:a16="http://schemas.microsoft.com/office/drawing/2014/main" id="{D71F0CC6-0B0E-D9EB-59AD-0B3FCF0B3AE4}"/>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235523" name="Rectangle 2">
            <a:extLst>
              <a:ext uri="{FF2B5EF4-FFF2-40B4-BE49-F238E27FC236}">
                <a16:creationId xmlns:a16="http://schemas.microsoft.com/office/drawing/2014/main" id="{E19B7898-45B8-208F-9D09-E150610580D5}"/>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22531" name="Text Box 3">
            <a:extLst>
              <a:ext uri="{FF2B5EF4-FFF2-40B4-BE49-F238E27FC236}">
                <a16:creationId xmlns:a16="http://schemas.microsoft.com/office/drawing/2014/main" id="{150BB451-84DE-94AB-C8BA-FAB7C11CB207}"/>
              </a:ext>
            </a:extLst>
          </p:cNvPr>
          <p:cNvSpPr txBox="1">
            <a:spLocks noGrp="1" noChangeArrowheads="1"/>
          </p:cNvSpPr>
          <p:nvPr>
            <p:ph type="sldNum" sz="quarter" idx="4"/>
          </p:nvPr>
        </p:nvSpPr>
        <p:spPr bwMode="auto">
          <a:xfrm>
            <a:off x="7375525" y="6249988"/>
            <a:ext cx="258763" cy="250825"/>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160AFD17-11F2-824C-8F44-0D66DC2EAD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5pPr>
      <a:lvl6pPr marL="321457"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642915"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964372"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285829"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268288" indent="-239713" algn="l" rtl="0" eaLnBrk="0" fontAlgn="base" hangingPunct="0">
        <a:spcBef>
          <a:spcPts val="700"/>
        </a:spcBef>
        <a:spcAft>
          <a:spcPct val="0"/>
        </a:spcAft>
        <a:buClr>
          <a:srgbClr val="000000"/>
        </a:buClr>
        <a:buSzPct val="100000"/>
        <a:buFont typeface="Times New Roman" panose="02020603050405020304" pitchFamily="18" charset="0"/>
        <a:buChar char="•"/>
        <a:defRPr sz="3100">
          <a:solidFill>
            <a:schemeClr val="tx1"/>
          </a:solidFill>
          <a:latin typeface="+mn-lt"/>
          <a:ea typeface="+mn-ea"/>
          <a:cs typeface="+mn-cs"/>
          <a:sym typeface="Times New Roman" panose="02020603050405020304" pitchFamily="18" charset="0"/>
        </a:defRPr>
      </a:lvl1pPr>
      <a:lvl2pPr marL="477838" indent="-200025" algn="l" rtl="0" eaLnBrk="0" fontAlgn="base" hangingPunct="0">
        <a:spcBef>
          <a:spcPts val="638"/>
        </a:spcBef>
        <a:spcAft>
          <a:spcPct val="0"/>
        </a:spcAft>
        <a:buClr>
          <a:srgbClr val="000000"/>
        </a:buClr>
        <a:buSzPct val="100000"/>
        <a:buFont typeface="Times New Roman" panose="02020603050405020304" pitchFamily="18" charset="0"/>
        <a:buChar char="–"/>
        <a:defRPr sz="2700">
          <a:solidFill>
            <a:schemeClr val="tx1"/>
          </a:solidFill>
          <a:latin typeface="+mn-lt"/>
          <a:ea typeface="+mn-ea"/>
          <a:cs typeface="+mn-cs"/>
          <a:sym typeface="Times New Roman" panose="02020603050405020304" pitchFamily="18" charset="0"/>
        </a:defRPr>
      </a:lvl2pPr>
      <a:lvl3pPr marL="758825" indent="-160338" algn="l" rtl="0" eaLnBrk="0" fontAlgn="base" hangingPunct="0">
        <a:spcBef>
          <a:spcPts val="488"/>
        </a:spcBef>
        <a:spcAft>
          <a:spcPct val="0"/>
        </a:spcAft>
        <a:buClr>
          <a:srgbClr val="000000"/>
        </a:buClr>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081088"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1401763"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1724485"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6pPr>
      <a:lvl7pPr marL="2045942"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7pPr>
      <a:lvl8pPr marL="2367400"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8pPr>
      <a:lvl9pPr marL="2688857"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1">
            <a:extLst>
              <a:ext uri="{FF2B5EF4-FFF2-40B4-BE49-F238E27FC236}">
                <a16:creationId xmlns:a16="http://schemas.microsoft.com/office/drawing/2014/main" id="{08A6B41A-F04A-BE79-15B6-395B82BDB4E3}"/>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47811" name="Rectangle 2">
            <a:extLst>
              <a:ext uri="{FF2B5EF4-FFF2-40B4-BE49-F238E27FC236}">
                <a16:creationId xmlns:a16="http://schemas.microsoft.com/office/drawing/2014/main" id="{04675364-179A-F7E6-A9A7-4C9E7800C66E}"/>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23555" name="Text Box 3">
            <a:extLst>
              <a:ext uri="{FF2B5EF4-FFF2-40B4-BE49-F238E27FC236}">
                <a16:creationId xmlns:a16="http://schemas.microsoft.com/office/drawing/2014/main" id="{43A3AD0A-5425-BAC7-E763-4830444872E5}"/>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8825E9CA-3181-6043-82C6-850A0B0047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031EE1F7-BBDD-3340-B940-5B2D4AD1DA03}"/>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25603" name="Rectangle 2">
            <a:extLst>
              <a:ext uri="{FF2B5EF4-FFF2-40B4-BE49-F238E27FC236}">
                <a16:creationId xmlns:a16="http://schemas.microsoft.com/office/drawing/2014/main" id="{1D1C6D5E-018F-E010-6573-0460DFEEE5C8}"/>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3075" name="Text Box 3">
            <a:extLst>
              <a:ext uri="{FF2B5EF4-FFF2-40B4-BE49-F238E27FC236}">
                <a16:creationId xmlns:a16="http://schemas.microsoft.com/office/drawing/2014/main" id="{EE9CB036-7C11-69FE-165C-2E63C6B224EA}"/>
              </a:ext>
            </a:extLst>
          </p:cNvPr>
          <p:cNvSpPr txBox="1">
            <a:spLocks noGrp="1" noChangeArrowheads="1"/>
          </p:cNvSpPr>
          <p:nvPr>
            <p:ph type="sldNum" sz="quarter" idx="4"/>
          </p:nvPr>
        </p:nvSpPr>
        <p:spPr bwMode="auto">
          <a:xfrm>
            <a:off x="7386638" y="6249988"/>
            <a:ext cx="239712" cy="250825"/>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stStyle>
          <a:p>
            <a:pPr>
              <a:defRPr/>
            </a:pPr>
            <a:fld id="{D3FAA95F-07A2-3242-ABBC-A95E385D9A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2pPr>
      <a:lvl3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3pPr>
      <a:lvl4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4pPr>
      <a:lvl5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5pPr>
      <a:lvl6pPr marL="325922"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647379"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968837"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290294"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268288" indent="-239713" algn="l" rtl="0" eaLnBrk="0" fontAlgn="base" hangingPunct="0">
        <a:spcBef>
          <a:spcPts val="775"/>
        </a:spcBef>
        <a:spcAft>
          <a:spcPct val="0"/>
        </a:spcAft>
        <a:buSzPct val="100000"/>
        <a:buFont typeface="Times New Roman" panose="02020603050405020304" pitchFamily="18" charset="0"/>
        <a:buChar char="•"/>
        <a:defRPr sz="3100">
          <a:solidFill>
            <a:schemeClr val="tx1"/>
          </a:solidFill>
          <a:latin typeface="+mn-lt"/>
          <a:ea typeface="+mn-ea"/>
          <a:cs typeface="+mn-cs"/>
          <a:sym typeface="Times New Roman" panose="02020603050405020304" pitchFamily="18" charset="0"/>
        </a:defRPr>
      </a:lvl1pPr>
      <a:lvl2pPr marL="514350" indent="-200025" algn="l" rtl="0" eaLnBrk="0" fontAlgn="base" hangingPunct="0">
        <a:spcBef>
          <a:spcPts val="638"/>
        </a:spcBef>
        <a:spcAft>
          <a:spcPct val="0"/>
        </a:spcAft>
        <a:buSzPct val="100000"/>
        <a:buFont typeface="Times New Roman" panose="02020603050405020304" pitchFamily="18" charset="0"/>
        <a:buChar char="–"/>
        <a:defRPr sz="2700">
          <a:solidFill>
            <a:schemeClr val="tx1"/>
          </a:solidFill>
          <a:latin typeface="+mn-lt"/>
          <a:ea typeface="+mn-ea"/>
          <a:cs typeface="+mn-cs"/>
          <a:sym typeface="Times New Roman" panose="02020603050405020304" pitchFamily="18" charset="0"/>
        </a:defRPr>
      </a:lvl2pPr>
      <a:lvl3pPr marL="795338" indent="-160338" algn="l" rtl="0" eaLnBrk="0" fontAlgn="base" hangingPunct="0">
        <a:spcBef>
          <a:spcPts val="563"/>
        </a:spcBef>
        <a:spcAft>
          <a:spcPct val="0"/>
        </a:spcAft>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116013" indent="-160338" algn="l" rtl="0" eaLnBrk="0" fontAlgn="base" hangingPunct="0">
        <a:spcBef>
          <a:spcPts val="488"/>
        </a:spcBef>
        <a:spcAft>
          <a:spcPct val="0"/>
        </a:spcAft>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1438275" indent="-160338" algn="l" rtl="0" eaLnBrk="0" fontAlgn="base" hangingPunct="0">
        <a:spcBef>
          <a:spcPts val="488"/>
        </a:spcBef>
        <a:spcAft>
          <a:spcPct val="0"/>
        </a:spcAft>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1760202"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2081660"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2403117"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2724574"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0098" name="Rectangle 1">
            <a:extLst>
              <a:ext uri="{FF2B5EF4-FFF2-40B4-BE49-F238E27FC236}">
                <a16:creationId xmlns:a16="http://schemas.microsoft.com/office/drawing/2014/main" id="{584A2ED0-D229-9A0A-7C9A-F14A57ED52E9}"/>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260099" name="Rectangle 2">
            <a:extLst>
              <a:ext uri="{FF2B5EF4-FFF2-40B4-BE49-F238E27FC236}">
                <a16:creationId xmlns:a16="http://schemas.microsoft.com/office/drawing/2014/main" id="{EC0B4864-F126-0B44-E8BE-2083918DA424}"/>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24579" name="Text Box 3">
            <a:extLst>
              <a:ext uri="{FF2B5EF4-FFF2-40B4-BE49-F238E27FC236}">
                <a16:creationId xmlns:a16="http://schemas.microsoft.com/office/drawing/2014/main" id="{1DBEBD6C-79E2-6B50-9112-DADB102C4FB0}"/>
              </a:ext>
            </a:extLst>
          </p:cNvPr>
          <p:cNvSpPr txBox="1">
            <a:spLocks noGrp="1" noChangeArrowheads="1"/>
          </p:cNvSpPr>
          <p:nvPr>
            <p:ph type="sldNum" sz="quarter" idx="4"/>
          </p:nvPr>
        </p:nvSpPr>
        <p:spPr bwMode="auto">
          <a:xfrm>
            <a:off x="7386638" y="6249988"/>
            <a:ext cx="239712" cy="250825"/>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stStyle>
          <a:p>
            <a:pPr>
              <a:defRPr/>
            </a:pPr>
            <a:fld id="{F6921579-91AB-9C49-BA1F-FCB8D331551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5pPr>
      <a:lvl6pPr marL="321457"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642915"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964372"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285829"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268288" indent="-239713" algn="l" rtl="0" eaLnBrk="0" fontAlgn="base" hangingPunct="0">
        <a:spcBef>
          <a:spcPts val="700"/>
        </a:spcBef>
        <a:spcAft>
          <a:spcPct val="0"/>
        </a:spcAft>
        <a:buClr>
          <a:srgbClr val="000000"/>
        </a:buClr>
        <a:buSzPct val="100000"/>
        <a:buFont typeface="Times New Roman" panose="02020603050405020304" pitchFamily="18" charset="0"/>
        <a:buChar char="•"/>
        <a:defRPr sz="3100">
          <a:solidFill>
            <a:schemeClr val="tx1"/>
          </a:solidFill>
          <a:latin typeface="+mn-lt"/>
          <a:ea typeface="+mn-ea"/>
          <a:cs typeface="+mn-cs"/>
          <a:sym typeface="Times New Roman" panose="02020603050405020304" pitchFamily="18" charset="0"/>
        </a:defRPr>
      </a:lvl1pPr>
      <a:lvl2pPr marL="477838" indent="-200025" algn="l" rtl="0" eaLnBrk="0" fontAlgn="base" hangingPunct="0">
        <a:spcBef>
          <a:spcPts val="638"/>
        </a:spcBef>
        <a:spcAft>
          <a:spcPct val="0"/>
        </a:spcAft>
        <a:buClr>
          <a:srgbClr val="000000"/>
        </a:buClr>
        <a:buSzPct val="100000"/>
        <a:buFont typeface="Times New Roman" panose="02020603050405020304" pitchFamily="18" charset="0"/>
        <a:buChar char="–"/>
        <a:defRPr sz="2700">
          <a:solidFill>
            <a:schemeClr val="tx1"/>
          </a:solidFill>
          <a:latin typeface="+mn-lt"/>
          <a:ea typeface="+mn-ea"/>
          <a:cs typeface="+mn-cs"/>
          <a:sym typeface="Times New Roman" panose="02020603050405020304" pitchFamily="18" charset="0"/>
        </a:defRPr>
      </a:lvl2pPr>
      <a:lvl3pPr marL="758825" indent="-160338" algn="l" rtl="0" eaLnBrk="0" fontAlgn="base" hangingPunct="0">
        <a:spcBef>
          <a:spcPts val="488"/>
        </a:spcBef>
        <a:spcAft>
          <a:spcPct val="0"/>
        </a:spcAft>
        <a:buClr>
          <a:srgbClr val="000000"/>
        </a:buClr>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081088"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1401763"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1724485"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6pPr>
      <a:lvl7pPr marL="2045942"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7pPr>
      <a:lvl8pPr marL="2367400"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8pPr>
      <a:lvl9pPr marL="2688857"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1">
            <a:extLst>
              <a:ext uri="{FF2B5EF4-FFF2-40B4-BE49-F238E27FC236}">
                <a16:creationId xmlns:a16="http://schemas.microsoft.com/office/drawing/2014/main" id="{E2A85F88-D683-37D4-B030-84E553D929D0}"/>
              </a:ext>
            </a:extLst>
          </p:cNvPr>
          <p:cNvSpPr>
            <a:spLocks noGrp="1" noChangeArrowheads="1"/>
          </p:cNvSpPr>
          <p:nvPr>
            <p:ph type="title"/>
          </p:nvPr>
        </p:nvSpPr>
        <p:spPr bwMode="auto">
          <a:xfrm>
            <a:off x="455613" y="0"/>
            <a:ext cx="82327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72387" name="Rectangle 2">
            <a:extLst>
              <a:ext uri="{FF2B5EF4-FFF2-40B4-BE49-F238E27FC236}">
                <a16:creationId xmlns:a16="http://schemas.microsoft.com/office/drawing/2014/main" id="{1DB4F625-EFD5-0C99-A328-5F8A2C10A421}"/>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25603" name="Text Box 3">
            <a:extLst>
              <a:ext uri="{FF2B5EF4-FFF2-40B4-BE49-F238E27FC236}">
                <a16:creationId xmlns:a16="http://schemas.microsoft.com/office/drawing/2014/main" id="{EF428524-EC89-D358-31BA-98159B9A220E}"/>
              </a:ext>
            </a:extLst>
          </p:cNvPr>
          <p:cNvSpPr txBox="1">
            <a:spLocks noGrp="1" noChangeArrowheads="1"/>
          </p:cNvSpPr>
          <p:nvPr>
            <p:ph type="sldNum" sz="quarter" idx="4"/>
          </p:nvPr>
        </p:nvSpPr>
        <p:spPr bwMode="auto">
          <a:xfrm>
            <a:off x="7488238" y="6245225"/>
            <a:ext cx="260350"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B886E839-95A4-404C-BDB8-D79DB1880E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145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2915"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437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8582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00"/>
        </a:spcBef>
        <a:spcAft>
          <a:spcPct val="0"/>
        </a:spcAft>
        <a:buClr>
          <a:srgbClr val="000000"/>
        </a:buClr>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477838" indent="-200025" algn="l" rtl="0" eaLnBrk="0" fontAlgn="base" hangingPunct="0">
        <a:spcBef>
          <a:spcPts val="638"/>
        </a:spcBef>
        <a:spcAft>
          <a:spcPct val="0"/>
        </a:spcAft>
        <a:buClr>
          <a:srgbClr val="000000"/>
        </a:buClr>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58825" indent="-160338" algn="l" rtl="0" eaLnBrk="0" fontAlgn="base" hangingPunct="0">
        <a:spcBef>
          <a:spcPts val="638"/>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081088" indent="-160338" algn="l" rtl="0" eaLnBrk="0" fontAlgn="base" hangingPunct="0">
        <a:spcBef>
          <a:spcPts val="488"/>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01763" indent="-160338" algn="l" rtl="0" eaLnBrk="0" fontAlgn="base" hangingPunct="0">
        <a:spcBef>
          <a:spcPts val="488"/>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24485"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045942"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2367400"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2688857" indent="-160729" algn="l" rtl="0" fontAlgn="base">
        <a:spcBef>
          <a:spcPts val="492"/>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1">
            <a:extLst>
              <a:ext uri="{FF2B5EF4-FFF2-40B4-BE49-F238E27FC236}">
                <a16:creationId xmlns:a16="http://schemas.microsoft.com/office/drawing/2014/main" id="{FD68843E-2EDF-B1B7-8DCC-C04B6C090335}"/>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84675" name="Rectangle 2">
            <a:extLst>
              <a:ext uri="{FF2B5EF4-FFF2-40B4-BE49-F238E27FC236}">
                <a16:creationId xmlns:a16="http://schemas.microsoft.com/office/drawing/2014/main" id="{3FA0CF23-0982-DCA1-536F-FC2AAB4DF6CF}"/>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26627" name="Text Box 3">
            <a:extLst>
              <a:ext uri="{FF2B5EF4-FFF2-40B4-BE49-F238E27FC236}">
                <a16:creationId xmlns:a16="http://schemas.microsoft.com/office/drawing/2014/main" id="{50827878-E3E0-D313-EAEF-4EFA7E5E4877}"/>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B6A54C40-6533-FC4B-BF01-0BD6AB39F6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62" name="Rectangle 1">
            <a:extLst>
              <a:ext uri="{FF2B5EF4-FFF2-40B4-BE49-F238E27FC236}">
                <a16:creationId xmlns:a16="http://schemas.microsoft.com/office/drawing/2014/main" id="{19228153-C2AD-CD9E-F7D9-1D7142788640}"/>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Times" charset="0"/>
              </a:rPr>
              <a:t>Click to edit Master title style</a:t>
            </a:r>
          </a:p>
        </p:txBody>
      </p:sp>
      <p:sp>
        <p:nvSpPr>
          <p:cNvPr id="296963" name="Rectangle 2">
            <a:extLst>
              <a:ext uri="{FF2B5EF4-FFF2-40B4-BE49-F238E27FC236}">
                <a16:creationId xmlns:a16="http://schemas.microsoft.com/office/drawing/2014/main" id="{50260641-DA9F-7235-0B3B-CF85F3046EDD}"/>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Times" charset="0"/>
              </a:rPr>
              <a:t>Click to edit Master text styles</a:t>
            </a:r>
          </a:p>
          <a:p>
            <a:pPr lvl="1"/>
            <a:r>
              <a:rPr lang="en-US" altLang="en-US">
                <a:sym typeface="Times" charset="0"/>
              </a:rPr>
              <a:t>Second level</a:t>
            </a:r>
          </a:p>
          <a:p>
            <a:pPr lvl="2"/>
            <a:r>
              <a:rPr lang="en-US" altLang="en-US">
                <a:sym typeface="Times" charset="0"/>
              </a:rPr>
              <a:t>Third level</a:t>
            </a:r>
          </a:p>
          <a:p>
            <a:pPr lvl="3"/>
            <a:r>
              <a:rPr lang="en-US" altLang="en-US">
                <a:sym typeface="Times" charset="0"/>
              </a:rPr>
              <a:t>Fourth level</a:t>
            </a:r>
          </a:p>
          <a:p>
            <a:pPr lvl="4"/>
            <a:r>
              <a:rPr lang="en-US" altLang="en-US">
                <a:sym typeface="Times" charset="0"/>
              </a:rPr>
              <a:t>Fifth level</a:t>
            </a:r>
          </a:p>
        </p:txBody>
      </p:sp>
      <p:sp>
        <p:nvSpPr>
          <p:cNvPr id="27651" name="Text Box 3">
            <a:extLst>
              <a:ext uri="{FF2B5EF4-FFF2-40B4-BE49-F238E27FC236}">
                <a16:creationId xmlns:a16="http://schemas.microsoft.com/office/drawing/2014/main" id="{DC60DA4C-2DE2-2C9D-8991-9B110ED94AD8}"/>
              </a:ext>
            </a:extLst>
          </p:cNvPr>
          <p:cNvSpPr txBox="1">
            <a:spLocks noGrp="1" noChangeArrowheads="1"/>
          </p:cNvSpPr>
          <p:nvPr>
            <p:ph type="sldNum" sz="quarter" idx="4"/>
          </p:nvPr>
        </p:nvSpPr>
        <p:spPr bwMode="auto">
          <a:xfrm>
            <a:off x="7386638" y="6249988"/>
            <a:ext cx="239712" cy="285750"/>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latin typeface="Times" charset="0"/>
                <a:ea typeface="ヒラギノ明朝 ProN W3" panose="02020300000000000000" pitchFamily="18" charset="-128"/>
                <a:sym typeface="Times" charset="0"/>
              </a:defRPr>
            </a:lvl1pPr>
          </a:lstStyle>
          <a:p>
            <a:pPr>
              <a:defRPr/>
            </a:pPr>
            <a:fld id="{F28F8D9A-70FB-A447-AD89-34448CEA25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Times" charset="0"/>
        </a:defRPr>
      </a:lvl1pPr>
      <a:lvl2pPr marL="3175" indent="-3175" algn="ctr" rtl="0" eaLnBrk="0" fontAlgn="base" hangingPunct="0">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2pPr>
      <a:lvl3pPr marL="3175" indent="-3175" algn="ctr" rtl="0" eaLnBrk="0" fontAlgn="base" hangingPunct="0">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3pPr>
      <a:lvl4pPr marL="3175" indent="-3175" algn="ctr" rtl="0" eaLnBrk="0" fontAlgn="base" hangingPunct="0">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4pPr>
      <a:lvl5pPr marL="3175" indent="-3175" algn="ctr" rtl="0" eaLnBrk="0" fontAlgn="base" hangingPunct="0">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5pPr>
      <a:lvl6pPr marL="325922" algn="ctr" rtl="0" fontAlgn="base">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6pPr>
      <a:lvl7pPr marL="647379" algn="ctr" rtl="0" fontAlgn="base">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7pPr>
      <a:lvl8pPr marL="968837" algn="ctr" rtl="0" fontAlgn="base">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8pPr>
      <a:lvl9pPr marL="1290294" algn="ctr" rtl="0" fontAlgn="base">
        <a:spcBef>
          <a:spcPct val="0"/>
        </a:spcBef>
        <a:spcAft>
          <a:spcPct val="0"/>
        </a:spcAft>
        <a:defRPr sz="4400">
          <a:solidFill>
            <a:schemeClr val="tx1"/>
          </a:solidFill>
          <a:latin typeface="Times" charset="0"/>
          <a:ea typeface="ヒラギノ明朝 ProN W3" charset="-128"/>
          <a:cs typeface="ヒラギノ明朝 ProN W3" charset="-128"/>
          <a:sym typeface="Times" charset="0"/>
        </a:defRPr>
      </a:lvl9pPr>
    </p:titleStyle>
    <p:bodyStyle>
      <a:lvl1pPr marL="268288" indent="-239713" algn="l" rtl="0" eaLnBrk="0" fontAlgn="base" hangingPunct="0">
        <a:spcBef>
          <a:spcPts val="775"/>
        </a:spcBef>
        <a:spcAft>
          <a:spcPct val="0"/>
        </a:spcAft>
        <a:buSzPct val="100000"/>
        <a:buFont typeface="Times" charset="0"/>
        <a:buChar char="•"/>
        <a:defRPr sz="3100">
          <a:solidFill>
            <a:schemeClr val="tx1"/>
          </a:solidFill>
          <a:latin typeface="+mn-lt"/>
          <a:ea typeface="+mn-ea"/>
          <a:cs typeface="+mn-cs"/>
          <a:sym typeface="Times" charset="0"/>
        </a:defRPr>
      </a:lvl1pPr>
      <a:lvl2pPr marL="514350" indent="-200025" algn="l" rtl="0" eaLnBrk="0" fontAlgn="base" hangingPunct="0">
        <a:spcBef>
          <a:spcPts val="700"/>
        </a:spcBef>
        <a:spcAft>
          <a:spcPct val="0"/>
        </a:spcAft>
        <a:buSzPct val="100000"/>
        <a:buFont typeface="Times" charset="0"/>
        <a:buChar char="–"/>
        <a:defRPr sz="2700">
          <a:solidFill>
            <a:schemeClr val="tx1"/>
          </a:solidFill>
          <a:latin typeface="+mn-lt"/>
          <a:ea typeface="+mn-ea"/>
          <a:cs typeface="+mn-cs"/>
          <a:sym typeface="Times" charset="0"/>
        </a:defRPr>
      </a:lvl2pPr>
      <a:lvl3pPr marL="795338" indent="-160338" algn="l" rtl="0" eaLnBrk="0" fontAlgn="base" hangingPunct="0">
        <a:spcBef>
          <a:spcPts val="563"/>
        </a:spcBef>
        <a:spcAft>
          <a:spcPct val="0"/>
        </a:spcAft>
        <a:buSzPct val="100000"/>
        <a:buFont typeface="Times" charset="0"/>
        <a:buChar char="•"/>
        <a:defRPr sz="2400">
          <a:solidFill>
            <a:schemeClr val="tx1"/>
          </a:solidFill>
          <a:latin typeface="+mn-lt"/>
          <a:ea typeface="+mn-ea"/>
          <a:cs typeface="+mn-cs"/>
          <a:sym typeface="Times" charset="0"/>
        </a:defRPr>
      </a:lvl3pPr>
      <a:lvl4pPr marL="1116013" indent="-160338" algn="l" rtl="0" eaLnBrk="0" fontAlgn="base" hangingPunct="0">
        <a:spcBef>
          <a:spcPts val="488"/>
        </a:spcBef>
        <a:spcAft>
          <a:spcPct val="0"/>
        </a:spcAft>
        <a:buSzPct val="100000"/>
        <a:buFont typeface="Times" charset="0"/>
        <a:buChar char="–"/>
        <a:defRPr sz="2000">
          <a:solidFill>
            <a:schemeClr val="tx1"/>
          </a:solidFill>
          <a:latin typeface="+mn-lt"/>
          <a:ea typeface="+mn-ea"/>
          <a:cs typeface="+mn-cs"/>
          <a:sym typeface="Times" charset="0"/>
        </a:defRPr>
      </a:lvl4pPr>
      <a:lvl5pPr marL="1438275" indent="-160338" algn="l" rtl="0" eaLnBrk="0" fontAlgn="base" hangingPunct="0">
        <a:spcBef>
          <a:spcPts val="488"/>
        </a:spcBef>
        <a:spcAft>
          <a:spcPct val="0"/>
        </a:spcAft>
        <a:buSzPct val="100000"/>
        <a:buFont typeface="Times" charset="0"/>
        <a:buChar char="»"/>
        <a:defRPr sz="2000">
          <a:solidFill>
            <a:schemeClr val="tx1"/>
          </a:solidFill>
          <a:latin typeface="+mn-lt"/>
          <a:ea typeface="+mn-ea"/>
          <a:cs typeface="+mn-cs"/>
          <a:sym typeface="Times" charset="0"/>
        </a:defRPr>
      </a:lvl5pPr>
      <a:lvl6pPr marL="1760202" indent="-160729" algn="l" rtl="0" fontAlgn="base">
        <a:spcBef>
          <a:spcPts val="492"/>
        </a:spcBef>
        <a:spcAft>
          <a:spcPct val="0"/>
        </a:spcAft>
        <a:buSzPct val="100000"/>
        <a:buFont typeface="Times" charset="0"/>
        <a:buChar char="»"/>
        <a:defRPr sz="2000">
          <a:solidFill>
            <a:schemeClr val="tx1"/>
          </a:solidFill>
          <a:latin typeface="+mn-lt"/>
          <a:ea typeface="+mn-ea"/>
          <a:cs typeface="+mn-cs"/>
          <a:sym typeface="Times" charset="0"/>
        </a:defRPr>
      </a:lvl6pPr>
      <a:lvl7pPr marL="2081660" indent="-160729" algn="l" rtl="0" fontAlgn="base">
        <a:spcBef>
          <a:spcPts val="492"/>
        </a:spcBef>
        <a:spcAft>
          <a:spcPct val="0"/>
        </a:spcAft>
        <a:buSzPct val="100000"/>
        <a:buFont typeface="Times" charset="0"/>
        <a:buChar char="»"/>
        <a:defRPr sz="2000">
          <a:solidFill>
            <a:schemeClr val="tx1"/>
          </a:solidFill>
          <a:latin typeface="+mn-lt"/>
          <a:ea typeface="+mn-ea"/>
          <a:cs typeface="+mn-cs"/>
          <a:sym typeface="Times" charset="0"/>
        </a:defRPr>
      </a:lvl7pPr>
      <a:lvl8pPr marL="2403117" indent="-160729" algn="l" rtl="0" fontAlgn="base">
        <a:spcBef>
          <a:spcPts val="492"/>
        </a:spcBef>
        <a:spcAft>
          <a:spcPct val="0"/>
        </a:spcAft>
        <a:buSzPct val="100000"/>
        <a:buFont typeface="Times" charset="0"/>
        <a:buChar char="»"/>
        <a:defRPr sz="2000">
          <a:solidFill>
            <a:schemeClr val="tx1"/>
          </a:solidFill>
          <a:latin typeface="+mn-lt"/>
          <a:ea typeface="+mn-ea"/>
          <a:cs typeface="+mn-cs"/>
          <a:sym typeface="Times" charset="0"/>
        </a:defRPr>
      </a:lvl8pPr>
      <a:lvl9pPr marL="2724574" indent="-160729" algn="l" rtl="0" fontAlgn="base">
        <a:spcBef>
          <a:spcPts val="492"/>
        </a:spcBef>
        <a:spcAft>
          <a:spcPct val="0"/>
        </a:spcAft>
        <a:buSzPct val="100000"/>
        <a:buFont typeface="Times" charset="0"/>
        <a:buChar char="»"/>
        <a:defRPr sz="2000">
          <a:solidFill>
            <a:schemeClr val="tx1"/>
          </a:solidFill>
          <a:latin typeface="+mn-lt"/>
          <a:ea typeface="+mn-ea"/>
          <a:cs typeface="+mn-cs"/>
          <a:sym typeface="Time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1">
            <a:extLst>
              <a:ext uri="{FF2B5EF4-FFF2-40B4-BE49-F238E27FC236}">
                <a16:creationId xmlns:a16="http://schemas.microsoft.com/office/drawing/2014/main" id="{04900972-5844-F97A-51BF-79B4FB3983F4}"/>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09251" name="Rectangle 2">
            <a:extLst>
              <a:ext uri="{FF2B5EF4-FFF2-40B4-BE49-F238E27FC236}">
                <a16:creationId xmlns:a16="http://schemas.microsoft.com/office/drawing/2014/main" id="{014EABE4-E315-147F-2D19-0DBB76A80302}"/>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28675" name="Text Box 3">
            <a:extLst>
              <a:ext uri="{FF2B5EF4-FFF2-40B4-BE49-F238E27FC236}">
                <a16:creationId xmlns:a16="http://schemas.microsoft.com/office/drawing/2014/main" id="{94D64EF6-2DF9-F018-033C-BAD5021AF7DC}"/>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FD2F5B12-E131-E740-AAEF-539EDAA6C60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1">
            <a:extLst>
              <a:ext uri="{FF2B5EF4-FFF2-40B4-BE49-F238E27FC236}">
                <a16:creationId xmlns:a16="http://schemas.microsoft.com/office/drawing/2014/main" id="{B80AD33B-8DD8-8F39-4586-F446C6563660}"/>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21539" name="Rectangle 2">
            <a:extLst>
              <a:ext uri="{FF2B5EF4-FFF2-40B4-BE49-F238E27FC236}">
                <a16:creationId xmlns:a16="http://schemas.microsoft.com/office/drawing/2014/main" id="{9FEC78A9-D9CC-21FE-91AE-F830E3E52BF2}"/>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29699" name="Text Box 3">
            <a:extLst>
              <a:ext uri="{FF2B5EF4-FFF2-40B4-BE49-F238E27FC236}">
                <a16:creationId xmlns:a16="http://schemas.microsoft.com/office/drawing/2014/main" id="{1C9EF96A-7CD2-229E-7777-334ECDB0AD44}"/>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06962777-76EE-A149-B951-7A3B49254D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1">
            <a:extLst>
              <a:ext uri="{FF2B5EF4-FFF2-40B4-BE49-F238E27FC236}">
                <a16:creationId xmlns:a16="http://schemas.microsoft.com/office/drawing/2014/main" id="{EF459397-68AD-069C-035C-16DD54C88AB4}"/>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33827" name="Rectangle 2">
            <a:extLst>
              <a:ext uri="{FF2B5EF4-FFF2-40B4-BE49-F238E27FC236}">
                <a16:creationId xmlns:a16="http://schemas.microsoft.com/office/drawing/2014/main" id="{C00117FD-22C8-3BD9-1D5A-9EA04732AD09}"/>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30723" name="Text Box 3">
            <a:extLst>
              <a:ext uri="{FF2B5EF4-FFF2-40B4-BE49-F238E27FC236}">
                <a16:creationId xmlns:a16="http://schemas.microsoft.com/office/drawing/2014/main" id="{F6AC6A1A-088C-84F1-6FF9-A1CF9F7EEE3D}"/>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33B3DD2A-84AD-6849-B7FB-85CD6A99BA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1">
            <a:extLst>
              <a:ext uri="{FF2B5EF4-FFF2-40B4-BE49-F238E27FC236}">
                <a16:creationId xmlns:a16="http://schemas.microsoft.com/office/drawing/2014/main" id="{C4ED00D9-05C7-5407-6E3B-AA92D6BCB44B}"/>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346115" name="Rectangle 2">
            <a:extLst>
              <a:ext uri="{FF2B5EF4-FFF2-40B4-BE49-F238E27FC236}">
                <a16:creationId xmlns:a16="http://schemas.microsoft.com/office/drawing/2014/main" id="{AF98BA94-3AA3-5114-7583-BD5623D955B9}"/>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31747" name="Text Box 3">
            <a:extLst>
              <a:ext uri="{FF2B5EF4-FFF2-40B4-BE49-F238E27FC236}">
                <a16:creationId xmlns:a16="http://schemas.microsoft.com/office/drawing/2014/main" id="{DEB74C77-124D-5C6C-9758-6BFAD32AD7C0}"/>
              </a:ext>
            </a:extLst>
          </p:cNvPr>
          <p:cNvSpPr txBox="1">
            <a:spLocks noGrp="1" noChangeArrowheads="1"/>
          </p:cNvSpPr>
          <p:nvPr>
            <p:ph type="sldNum" sz="quarter" idx="4"/>
          </p:nvPr>
        </p:nvSpPr>
        <p:spPr bwMode="auto">
          <a:xfrm>
            <a:off x="7386638" y="6249988"/>
            <a:ext cx="239712" cy="250825"/>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stStyle>
          <a:p>
            <a:pPr>
              <a:defRPr/>
            </a:pPr>
            <a:fld id="{4737C1D1-98CD-BB45-9DF7-198B44CE44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2pPr>
      <a:lvl3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3pPr>
      <a:lvl4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4pPr>
      <a:lvl5pPr marL="3175" indent="-3175"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5pPr>
      <a:lvl6pPr marL="325922"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647379"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968837"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290294"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268288" indent="-239713" algn="l" rtl="0" eaLnBrk="0" fontAlgn="base" hangingPunct="0">
        <a:spcBef>
          <a:spcPts val="775"/>
        </a:spcBef>
        <a:spcAft>
          <a:spcPct val="0"/>
        </a:spcAft>
        <a:buSzPct val="100000"/>
        <a:buFont typeface="Times New Roman" panose="02020603050405020304" pitchFamily="18" charset="0"/>
        <a:buChar char="•"/>
        <a:defRPr sz="3100">
          <a:solidFill>
            <a:schemeClr val="tx1"/>
          </a:solidFill>
          <a:latin typeface="+mn-lt"/>
          <a:ea typeface="+mn-ea"/>
          <a:cs typeface="+mn-cs"/>
          <a:sym typeface="Times New Roman" panose="02020603050405020304" pitchFamily="18" charset="0"/>
        </a:defRPr>
      </a:lvl1pPr>
      <a:lvl2pPr marL="514350" indent="-200025" algn="l" rtl="0" eaLnBrk="0" fontAlgn="base" hangingPunct="0">
        <a:spcBef>
          <a:spcPts val="638"/>
        </a:spcBef>
        <a:spcAft>
          <a:spcPct val="0"/>
        </a:spcAft>
        <a:buSzPct val="100000"/>
        <a:buFont typeface="Times New Roman" panose="02020603050405020304" pitchFamily="18" charset="0"/>
        <a:buChar char="–"/>
        <a:defRPr sz="2700">
          <a:solidFill>
            <a:schemeClr val="tx1"/>
          </a:solidFill>
          <a:latin typeface="+mn-lt"/>
          <a:ea typeface="+mn-ea"/>
          <a:cs typeface="+mn-cs"/>
          <a:sym typeface="Times New Roman" panose="02020603050405020304" pitchFamily="18" charset="0"/>
        </a:defRPr>
      </a:lvl2pPr>
      <a:lvl3pPr marL="795338" indent="-160338" algn="l" rtl="0" eaLnBrk="0" fontAlgn="base" hangingPunct="0">
        <a:spcBef>
          <a:spcPts val="563"/>
        </a:spcBef>
        <a:spcAft>
          <a:spcPct val="0"/>
        </a:spcAft>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116013" indent="-160338" algn="l" rtl="0" eaLnBrk="0" fontAlgn="base" hangingPunct="0">
        <a:spcBef>
          <a:spcPts val="488"/>
        </a:spcBef>
        <a:spcAft>
          <a:spcPct val="0"/>
        </a:spcAft>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1438275" indent="-160338" algn="l" rtl="0" eaLnBrk="0" fontAlgn="base" hangingPunct="0">
        <a:spcBef>
          <a:spcPts val="488"/>
        </a:spcBef>
        <a:spcAft>
          <a:spcPct val="0"/>
        </a:spcAft>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1760202"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6pPr>
      <a:lvl7pPr marL="2081660"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7pPr>
      <a:lvl8pPr marL="2403117"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8pPr>
      <a:lvl9pPr marL="2724574" indent="-160729" algn="l" rtl="0" fontAlgn="base">
        <a:spcBef>
          <a:spcPts val="492"/>
        </a:spcBef>
        <a:spcAft>
          <a:spcPct val="0"/>
        </a:spcAft>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Rectangle 1">
            <a:extLst>
              <a:ext uri="{FF2B5EF4-FFF2-40B4-BE49-F238E27FC236}">
                <a16:creationId xmlns:a16="http://schemas.microsoft.com/office/drawing/2014/main" id="{4E95C8CB-8F76-E8C1-570E-ABD5393CEB0F}"/>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58403" name="Rectangle 2">
            <a:extLst>
              <a:ext uri="{FF2B5EF4-FFF2-40B4-BE49-F238E27FC236}">
                <a16:creationId xmlns:a16="http://schemas.microsoft.com/office/drawing/2014/main" id="{D8E27ECD-5DD0-3960-AAD9-386227313B64}"/>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32771" name="Text Box 3">
            <a:extLst>
              <a:ext uri="{FF2B5EF4-FFF2-40B4-BE49-F238E27FC236}">
                <a16:creationId xmlns:a16="http://schemas.microsoft.com/office/drawing/2014/main" id="{0A4A546D-55A6-4F5B-C03C-594EE1216CA1}"/>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06A950F2-ADA2-3F46-BA39-CF790D74B2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0690" name="Rectangle 1">
            <a:extLst>
              <a:ext uri="{FF2B5EF4-FFF2-40B4-BE49-F238E27FC236}">
                <a16:creationId xmlns:a16="http://schemas.microsoft.com/office/drawing/2014/main" id="{7B722CA5-EC4B-D2B9-DEEF-29CB22030FBA}"/>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370691" name="Rectangle 2">
            <a:extLst>
              <a:ext uri="{FF2B5EF4-FFF2-40B4-BE49-F238E27FC236}">
                <a16:creationId xmlns:a16="http://schemas.microsoft.com/office/drawing/2014/main" id="{7F543B01-71F8-9A10-7376-B10FC2D23ED9}"/>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33795" name="Text Box 3">
            <a:extLst>
              <a:ext uri="{FF2B5EF4-FFF2-40B4-BE49-F238E27FC236}">
                <a16:creationId xmlns:a16="http://schemas.microsoft.com/office/drawing/2014/main" id="{7D3376DF-AAEC-1F2F-9DFC-4F4040AACD64}"/>
              </a:ext>
            </a:extLst>
          </p:cNvPr>
          <p:cNvSpPr txBox="1">
            <a:spLocks noGrp="1" noChangeArrowheads="1"/>
          </p:cNvSpPr>
          <p:nvPr>
            <p:ph type="sldNum" sz="quarter" idx="4"/>
          </p:nvPr>
        </p:nvSpPr>
        <p:spPr bwMode="auto">
          <a:xfrm>
            <a:off x="7375525" y="6249988"/>
            <a:ext cx="258763" cy="250825"/>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B494AA66-76B9-CC45-9479-01FC0273F0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5pPr>
      <a:lvl6pPr marL="321457"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642915"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964372"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285829"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268288" indent="-239713" algn="l" rtl="0" eaLnBrk="0" fontAlgn="base" hangingPunct="0">
        <a:spcBef>
          <a:spcPts val="700"/>
        </a:spcBef>
        <a:spcAft>
          <a:spcPct val="0"/>
        </a:spcAft>
        <a:buClr>
          <a:srgbClr val="000000"/>
        </a:buClr>
        <a:buSzPct val="100000"/>
        <a:buFont typeface="Times New Roman" panose="02020603050405020304" pitchFamily="18" charset="0"/>
        <a:buChar char="•"/>
        <a:defRPr sz="3100">
          <a:solidFill>
            <a:schemeClr val="tx1"/>
          </a:solidFill>
          <a:latin typeface="+mn-lt"/>
          <a:ea typeface="+mn-ea"/>
          <a:cs typeface="+mn-cs"/>
          <a:sym typeface="Times New Roman" panose="02020603050405020304" pitchFamily="18" charset="0"/>
        </a:defRPr>
      </a:lvl1pPr>
      <a:lvl2pPr marL="477838" indent="-200025" algn="l" rtl="0" eaLnBrk="0" fontAlgn="base" hangingPunct="0">
        <a:spcBef>
          <a:spcPts val="638"/>
        </a:spcBef>
        <a:spcAft>
          <a:spcPct val="0"/>
        </a:spcAft>
        <a:buClr>
          <a:srgbClr val="000000"/>
        </a:buClr>
        <a:buSzPct val="100000"/>
        <a:buFont typeface="Times New Roman" panose="02020603050405020304" pitchFamily="18" charset="0"/>
        <a:buChar char="–"/>
        <a:defRPr sz="2700">
          <a:solidFill>
            <a:schemeClr val="tx1"/>
          </a:solidFill>
          <a:latin typeface="+mn-lt"/>
          <a:ea typeface="+mn-ea"/>
          <a:cs typeface="+mn-cs"/>
          <a:sym typeface="Times New Roman" panose="02020603050405020304" pitchFamily="18" charset="0"/>
        </a:defRPr>
      </a:lvl2pPr>
      <a:lvl3pPr marL="758825" indent="-160338" algn="l" rtl="0" eaLnBrk="0" fontAlgn="base" hangingPunct="0">
        <a:spcBef>
          <a:spcPts val="488"/>
        </a:spcBef>
        <a:spcAft>
          <a:spcPct val="0"/>
        </a:spcAft>
        <a:buClr>
          <a:srgbClr val="000000"/>
        </a:buClr>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081088"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1401763"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1724485"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6pPr>
      <a:lvl7pPr marL="2045942"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7pPr>
      <a:lvl8pPr marL="2367400"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8pPr>
      <a:lvl9pPr marL="2688857"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7931144C-AD3D-4A4C-719F-57AEFAA7DD2D}"/>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7891" name="Rectangle 2">
            <a:extLst>
              <a:ext uri="{FF2B5EF4-FFF2-40B4-BE49-F238E27FC236}">
                <a16:creationId xmlns:a16="http://schemas.microsoft.com/office/drawing/2014/main" id="{E19564FD-423C-BE32-26C8-39C3F91859AF}"/>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4099" name="Text Box 3">
            <a:extLst>
              <a:ext uri="{FF2B5EF4-FFF2-40B4-BE49-F238E27FC236}">
                <a16:creationId xmlns:a16="http://schemas.microsoft.com/office/drawing/2014/main" id="{4CCCC87C-5A4B-527D-13A4-1A790D458764}"/>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65C0CDA5-9B1B-034F-89C2-1C253C0AB2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7461CA-25CB-AC41-B4E9-0C7849FE751F}" type="datetimeFigureOut">
              <a:rPr lang="en-US" smtClean="0"/>
              <a:t>7/11/24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6ECA16-5C2B-5F4E-AB30-7821DF4475BE}" type="slidenum">
              <a:rPr lang="en-US" smtClean="0"/>
              <a:t>‹#›</a:t>
            </a:fld>
            <a:endParaRPr lang="en-US"/>
          </a:p>
        </p:txBody>
      </p:sp>
    </p:spTree>
    <p:extLst>
      <p:ext uri="{BB962C8B-B14F-4D97-AF65-F5344CB8AC3E}">
        <p14:creationId xmlns:p14="http://schemas.microsoft.com/office/powerpoint/2010/main" val="207441268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D61B7E4A-D935-5A41-9E17-BAC1451BD433}"/>
              </a:ext>
            </a:extLst>
          </p:cNvPr>
          <p:cNvSpPr>
            <a:spLocks noGrp="1"/>
          </p:cNvSpPr>
          <p:nvPr>
            <p:ph type="title"/>
          </p:nvPr>
        </p:nvSpPr>
        <p:spPr>
          <a:xfrm>
            <a:off x="-1" y="2"/>
            <a:ext cx="8276897" cy="725213"/>
          </a:xfrm>
          <a:prstGeom prst="rect">
            <a:avLst/>
          </a:prstGeom>
        </p:spPr>
        <p:txBody>
          <a:bodyPr vert="horz" lIns="182880" tIns="45720" rIns="91440" bIns="45720" rtlCol="0" anchor="ctr">
            <a:normAutofit/>
          </a:bodyPr>
          <a:lstStyle/>
          <a:p>
            <a:r>
              <a:rPr lang="en-US" dirty="0"/>
              <a:t>Click to edit Master title style</a:t>
            </a:r>
          </a:p>
        </p:txBody>
      </p:sp>
      <p:sp>
        <p:nvSpPr>
          <p:cNvPr id="25" name="Slide Number Placeholder 24">
            <a:extLst>
              <a:ext uri="{FF2B5EF4-FFF2-40B4-BE49-F238E27FC236}">
                <a16:creationId xmlns:a16="http://schemas.microsoft.com/office/drawing/2014/main" id="{23E42795-372F-EE4C-A68C-04D9C6A00244}"/>
              </a:ext>
            </a:extLst>
          </p:cNvPr>
          <p:cNvSpPr>
            <a:spLocks noGrp="1"/>
          </p:cNvSpPr>
          <p:nvPr>
            <p:ph type="sldNum" sz="quarter" idx="4"/>
          </p:nvPr>
        </p:nvSpPr>
        <p:spPr>
          <a:xfrm>
            <a:off x="8463517" y="0"/>
            <a:ext cx="680483" cy="708837"/>
          </a:xfrm>
          <a:prstGeom prst="rect">
            <a:avLst/>
          </a:prstGeom>
        </p:spPr>
        <p:txBody>
          <a:bodyPr vert="horz" lIns="91440" tIns="45720" rIns="91440" bIns="45720" rtlCol="0" anchor="ctr"/>
          <a:lstStyle>
            <a:lvl1pPr algn="ctr">
              <a:defRPr sz="2000">
                <a:solidFill>
                  <a:srgbClr val="445256"/>
                </a:solidFill>
              </a:defRPr>
            </a:lvl1pPr>
          </a:lstStyle>
          <a:p>
            <a:fld id="{D7DB8F76-31D0-8E48-9A33-E79BFE0EA87E}" type="slidenum">
              <a:rPr lang="en-US" smtClean="0"/>
              <a:pPr/>
              <a:t>‹#›</a:t>
            </a:fld>
            <a:endParaRPr lang="en-US" dirty="0"/>
          </a:p>
        </p:txBody>
      </p:sp>
      <p:sp>
        <p:nvSpPr>
          <p:cNvPr id="26" name="Text Placeholder 25">
            <a:extLst>
              <a:ext uri="{FF2B5EF4-FFF2-40B4-BE49-F238E27FC236}">
                <a16:creationId xmlns:a16="http://schemas.microsoft.com/office/drawing/2014/main" id="{71F3B143-53EA-2E43-8866-DBB356BA2E81}"/>
              </a:ext>
            </a:extLst>
          </p:cNvPr>
          <p:cNvSpPr>
            <a:spLocks noGrp="1"/>
          </p:cNvSpPr>
          <p:nvPr>
            <p:ph type="body" idx="1"/>
          </p:nvPr>
        </p:nvSpPr>
        <p:spPr>
          <a:xfrm>
            <a:off x="190501" y="737190"/>
            <a:ext cx="8420099" cy="5689009"/>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9384E82-5C41-9D4A-B4DD-5033D1F2B0F9}"/>
              </a:ext>
            </a:extLst>
          </p:cNvPr>
          <p:cNvSpPr>
            <a:spLocks noGrp="1"/>
          </p:cNvSpPr>
          <p:nvPr>
            <p:ph type="dt" sz="half" idx="2"/>
          </p:nvPr>
        </p:nvSpPr>
        <p:spPr>
          <a:xfrm>
            <a:off x="7559566" y="6426200"/>
            <a:ext cx="1393934" cy="431800"/>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Tree>
    <p:extLst>
      <p:ext uri="{BB962C8B-B14F-4D97-AF65-F5344CB8AC3E}">
        <p14:creationId xmlns:p14="http://schemas.microsoft.com/office/powerpoint/2010/main" val="2081362543"/>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Lst>
  <p:hf hdr="0" ftr="0" dt="0"/>
  <p:txStyles>
    <p:titleStyle>
      <a:lvl1pPr algn="l" defTabSz="457200" rtl="0" eaLnBrk="1" latinLnBrk="0" hangingPunct="1">
        <a:spcBef>
          <a:spcPct val="0"/>
        </a:spcBef>
        <a:buNone/>
        <a:defRPr sz="2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3"/>
        </a:buClr>
        <a:buFont typeface="Arial"/>
        <a:buChar char="•"/>
        <a:defRPr sz="2000"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a:lvl2pPr marL="742950" indent="-285750" algn="l" defTabSz="457200" rtl="0" eaLnBrk="1" latinLnBrk="0" hangingPunct="1">
        <a:spcBef>
          <a:spcPct val="20000"/>
        </a:spcBef>
        <a:buClr>
          <a:schemeClr val="accent3"/>
        </a:buClr>
        <a:buFont typeface="Arial"/>
        <a:buChar char="•"/>
        <a:defRPr sz="1800" kern="1200">
          <a:solidFill>
            <a:schemeClr val="tx1"/>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457200" rtl="0" eaLnBrk="1" latinLnBrk="0" hangingPunct="1">
        <a:spcBef>
          <a:spcPct val="20000"/>
        </a:spcBef>
        <a:buClr>
          <a:schemeClr val="accent3"/>
        </a:buClr>
        <a:buFont typeface="Arial"/>
        <a:buChar char="•"/>
        <a:defRPr sz="1600" kern="1200">
          <a:solidFill>
            <a:schemeClr val="tx1"/>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457200" rtl="0" eaLnBrk="1" latinLnBrk="0" hangingPunct="1">
        <a:spcBef>
          <a:spcPct val="20000"/>
        </a:spcBef>
        <a:buClr>
          <a:schemeClr val="accent3"/>
        </a:buClr>
        <a:buFont typeface="Arial"/>
        <a:buChar char="•"/>
        <a:defRPr sz="1400" kern="1200">
          <a:solidFill>
            <a:schemeClr val="tx1"/>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457200" rtl="0" eaLnBrk="1" latinLnBrk="0" hangingPunct="1">
        <a:spcBef>
          <a:spcPct val="20000"/>
        </a:spcBef>
        <a:buClr>
          <a:schemeClr val="accent3"/>
        </a:buClr>
        <a:buFont typeface="Arial"/>
        <a:buChar char="•"/>
        <a:defRPr sz="1400" kern="1200">
          <a:solidFill>
            <a:schemeClr val="tx1"/>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36">
          <p15:clr>
            <a:srgbClr val="F26B43"/>
          </p15:clr>
        </p15:guide>
        <p15:guide id="2" pos="120">
          <p15:clr>
            <a:srgbClr val="F26B43"/>
          </p15:clr>
        </p15:guide>
        <p15:guide id="3" pos="5424">
          <p15:clr>
            <a:srgbClr val="F26B43"/>
          </p15:clr>
        </p15:guide>
        <p15:guide id="4" pos="5640">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39F565B-B19B-226C-0EE0-2C9402CE82DD}"/>
              </a:ext>
            </a:extLst>
          </p:cNvPr>
          <p:cNvSpPr>
            <a:spLocks noGrp="1" noChangeArrowheads="1"/>
          </p:cNvSpPr>
          <p:nvPr>
            <p:ph type="title"/>
          </p:nvPr>
        </p:nvSpPr>
        <p:spPr bwMode="auto">
          <a:xfrm>
            <a:off x="687586" y="383977"/>
            <a:ext cx="7768828" cy="1598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83" bIns="508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6386" name="Rectangle 2">
            <a:extLst>
              <a:ext uri="{FF2B5EF4-FFF2-40B4-BE49-F238E27FC236}">
                <a16:creationId xmlns:a16="http://schemas.microsoft.com/office/drawing/2014/main" id="{7A2A9B65-B4AF-9F23-C428-A32EB4A2BA80}"/>
              </a:ext>
            </a:extLst>
          </p:cNvPr>
          <p:cNvSpPr>
            <a:spLocks noGrp="1" noChangeArrowheads="1"/>
          </p:cNvSpPr>
          <p:nvPr>
            <p:ph type="body" idx="1"/>
          </p:nvPr>
        </p:nvSpPr>
        <p:spPr bwMode="auto">
          <a:xfrm>
            <a:off x="687586" y="1982391"/>
            <a:ext cx="7768828" cy="487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83" bIns="508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54A3CC33-3B3B-8FE1-6D50-9021B57F2A58}"/>
              </a:ext>
            </a:extLst>
          </p:cNvPr>
          <p:cNvSpPr txBox="1">
            <a:spLocks noGrp="1" noChangeArrowheads="1"/>
          </p:cNvSpPr>
          <p:nvPr>
            <p:ph type="sldNum" sz="quarter" idx="4"/>
          </p:nvPr>
        </p:nvSpPr>
        <p:spPr bwMode="auto">
          <a:xfrm>
            <a:off x="7385968" y="6250781"/>
            <a:ext cx="241102" cy="250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266">
                <a:solidFill>
                  <a:schemeClr val="tx1"/>
                </a:solidFill>
                <a:latin typeface="+mn-lt"/>
                <a:cs typeface="Times New Roman" panose="02020603050405020304" pitchFamily="18" charset="0"/>
                <a:sym typeface="Times New Roman" panose="02020603050405020304" pitchFamily="18" charset="0"/>
              </a:defRPr>
            </a:lvl1pPr>
          </a:lstStyle>
          <a:p>
            <a:fld id="{C9A28866-A2A4-0A4F-88DD-4337EB4245B9}" type="slidenum">
              <a:rPr lang="en-US" altLang="en-US"/>
              <a:pPr/>
              <a:t>‹#›</a:t>
            </a:fld>
            <a:endParaRPr lang="en-US" altLang="en-US"/>
          </a:p>
        </p:txBody>
      </p:sp>
    </p:spTree>
    <p:extLst>
      <p:ext uri="{BB962C8B-B14F-4D97-AF65-F5344CB8AC3E}">
        <p14:creationId xmlns:p14="http://schemas.microsoft.com/office/powerpoint/2010/main" val="3512470572"/>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transition/>
  <p:hf hdr="0" ftr="0" dt="0"/>
  <p:txStyles>
    <p:titleStyle>
      <a:lvl1pPr marL="3349" algn="ctr" rtl="0" fontAlgn="base">
        <a:spcBef>
          <a:spcPct val="0"/>
        </a:spcBef>
        <a:spcAft>
          <a:spcPct val="0"/>
        </a:spcAft>
        <a:defRPr sz="4359" kern="1200">
          <a:solidFill>
            <a:schemeClr val="tx1"/>
          </a:solidFill>
          <a:latin typeface="+mj-lt"/>
          <a:ea typeface="+mj-ea"/>
          <a:cs typeface="+mj-cs"/>
          <a:sym typeface="Times New Roman" panose="02020603050405020304" pitchFamily="18" charset="0"/>
        </a:defRPr>
      </a:lvl1pPr>
      <a:lvl2pPr marL="3349"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2pPr>
      <a:lvl3pPr marL="3349"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3pPr>
      <a:lvl4pPr marL="3349"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4pPr>
      <a:lvl5pPr marL="3349"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5pPr>
      <a:lvl6pPr marL="324806"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6pPr>
      <a:lvl7pPr marL="646264"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7pPr>
      <a:lvl8pPr marL="967721"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8pPr>
      <a:lvl9pPr marL="1289178"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9pPr>
    </p:titleStyle>
    <p:bodyStyle>
      <a:lvl1pPr marL="268998" indent="-241093" algn="l" rtl="0" fontAlgn="base">
        <a:spcBef>
          <a:spcPts val="703"/>
        </a:spcBef>
        <a:spcAft>
          <a:spcPct val="0"/>
        </a:spcAft>
        <a:buClr>
          <a:srgbClr val="000000"/>
        </a:buClr>
        <a:buSzPct val="100000"/>
        <a:buFont typeface="Times New Roman" panose="02020603050405020304" pitchFamily="18" charset="0"/>
        <a:buChar char="•"/>
        <a:defRPr sz="3094" kern="1200">
          <a:solidFill>
            <a:schemeClr val="tx1"/>
          </a:solidFill>
          <a:latin typeface="+mn-lt"/>
          <a:ea typeface="+mn-ea"/>
          <a:cs typeface="+mn-cs"/>
          <a:sym typeface="Times New Roman" panose="02020603050405020304" pitchFamily="18" charset="0"/>
        </a:defRPr>
      </a:lvl1pPr>
      <a:lvl2pPr marL="478838" indent="-200911" algn="l" rtl="0" fontAlgn="base">
        <a:spcBef>
          <a:spcPts val="633"/>
        </a:spcBef>
        <a:spcAft>
          <a:spcPct val="0"/>
        </a:spcAft>
        <a:buClr>
          <a:srgbClr val="000000"/>
        </a:buClr>
        <a:buSzPct val="100000"/>
        <a:buFont typeface="Times New Roman" panose="02020603050405020304" pitchFamily="18" charset="0"/>
        <a:buChar char="–"/>
        <a:defRPr sz="2672" kern="1200">
          <a:solidFill>
            <a:schemeClr val="tx1"/>
          </a:solidFill>
          <a:latin typeface="+mn-lt"/>
          <a:ea typeface="+mn-ea"/>
          <a:cs typeface="+mn-cs"/>
          <a:sym typeface="Times New Roman" panose="02020603050405020304" pitchFamily="18" charset="0"/>
        </a:defRPr>
      </a:lvl2pPr>
      <a:lvl3pPr marL="760113" indent="-160729" algn="l" rtl="0" fontAlgn="base">
        <a:spcBef>
          <a:spcPts val="492"/>
        </a:spcBef>
        <a:spcAft>
          <a:spcPct val="0"/>
        </a:spcAft>
        <a:buClr>
          <a:srgbClr val="000000"/>
        </a:buClr>
        <a:buSzPct val="100000"/>
        <a:buFont typeface="Times New Roman" panose="02020603050405020304" pitchFamily="18" charset="0"/>
        <a:buChar char="•"/>
        <a:defRPr sz="2391" kern="1200">
          <a:solidFill>
            <a:schemeClr val="tx1"/>
          </a:solidFill>
          <a:latin typeface="+mn-lt"/>
          <a:ea typeface="+mn-ea"/>
          <a:cs typeface="+mn-cs"/>
          <a:sym typeface="Times New Roman" panose="02020603050405020304" pitchFamily="18" charset="0"/>
        </a:defRPr>
      </a:lvl3pPr>
      <a:lvl4pPr marL="1081570" indent="-160729" algn="l" rtl="0" fontAlgn="base">
        <a:spcBef>
          <a:spcPts val="492"/>
        </a:spcBef>
        <a:spcAft>
          <a:spcPct val="0"/>
        </a:spcAft>
        <a:buClr>
          <a:srgbClr val="000000"/>
        </a:buClr>
        <a:buSzPct val="100000"/>
        <a:buFont typeface="Times New Roman" panose="02020603050405020304" pitchFamily="18" charset="0"/>
        <a:buChar char="–"/>
        <a:defRPr sz="1969" kern="1200">
          <a:solidFill>
            <a:schemeClr val="tx1"/>
          </a:solidFill>
          <a:latin typeface="+mn-lt"/>
          <a:ea typeface="+mn-ea"/>
          <a:cs typeface="+mn-cs"/>
          <a:sym typeface="Times New Roman" panose="02020603050405020304" pitchFamily="18" charset="0"/>
        </a:defRPr>
      </a:lvl4pPr>
      <a:lvl5pPr marL="1403028" indent="-160729" algn="l" rtl="0" fontAlgn="base">
        <a:spcBef>
          <a:spcPts val="492"/>
        </a:spcBef>
        <a:spcAft>
          <a:spcPct val="0"/>
        </a:spcAft>
        <a:buClr>
          <a:srgbClr val="000000"/>
        </a:buClr>
        <a:buSzPct val="100000"/>
        <a:buFont typeface="Times New Roman" panose="02020603050405020304" pitchFamily="18" charset="0"/>
        <a:buChar char="»"/>
        <a:defRPr sz="1969" kern="1200">
          <a:solidFill>
            <a:schemeClr val="tx1"/>
          </a:solidFill>
          <a:latin typeface="+mn-lt"/>
          <a:ea typeface="+mn-ea"/>
          <a:cs typeface="+mn-cs"/>
          <a:sym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839F565B-B19B-226C-0EE0-2C9402CE82DD}"/>
              </a:ext>
            </a:extLst>
          </p:cNvPr>
          <p:cNvSpPr>
            <a:spLocks noGrp="1" noChangeArrowheads="1"/>
          </p:cNvSpPr>
          <p:nvPr>
            <p:ph type="title"/>
          </p:nvPr>
        </p:nvSpPr>
        <p:spPr bwMode="auto">
          <a:xfrm>
            <a:off x="687586" y="383977"/>
            <a:ext cx="7768828" cy="1598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83" bIns="508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6386" name="Rectangle 2">
            <a:extLst>
              <a:ext uri="{FF2B5EF4-FFF2-40B4-BE49-F238E27FC236}">
                <a16:creationId xmlns:a16="http://schemas.microsoft.com/office/drawing/2014/main" id="{7A2A9B65-B4AF-9F23-C428-A32EB4A2BA80}"/>
              </a:ext>
            </a:extLst>
          </p:cNvPr>
          <p:cNvSpPr>
            <a:spLocks noGrp="1" noChangeArrowheads="1"/>
          </p:cNvSpPr>
          <p:nvPr>
            <p:ph type="body" idx="1"/>
          </p:nvPr>
        </p:nvSpPr>
        <p:spPr bwMode="auto">
          <a:xfrm>
            <a:off x="687586" y="1982391"/>
            <a:ext cx="7768828" cy="487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108583" bIns="508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54A3CC33-3B3B-8FE1-6D50-9021B57F2A58}"/>
              </a:ext>
            </a:extLst>
          </p:cNvPr>
          <p:cNvSpPr txBox="1">
            <a:spLocks noGrp="1" noChangeArrowheads="1"/>
          </p:cNvSpPr>
          <p:nvPr>
            <p:ph type="sldNum" sz="quarter" idx="4"/>
          </p:nvPr>
        </p:nvSpPr>
        <p:spPr bwMode="auto">
          <a:xfrm>
            <a:off x="7385968" y="6250781"/>
            <a:ext cx="241102" cy="250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ctr">
              <a:defRPr sz="1266">
                <a:solidFill>
                  <a:schemeClr val="tx1"/>
                </a:solidFill>
                <a:latin typeface="+mn-lt"/>
                <a:cs typeface="Times New Roman" panose="02020603050405020304" pitchFamily="18" charset="0"/>
                <a:sym typeface="Times New Roman" panose="02020603050405020304" pitchFamily="18" charset="0"/>
              </a:defRPr>
            </a:lvl1pPr>
          </a:lstStyle>
          <a:p>
            <a:fld id="{C9A28866-A2A4-0A4F-88DD-4337EB4245B9}" type="slidenum">
              <a:rPr lang="en-US" altLang="en-US"/>
              <a:pPr/>
              <a:t>‹#›</a:t>
            </a:fld>
            <a:endParaRPr lang="en-US" altLang="en-US"/>
          </a:p>
        </p:txBody>
      </p:sp>
    </p:spTree>
    <p:extLst>
      <p:ext uri="{BB962C8B-B14F-4D97-AF65-F5344CB8AC3E}">
        <p14:creationId xmlns:p14="http://schemas.microsoft.com/office/powerpoint/2010/main" val="2287881548"/>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ransition/>
  <p:hf hdr="0" ftr="0" dt="0"/>
  <p:txStyles>
    <p:titleStyle>
      <a:lvl1pPr marL="3349" algn="ctr" rtl="0" fontAlgn="base">
        <a:spcBef>
          <a:spcPct val="0"/>
        </a:spcBef>
        <a:spcAft>
          <a:spcPct val="0"/>
        </a:spcAft>
        <a:defRPr sz="4359" kern="1200">
          <a:solidFill>
            <a:schemeClr val="tx1"/>
          </a:solidFill>
          <a:latin typeface="+mj-lt"/>
          <a:ea typeface="+mj-ea"/>
          <a:cs typeface="+mj-cs"/>
          <a:sym typeface="Times New Roman" panose="02020603050405020304" pitchFamily="18" charset="0"/>
        </a:defRPr>
      </a:lvl1pPr>
      <a:lvl2pPr marL="3349"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2pPr>
      <a:lvl3pPr marL="3349"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3pPr>
      <a:lvl4pPr marL="3349"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4pPr>
      <a:lvl5pPr marL="3349"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5pPr>
      <a:lvl6pPr marL="324806"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6pPr>
      <a:lvl7pPr marL="646264"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7pPr>
      <a:lvl8pPr marL="967721"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8pPr>
      <a:lvl9pPr marL="1289178" algn="ctr" rtl="0" fontAlgn="base">
        <a:spcBef>
          <a:spcPct val="0"/>
        </a:spcBef>
        <a:spcAft>
          <a:spcPct val="0"/>
        </a:spcAft>
        <a:defRPr sz="4359">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9pPr>
    </p:titleStyle>
    <p:bodyStyle>
      <a:lvl1pPr marL="268998" indent="-241093" algn="l" rtl="0" fontAlgn="base">
        <a:spcBef>
          <a:spcPts val="703"/>
        </a:spcBef>
        <a:spcAft>
          <a:spcPct val="0"/>
        </a:spcAft>
        <a:buClr>
          <a:srgbClr val="000000"/>
        </a:buClr>
        <a:buSzPct val="100000"/>
        <a:buFont typeface="Times New Roman" panose="02020603050405020304" pitchFamily="18" charset="0"/>
        <a:buChar char="•"/>
        <a:defRPr sz="3094" kern="1200">
          <a:solidFill>
            <a:schemeClr val="tx1"/>
          </a:solidFill>
          <a:latin typeface="+mn-lt"/>
          <a:ea typeface="+mn-ea"/>
          <a:cs typeface="+mn-cs"/>
          <a:sym typeface="Times New Roman" panose="02020603050405020304" pitchFamily="18" charset="0"/>
        </a:defRPr>
      </a:lvl1pPr>
      <a:lvl2pPr marL="478838" indent="-200911" algn="l" rtl="0" fontAlgn="base">
        <a:spcBef>
          <a:spcPts val="633"/>
        </a:spcBef>
        <a:spcAft>
          <a:spcPct val="0"/>
        </a:spcAft>
        <a:buClr>
          <a:srgbClr val="000000"/>
        </a:buClr>
        <a:buSzPct val="100000"/>
        <a:buFont typeface="Times New Roman" panose="02020603050405020304" pitchFamily="18" charset="0"/>
        <a:buChar char="–"/>
        <a:defRPr sz="2672" kern="1200">
          <a:solidFill>
            <a:schemeClr val="tx1"/>
          </a:solidFill>
          <a:latin typeface="+mn-lt"/>
          <a:ea typeface="+mn-ea"/>
          <a:cs typeface="+mn-cs"/>
          <a:sym typeface="Times New Roman" panose="02020603050405020304" pitchFamily="18" charset="0"/>
        </a:defRPr>
      </a:lvl2pPr>
      <a:lvl3pPr marL="760113" indent="-160729" algn="l" rtl="0" fontAlgn="base">
        <a:spcBef>
          <a:spcPts val="492"/>
        </a:spcBef>
        <a:spcAft>
          <a:spcPct val="0"/>
        </a:spcAft>
        <a:buClr>
          <a:srgbClr val="000000"/>
        </a:buClr>
        <a:buSzPct val="100000"/>
        <a:buFont typeface="Times New Roman" panose="02020603050405020304" pitchFamily="18" charset="0"/>
        <a:buChar char="•"/>
        <a:defRPr sz="2391" kern="1200">
          <a:solidFill>
            <a:schemeClr val="tx1"/>
          </a:solidFill>
          <a:latin typeface="+mn-lt"/>
          <a:ea typeface="+mn-ea"/>
          <a:cs typeface="+mn-cs"/>
          <a:sym typeface="Times New Roman" panose="02020603050405020304" pitchFamily="18" charset="0"/>
        </a:defRPr>
      </a:lvl3pPr>
      <a:lvl4pPr marL="1081570" indent="-160729" algn="l" rtl="0" fontAlgn="base">
        <a:spcBef>
          <a:spcPts val="492"/>
        </a:spcBef>
        <a:spcAft>
          <a:spcPct val="0"/>
        </a:spcAft>
        <a:buClr>
          <a:srgbClr val="000000"/>
        </a:buClr>
        <a:buSzPct val="100000"/>
        <a:buFont typeface="Times New Roman" panose="02020603050405020304" pitchFamily="18" charset="0"/>
        <a:buChar char="–"/>
        <a:defRPr sz="1969" kern="1200">
          <a:solidFill>
            <a:schemeClr val="tx1"/>
          </a:solidFill>
          <a:latin typeface="+mn-lt"/>
          <a:ea typeface="+mn-ea"/>
          <a:cs typeface="+mn-cs"/>
          <a:sym typeface="Times New Roman" panose="02020603050405020304" pitchFamily="18" charset="0"/>
        </a:defRPr>
      </a:lvl4pPr>
      <a:lvl5pPr marL="1403028" indent="-160729" algn="l" rtl="0" fontAlgn="base">
        <a:spcBef>
          <a:spcPts val="492"/>
        </a:spcBef>
        <a:spcAft>
          <a:spcPct val="0"/>
        </a:spcAft>
        <a:buClr>
          <a:srgbClr val="000000"/>
        </a:buClr>
        <a:buSzPct val="100000"/>
        <a:buFont typeface="Times New Roman" panose="02020603050405020304" pitchFamily="18" charset="0"/>
        <a:buChar char="»"/>
        <a:defRPr sz="1969" kern="1200">
          <a:solidFill>
            <a:schemeClr val="tx1"/>
          </a:solidFill>
          <a:latin typeface="+mn-lt"/>
          <a:ea typeface="+mn-ea"/>
          <a:cs typeface="+mn-cs"/>
          <a:sym typeface="Times New Roman" panose="02020603050405020304" pitchFamily="18"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EF7CFCD2-B780-4C47-8E4B-9A7DE1BC344F}"/>
              </a:ext>
            </a:extLst>
          </p:cNvPr>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29" bIns="508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46083" name="Rectangle 2">
            <a:extLst>
              <a:ext uri="{FF2B5EF4-FFF2-40B4-BE49-F238E27FC236}">
                <a16:creationId xmlns:a16="http://schemas.microsoft.com/office/drawing/2014/main" id="{C6378EC3-CD6B-544C-AF3A-69FDAC62968E}"/>
              </a:ext>
            </a:extLst>
          </p:cNvPr>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29" bIns="508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2" name="Text Box 3">
            <a:extLst>
              <a:ext uri="{FF2B5EF4-FFF2-40B4-BE49-F238E27FC236}">
                <a16:creationId xmlns:a16="http://schemas.microsoft.com/office/drawing/2014/main" id="{5EB5476A-91FB-1546-BF0A-9DC8AE447FAD}"/>
              </a:ext>
            </a:extLst>
          </p:cNvPr>
          <p:cNvSpPr txBox="1">
            <a:spLocks noGrp="1" noChangeArrowheads="1"/>
          </p:cNvSpPr>
          <p:nvPr>
            <p:ph type="sldNum" sz="quarter" idx="4"/>
          </p:nvPr>
        </p:nvSpPr>
        <p:spPr bwMode="auto">
          <a:xfrm>
            <a:off x="7359650" y="6248400"/>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latin typeface="Times New Roman" panose="02020603050405020304" pitchFamily="18" charset="0"/>
                <a:ea typeface="ＭＳ Ｐゴシック" panose="020B0600070205080204" pitchFamily="34" charset="-128"/>
                <a:sym typeface="Times New Roman" panose="02020603050405020304" pitchFamily="18" charset="0"/>
              </a:defRPr>
            </a:lvl1pPr>
          </a:lstStyle>
          <a:p>
            <a:fld id="{B5E1B5FA-6A85-8F42-BB4B-7942C19EEC7B}" type="slidenum">
              <a:rPr lang="en-US" altLang="en-US"/>
              <a:pPr/>
              <a:t>‹#›</a:t>
            </a:fld>
            <a:endParaRPr lang="en-US" altLang="en-US"/>
          </a:p>
        </p:txBody>
      </p:sp>
    </p:spTree>
    <p:extLst>
      <p:ext uri="{BB962C8B-B14F-4D97-AF65-F5344CB8AC3E}">
        <p14:creationId xmlns:p14="http://schemas.microsoft.com/office/powerpoint/2010/main" val="3208170270"/>
      </p:ext>
    </p:extLst>
  </p:cSld>
  <p:clrMap bg1="lt1" tx1="dk1" bg2="lt2" tx2="dk2" accent1="accent1" accent2="accent2" accent3="accent3" accent4="accent4" accent5="accent5" accent6="accent6" hlink="hlink" folHlink="folHlink"/>
  <p:sldLayoutIdLst>
    <p:sldLayoutId id="2147484111" r:id="rId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anose="02020603050405020304" pitchFamily="18" charset="0"/>
        </a:defRPr>
      </a:lvl2pPr>
      <a:lvl3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anose="02020603050405020304" pitchFamily="18" charset="0"/>
        </a:defRPr>
      </a:lvl3pPr>
      <a:lvl4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anose="02020603050405020304" pitchFamily="18" charset="0"/>
        </a:defRPr>
      </a:lvl4pPr>
      <a:lvl5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anose="02020603050405020304" pitchFamily="18" charset="0"/>
        </a:defRPr>
      </a:lvl5pPr>
      <a:lvl6pPr marL="4968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6pPr>
      <a:lvl7pPr marL="9540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7pPr>
      <a:lvl8pPr marL="14112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8pPr>
      <a:lvl9pPr marL="18684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9pPr>
    </p:titleStyle>
    <p:bodyStyle>
      <a:lvl1pPr marL="382588" indent="-342900" algn="l" rtl="0" eaLnBrk="0" fontAlgn="base" hangingPunct="0">
        <a:spcBef>
          <a:spcPts val="700"/>
        </a:spcBef>
        <a:spcAft>
          <a:spcPct val="0"/>
        </a:spcAft>
        <a:buSzPct val="100000"/>
        <a:buFont typeface="Times New Roman" panose="02020603050405020304" pitchFamily="18" charset="0"/>
        <a:buChar char="•"/>
        <a:defRPr sz="3200">
          <a:solidFill>
            <a:schemeClr val="tx1"/>
          </a:solidFill>
          <a:latin typeface="+mn-lt"/>
          <a:ea typeface="+mn-ea"/>
          <a:cs typeface="+mn-cs"/>
          <a:sym typeface="Times New Roman" panose="02020603050405020304" pitchFamily="18" charset="0"/>
        </a:defRPr>
      </a:lvl1pPr>
      <a:lvl2pPr marL="731838" indent="-285750" algn="l" rtl="0" eaLnBrk="0" fontAlgn="base" hangingPunct="0">
        <a:spcBef>
          <a:spcPts val="600"/>
        </a:spcBef>
        <a:spcAft>
          <a:spcPct val="0"/>
        </a:spcAft>
        <a:buSzPct val="100000"/>
        <a:buFont typeface="Times New Roman" panose="02020603050405020304" pitchFamily="18" charset="0"/>
        <a:buChar char="–"/>
        <a:defRPr sz="2800">
          <a:solidFill>
            <a:schemeClr val="tx1"/>
          </a:solidFill>
          <a:latin typeface="+mn-lt"/>
          <a:ea typeface="+mn-ea"/>
          <a:cs typeface="+mn-cs"/>
          <a:sym typeface="Times New Roman" panose="02020603050405020304" pitchFamily="18" charset="0"/>
        </a:defRPr>
      </a:lvl2pPr>
      <a:lvl3pPr marL="1131888" indent="-228600" algn="l" rtl="0" eaLnBrk="0" fontAlgn="base" hangingPunct="0">
        <a:spcBef>
          <a:spcPts val="500"/>
        </a:spcBef>
        <a:spcAft>
          <a:spcPct val="0"/>
        </a:spcAft>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589088" indent="-228600" algn="l" rtl="0" eaLnBrk="0" fontAlgn="base" hangingPunct="0">
        <a:spcBef>
          <a:spcPts val="500"/>
        </a:spcBef>
        <a:spcAft>
          <a:spcPct val="0"/>
        </a:spcAft>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2046288" indent="-228600" algn="l" rtl="0" eaLnBrk="0" fontAlgn="base" hangingPunct="0">
        <a:spcBef>
          <a:spcPts val="500"/>
        </a:spcBef>
        <a:spcAft>
          <a:spcPct val="0"/>
        </a:spcAft>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25034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6pPr>
      <a:lvl7pPr marL="29606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7pPr>
      <a:lvl8pPr marL="34178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8pPr>
      <a:lvl9pPr marL="38750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29" bIns="50800" numCol="1" anchor="ctr" anchorCtr="0" compatLnSpc="1">
            <a:prstTxWarp prst="textNoShape">
              <a:avLst/>
            </a:prstTxWarp>
          </a:bodyPr>
          <a:lstStyle/>
          <a:p>
            <a:pPr lvl="0"/>
            <a:r>
              <a:rPr lang="en-US">
                <a:sym typeface="Times New Roman" charset="0"/>
              </a:rPr>
              <a:t>Click to edit Master title style</a:t>
            </a:r>
          </a:p>
        </p:txBody>
      </p:sp>
      <p:sp>
        <p:nvSpPr>
          <p:cNvPr id="18435"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29"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2" name="Text Box 3"/>
          <p:cNvSpPr txBox="1">
            <a:spLocks noGrp="1" noChangeArrowheads="1"/>
          </p:cNvSpPr>
          <p:nvPr>
            <p:ph type="sldNum" sz="quarter" idx="4"/>
          </p:nvPr>
        </p:nvSpPr>
        <p:spPr bwMode="auto">
          <a:xfrm>
            <a:off x="7359650" y="6248400"/>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latin typeface="Times New Roman" charset="0"/>
                <a:cs typeface="Times New Roman" charset="0"/>
                <a:sym typeface="Times New Roman" charset="0"/>
              </a:defRPr>
            </a:lvl1pPr>
          </a:lstStyle>
          <a:p>
            <a:pPr>
              <a:defRPr/>
            </a:pPr>
            <a:fld id="{AEEE7D32-EB0E-5A4C-B8BD-70C6DC44EBCA}" type="slidenum">
              <a:rPr lang="en-US">
                <a:solidFill>
                  <a:srgbClr val="000000"/>
                </a:solidFill>
                <a:ea typeface="ヒラギノ角ゴ ProN W3" charset="0"/>
              </a:rPr>
              <a:pPr>
                <a:defRPr/>
              </a:pPr>
              <a:t>‹#›</a:t>
            </a:fld>
            <a:endParaRPr lang="en-US">
              <a:solidFill>
                <a:srgbClr val="000000"/>
              </a:solidFill>
              <a:ea typeface="ヒラギノ角ゴ ProN W3" charset="0"/>
            </a:endParaRPr>
          </a:p>
        </p:txBody>
      </p:sp>
    </p:spTree>
    <p:extLst>
      <p:ext uri="{BB962C8B-B14F-4D97-AF65-F5344CB8AC3E}">
        <p14:creationId xmlns:p14="http://schemas.microsoft.com/office/powerpoint/2010/main" val="788217008"/>
      </p:ext>
    </p:extLst>
  </p:cSld>
  <p:clrMap bg1="lt1" tx1="dk1" bg2="lt2" tx2="dk2" accent1="accent1" accent2="accent2" accent3="accent3" accent4="accent4" accent5="accent5" accent6="accent6" hlink="hlink" folHlink="folHlink"/>
  <p:sldLayoutIdLst>
    <p:sldLayoutId id="2147484113" r:id="rId1"/>
  </p:sldLayoutIdLst>
  <p:transition/>
  <p:hf hdr="0" ftr="0" dt="0"/>
  <p:txStyles>
    <p:titleStyle>
      <a:lvl1pPr marL="39688" indent="-39688" algn="ctr" rtl="0" eaLnBrk="0" fontAlgn="base" hangingPunct="0">
        <a:spcBef>
          <a:spcPct val="0"/>
        </a:spcBef>
        <a:spcAft>
          <a:spcPct val="0"/>
        </a:spcAft>
        <a:defRPr sz="4400">
          <a:solidFill>
            <a:schemeClr val="tx1"/>
          </a:solidFill>
          <a:latin typeface="+mj-lt"/>
          <a:ea typeface="+mj-ea"/>
          <a:cs typeface="+mj-cs"/>
          <a:sym typeface="Times New Roman" charset="0"/>
        </a:defRPr>
      </a:lvl1pPr>
      <a:lvl2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2pPr>
      <a:lvl3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3pPr>
      <a:lvl4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4pPr>
      <a:lvl5pPr marL="39688" indent="-39688" algn="ctr" rtl="0" eaLnBrk="0" fontAlgn="base" hangingPunct="0">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charset="0"/>
        </a:defRPr>
      </a:lvl5pPr>
      <a:lvl6pPr marL="4968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6pPr>
      <a:lvl7pPr marL="9540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7pPr>
      <a:lvl8pPr marL="14112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8pPr>
      <a:lvl9pPr marL="1868488" algn="ctr" rtl="0" fontAlgn="base">
        <a:spcBef>
          <a:spcPct val="0"/>
        </a:spcBef>
        <a:spcAft>
          <a:spcPct val="0"/>
        </a:spcAft>
        <a:defRPr sz="4400">
          <a:solidFill>
            <a:schemeClr val="tx1"/>
          </a:solidFill>
          <a:latin typeface="Times New Roman" pitchFamily="-111" charset="0"/>
          <a:ea typeface="ヒラギノ明朝 ProN W3" pitchFamily="-111" charset="-128"/>
          <a:cs typeface="ヒラギノ明朝 ProN W3" pitchFamily="-111" charset="-128"/>
          <a:sym typeface="Times New Roman" pitchFamily="-111" charset="0"/>
        </a:defRPr>
      </a:lvl9pPr>
    </p:titleStyle>
    <p:bodyStyle>
      <a:lvl1pPr marL="382588" indent="-342900" algn="l" rtl="0" eaLnBrk="0" fontAlgn="base" hangingPunct="0">
        <a:spcBef>
          <a:spcPts val="700"/>
        </a:spcBef>
        <a:spcAft>
          <a:spcPct val="0"/>
        </a:spcAft>
        <a:buSzPct val="100000"/>
        <a:buFont typeface="Times New Roman" charset="0"/>
        <a:buChar char="•"/>
        <a:defRPr sz="3200">
          <a:solidFill>
            <a:schemeClr val="tx1"/>
          </a:solidFill>
          <a:latin typeface="+mn-lt"/>
          <a:ea typeface="+mn-ea"/>
          <a:cs typeface="+mn-cs"/>
          <a:sym typeface="Times New Roman" charset="0"/>
        </a:defRPr>
      </a:lvl1pPr>
      <a:lvl2pPr marL="731838" indent="-285750" algn="l" rtl="0" eaLnBrk="0" fontAlgn="base" hangingPunct="0">
        <a:spcBef>
          <a:spcPts val="600"/>
        </a:spcBef>
        <a:spcAft>
          <a:spcPct val="0"/>
        </a:spcAft>
        <a:buSzPct val="100000"/>
        <a:buFont typeface="Times New Roman" charset="0"/>
        <a:buChar char="–"/>
        <a:defRPr sz="2800">
          <a:solidFill>
            <a:schemeClr val="tx1"/>
          </a:solidFill>
          <a:latin typeface="+mn-lt"/>
          <a:ea typeface="+mn-ea"/>
          <a:cs typeface="+mn-cs"/>
          <a:sym typeface="Times New Roman" charset="0"/>
        </a:defRPr>
      </a:lvl2pPr>
      <a:lvl3pPr marL="1131888" indent="-228600" algn="l" rtl="0" eaLnBrk="0" fontAlgn="base" hangingPunct="0">
        <a:spcBef>
          <a:spcPts val="500"/>
        </a:spcBef>
        <a:spcAft>
          <a:spcPct val="0"/>
        </a:spcAft>
        <a:buSzPct val="100000"/>
        <a:buFont typeface="Times New Roman" charset="0"/>
        <a:buChar char="•"/>
        <a:defRPr sz="2400">
          <a:solidFill>
            <a:schemeClr val="tx1"/>
          </a:solidFill>
          <a:latin typeface="+mn-lt"/>
          <a:ea typeface="+mn-ea"/>
          <a:cs typeface="+mn-cs"/>
          <a:sym typeface="Times New Roman" charset="0"/>
        </a:defRPr>
      </a:lvl3pPr>
      <a:lvl4pPr marL="15890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4pPr>
      <a:lvl5pPr marL="2046288" indent="-228600" algn="l" rtl="0" eaLnBrk="0" fontAlgn="base" hangingPunct="0">
        <a:spcBef>
          <a:spcPts val="500"/>
        </a:spcBef>
        <a:spcAft>
          <a:spcPct val="0"/>
        </a:spcAft>
        <a:buSzPct val="100000"/>
        <a:buFont typeface="Times New Roman" charset="0"/>
        <a:buChar char="»"/>
        <a:defRPr sz="2000">
          <a:solidFill>
            <a:schemeClr val="tx1"/>
          </a:solidFill>
          <a:latin typeface="+mn-lt"/>
          <a:ea typeface="+mn-ea"/>
          <a:cs typeface="+mn-cs"/>
          <a:sym typeface="Times New Roman" charset="0"/>
        </a:defRPr>
      </a:lvl5pPr>
      <a:lvl6pPr marL="25034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6pPr>
      <a:lvl7pPr marL="29606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7pPr>
      <a:lvl8pPr marL="34178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8pPr>
      <a:lvl9pPr marL="3875088" indent="-228600" algn="l" rtl="0" fontAlgn="base">
        <a:spcBef>
          <a:spcPts val="500"/>
        </a:spcBef>
        <a:spcAft>
          <a:spcPct val="0"/>
        </a:spcAft>
        <a:buSzPct val="100000"/>
        <a:buFont typeface="Times New Roman" pitchFamily="-111" charset="0"/>
        <a:buChar char="»"/>
        <a:defRPr sz="2000">
          <a:solidFill>
            <a:schemeClr val="tx1"/>
          </a:solidFill>
          <a:latin typeface="+mn-lt"/>
          <a:ea typeface="+mn-ea"/>
          <a:cs typeface="+mn-cs"/>
          <a:sym typeface="Times New Roman" pitchFamily="-11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40227B0F-8F5C-E7AB-25C3-4EC94758E66E}"/>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50179" name="Rectangle 2">
            <a:extLst>
              <a:ext uri="{FF2B5EF4-FFF2-40B4-BE49-F238E27FC236}">
                <a16:creationId xmlns:a16="http://schemas.microsoft.com/office/drawing/2014/main" id="{8568651C-789F-6EA8-EDE0-1E7C642588FB}"/>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5123" name="Text Box 3">
            <a:extLst>
              <a:ext uri="{FF2B5EF4-FFF2-40B4-BE49-F238E27FC236}">
                <a16:creationId xmlns:a16="http://schemas.microsoft.com/office/drawing/2014/main" id="{2100A6A2-2FA1-38B2-F28E-70B6D3F5B5F2}"/>
              </a:ext>
            </a:extLst>
          </p:cNvPr>
          <p:cNvSpPr txBox="1">
            <a:spLocks noGrp="1" noChangeArrowheads="1"/>
          </p:cNvSpPr>
          <p:nvPr>
            <p:ph type="sldNum" sz="quarter" idx="4"/>
          </p:nvPr>
        </p:nvSpPr>
        <p:spPr bwMode="auto">
          <a:xfrm>
            <a:off x="7386638" y="6249988"/>
            <a:ext cx="239712" cy="250825"/>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stStyle>
          <a:p>
            <a:pPr>
              <a:defRPr/>
            </a:pPr>
            <a:fld id="{7BD106FB-103B-6E4E-9663-8C7E6E6585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5pPr>
      <a:lvl6pPr marL="321457"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642915"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964372"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285829"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268288" indent="-239713" algn="l" rtl="0" eaLnBrk="0" fontAlgn="base" hangingPunct="0">
        <a:spcBef>
          <a:spcPts val="700"/>
        </a:spcBef>
        <a:spcAft>
          <a:spcPct val="0"/>
        </a:spcAft>
        <a:buClr>
          <a:srgbClr val="000000"/>
        </a:buClr>
        <a:buSzPct val="100000"/>
        <a:buFont typeface="Times New Roman" panose="02020603050405020304" pitchFamily="18" charset="0"/>
        <a:buChar char="•"/>
        <a:defRPr sz="3100">
          <a:solidFill>
            <a:schemeClr val="tx1"/>
          </a:solidFill>
          <a:latin typeface="+mn-lt"/>
          <a:ea typeface="+mn-ea"/>
          <a:cs typeface="+mn-cs"/>
          <a:sym typeface="Times New Roman" panose="02020603050405020304" pitchFamily="18" charset="0"/>
        </a:defRPr>
      </a:lvl1pPr>
      <a:lvl2pPr marL="477838" indent="-200025" algn="l" rtl="0" eaLnBrk="0" fontAlgn="base" hangingPunct="0">
        <a:spcBef>
          <a:spcPts val="638"/>
        </a:spcBef>
        <a:spcAft>
          <a:spcPct val="0"/>
        </a:spcAft>
        <a:buClr>
          <a:srgbClr val="000000"/>
        </a:buClr>
        <a:buSzPct val="100000"/>
        <a:buFont typeface="Times New Roman" panose="02020603050405020304" pitchFamily="18" charset="0"/>
        <a:buChar char="–"/>
        <a:defRPr sz="2700">
          <a:solidFill>
            <a:schemeClr val="tx1"/>
          </a:solidFill>
          <a:latin typeface="+mn-lt"/>
          <a:ea typeface="+mn-ea"/>
          <a:cs typeface="+mn-cs"/>
          <a:sym typeface="Times New Roman" panose="02020603050405020304" pitchFamily="18" charset="0"/>
        </a:defRPr>
      </a:lvl2pPr>
      <a:lvl3pPr marL="758825" indent="-160338" algn="l" rtl="0" eaLnBrk="0" fontAlgn="base" hangingPunct="0">
        <a:spcBef>
          <a:spcPts val="488"/>
        </a:spcBef>
        <a:spcAft>
          <a:spcPct val="0"/>
        </a:spcAft>
        <a:buClr>
          <a:srgbClr val="000000"/>
        </a:buClr>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081088"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1401763"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1724485"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6pPr>
      <a:lvl7pPr marL="2045942"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7pPr>
      <a:lvl8pPr marL="2367400"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8pPr>
      <a:lvl9pPr marL="2688857"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0DDF2628-1AA3-804F-1C48-AF7048D203AF}"/>
              </a:ext>
            </a:extLst>
          </p:cNvPr>
          <p:cNvSpPr>
            <a:spLocks noGrp="1" noChangeArrowheads="1"/>
          </p:cNvSpPr>
          <p:nvPr>
            <p:ph type="title"/>
          </p:nvPr>
        </p:nvSpPr>
        <p:spPr bwMode="auto">
          <a:xfrm>
            <a:off x="687388" y="384175"/>
            <a:ext cx="77692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62467" name="Rectangle 2">
            <a:extLst>
              <a:ext uri="{FF2B5EF4-FFF2-40B4-BE49-F238E27FC236}">
                <a16:creationId xmlns:a16="http://schemas.microsoft.com/office/drawing/2014/main" id="{F8371730-5751-8A17-38B8-5AFAADA810F9}"/>
              </a:ext>
            </a:extLst>
          </p:cNvPr>
          <p:cNvSpPr>
            <a:spLocks noGrp="1" noChangeArrowheads="1"/>
          </p:cNvSpPr>
          <p:nvPr>
            <p:ph type="body" idx="1"/>
          </p:nvPr>
        </p:nvSpPr>
        <p:spPr bwMode="auto">
          <a:xfrm>
            <a:off x="687388" y="1982788"/>
            <a:ext cx="77692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45" bIns="35717"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7171" name="Text Box 3">
            <a:extLst>
              <a:ext uri="{FF2B5EF4-FFF2-40B4-BE49-F238E27FC236}">
                <a16:creationId xmlns:a16="http://schemas.microsoft.com/office/drawing/2014/main" id="{FBA325BF-D91D-815B-528F-B505FEE1F1AF}"/>
              </a:ext>
            </a:extLst>
          </p:cNvPr>
          <p:cNvSpPr txBox="1">
            <a:spLocks noGrp="1" noChangeArrowheads="1"/>
          </p:cNvSpPr>
          <p:nvPr>
            <p:ph type="sldNum" sz="quarter" idx="4"/>
          </p:nvPr>
        </p:nvSpPr>
        <p:spPr bwMode="auto">
          <a:xfrm>
            <a:off x="7386638" y="6249988"/>
            <a:ext cx="239712" cy="250825"/>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stStyle>
          <a:p>
            <a:pPr>
              <a:defRPr/>
            </a:pPr>
            <a:fld id="{9F570F78-BFC0-A046-BFB4-13E3A2B92E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panose="02020603050405020304" pitchFamily="18" charset="0"/>
        </a:defRPr>
      </a:lvl5pPr>
      <a:lvl6pPr marL="321457"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6pPr>
      <a:lvl7pPr marL="642915"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7pPr>
      <a:lvl8pPr marL="964372"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8pPr>
      <a:lvl9pPr marL="1285829" algn="ctr" rtl="0" fontAlgn="base">
        <a:spcBef>
          <a:spcPct val="0"/>
        </a:spcBef>
        <a:spcAft>
          <a:spcPct val="0"/>
        </a:spcAft>
        <a:defRPr sz="4400">
          <a:solidFill>
            <a:schemeClr val="tx1"/>
          </a:solidFill>
          <a:latin typeface="Times New Roman" charset="0"/>
          <a:ea typeface="ヒラギノ明朝 ProN W3" charset="-128"/>
          <a:cs typeface="ヒラギノ明朝 ProN W3" charset="-128"/>
          <a:sym typeface="Times New Roman" charset="0"/>
        </a:defRPr>
      </a:lvl9pPr>
    </p:titleStyle>
    <p:bodyStyle>
      <a:lvl1pPr marL="268288" indent="-239713" algn="l" rtl="0" eaLnBrk="0" fontAlgn="base" hangingPunct="0">
        <a:spcBef>
          <a:spcPts val="700"/>
        </a:spcBef>
        <a:spcAft>
          <a:spcPct val="0"/>
        </a:spcAft>
        <a:buClr>
          <a:srgbClr val="000000"/>
        </a:buClr>
        <a:buSzPct val="100000"/>
        <a:buFont typeface="Times New Roman" panose="02020603050405020304" pitchFamily="18" charset="0"/>
        <a:buChar char="•"/>
        <a:defRPr sz="3100">
          <a:solidFill>
            <a:schemeClr val="tx1"/>
          </a:solidFill>
          <a:latin typeface="+mn-lt"/>
          <a:ea typeface="+mn-ea"/>
          <a:cs typeface="+mn-cs"/>
          <a:sym typeface="Times New Roman" panose="02020603050405020304" pitchFamily="18" charset="0"/>
        </a:defRPr>
      </a:lvl1pPr>
      <a:lvl2pPr marL="477838" indent="-200025" algn="l" rtl="0" eaLnBrk="0" fontAlgn="base" hangingPunct="0">
        <a:spcBef>
          <a:spcPts val="638"/>
        </a:spcBef>
        <a:spcAft>
          <a:spcPct val="0"/>
        </a:spcAft>
        <a:buClr>
          <a:srgbClr val="000000"/>
        </a:buClr>
        <a:buSzPct val="100000"/>
        <a:buFont typeface="Times New Roman" panose="02020603050405020304" pitchFamily="18" charset="0"/>
        <a:buChar char="–"/>
        <a:defRPr sz="2700">
          <a:solidFill>
            <a:schemeClr val="tx1"/>
          </a:solidFill>
          <a:latin typeface="+mn-lt"/>
          <a:ea typeface="+mn-ea"/>
          <a:cs typeface="+mn-cs"/>
          <a:sym typeface="Times New Roman" panose="02020603050405020304" pitchFamily="18" charset="0"/>
        </a:defRPr>
      </a:lvl2pPr>
      <a:lvl3pPr marL="758825" indent="-160338" algn="l" rtl="0" eaLnBrk="0" fontAlgn="base" hangingPunct="0">
        <a:spcBef>
          <a:spcPts val="488"/>
        </a:spcBef>
        <a:spcAft>
          <a:spcPct val="0"/>
        </a:spcAft>
        <a:buClr>
          <a:srgbClr val="000000"/>
        </a:buClr>
        <a:buSzPct val="100000"/>
        <a:buFont typeface="Times New Roman" panose="02020603050405020304" pitchFamily="18" charset="0"/>
        <a:buChar char="•"/>
        <a:defRPr sz="2400">
          <a:solidFill>
            <a:schemeClr val="tx1"/>
          </a:solidFill>
          <a:latin typeface="+mn-lt"/>
          <a:ea typeface="+mn-ea"/>
          <a:cs typeface="+mn-cs"/>
          <a:sym typeface="Times New Roman" panose="02020603050405020304" pitchFamily="18" charset="0"/>
        </a:defRPr>
      </a:lvl3pPr>
      <a:lvl4pPr marL="1081088"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4pPr>
      <a:lvl5pPr marL="1401763" indent="-160338" algn="l" rtl="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mn-lt"/>
          <a:ea typeface="+mn-ea"/>
          <a:cs typeface="+mn-cs"/>
          <a:sym typeface="Times New Roman" panose="02020603050405020304" pitchFamily="18" charset="0"/>
        </a:defRPr>
      </a:lvl5pPr>
      <a:lvl6pPr marL="1724485"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6pPr>
      <a:lvl7pPr marL="2045942"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7pPr>
      <a:lvl8pPr marL="2367400"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8pPr>
      <a:lvl9pPr marL="2688857" indent="-160729" algn="l" rtl="0" fontAlgn="base">
        <a:spcBef>
          <a:spcPts val="492"/>
        </a:spcBef>
        <a:spcAft>
          <a:spcPct val="0"/>
        </a:spcAft>
        <a:buClr>
          <a:srgbClr val="000000"/>
        </a:buClr>
        <a:buSzPct val="100000"/>
        <a:buFont typeface="Times New Roman" charset="0"/>
        <a:buChar char="»"/>
        <a:defRPr sz="2000">
          <a:solidFill>
            <a:schemeClr val="tx1"/>
          </a:solidFill>
          <a:latin typeface="+mn-lt"/>
          <a:ea typeface="+mn-ea"/>
          <a:cs typeface="+mn-cs"/>
          <a:sym typeface="Times New Roman"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8EDBDF50-CB32-FE4A-DA28-35A9364AAD74}"/>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87043" name="Rectangle 2">
            <a:extLst>
              <a:ext uri="{FF2B5EF4-FFF2-40B4-BE49-F238E27FC236}">
                <a16:creationId xmlns:a16="http://schemas.microsoft.com/office/drawing/2014/main" id="{892B80BB-7AAA-EE7F-60C1-C7757CF8BDC5}"/>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9219" name="Text Box 3">
            <a:extLst>
              <a:ext uri="{FF2B5EF4-FFF2-40B4-BE49-F238E27FC236}">
                <a16:creationId xmlns:a16="http://schemas.microsoft.com/office/drawing/2014/main" id="{91104071-DC3A-6D44-05CE-3620E6B60502}"/>
              </a:ext>
            </a:extLst>
          </p:cNvPr>
          <p:cNvSpPr txBox="1">
            <a:spLocks noGrp="1" noChangeArrowheads="1"/>
          </p:cNvSpPr>
          <p:nvPr>
            <p:ph type="sldNum" sz="quarter" idx="4"/>
          </p:nvPr>
        </p:nvSpPr>
        <p:spPr bwMode="auto">
          <a:xfrm>
            <a:off x="7510463" y="6245225"/>
            <a:ext cx="217487" cy="214313"/>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000">
                <a:solidFill>
                  <a:schemeClr val="tx1"/>
                </a:solidFill>
                <a:cs typeface="Arial" panose="020B0604020202020204" pitchFamily="34" charset="0"/>
              </a:defRPr>
            </a:lvl1pPr>
          </a:lstStyle>
          <a:p>
            <a:pPr>
              <a:defRPr/>
            </a:pPr>
            <a:fld id="{2C7B2685-0094-4F40-A0E1-778298694C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p:hf hdr="0" ftr="0" dt="0"/>
  <p:txStyles>
    <p:titleStyle>
      <a:lvl1pPr marL="3175" indent="-3175" algn="ctr" rtl="0" eaLnBrk="0" fontAlgn="base" hangingPunct="0">
        <a:spcBef>
          <a:spcPct val="0"/>
        </a:spcBef>
        <a:spcAft>
          <a:spcPct val="0"/>
        </a:spcAft>
        <a:defRPr sz="39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39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39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39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39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39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39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39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39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15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15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15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15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15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15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1">
            <a:extLst>
              <a:ext uri="{FF2B5EF4-FFF2-40B4-BE49-F238E27FC236}">
                <a16:creationId xmlns:a16="http://schemas.microsoft.com/office/drawing/2014/main" id="{467283BF-C035-4190-85BB-869A424DC803}"/>
              </a:ext>
            </a:extLst>
          </p:cNvPr>
          <p:cNvSpPr>
            <a:spLocks noGrp="1" noChangeArrowheads="1"/>
          </p:cNvSpPr>
          <p:nvPr>
            <p:ph type="title"/>
          </p:nvPr>
        </p:nvSpPr>
        <p:spPr bwMode="auto">
          <a:xfrm>
            <a:off x="455613" y="0"/>
            <a:ext cx="82327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99331" name="Rectangle 2">
            <a:extLst>
              <a:ext uri="{FF2B5EF4-FFF2-40B4-BE49-F238E27FC236}">
                <a16:creationId xmlns:a16="http://schemas.microsoft.com/office/drawing/2014/main" id="{64649A34-2929-FD45-15D4-200107F4B56C}"/>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0243" name="Text Box 3">
            <a:extLst>
              <a:ext uri="{FF2B5EF4-FFF2-40B4-BE49-F238E27FC236}">
                <a16:creationId xmlns:a16="http://schemas.microsoft.com/office/drawing/2014/main" id="{0741577E-D6C9-FBFF-D098-9D8BDCEBECEC}"/>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39576749-C631-D740-AAF3-D21E7F2E6E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1">
            <a:extLst>
              <a:ext uri="{FF2B5EF4-FFF2-40B4-BE49-F238E27FC236}">
                <a16:creationId xmlns:a16="http://schemas.microsoft.com/office/drawing/2014/main" id="{B2204596-F8FD-9E61-F2EB-1ED1D03618D7}"/>
              </a:ext>
            </a:extLst>
          </p:cNvPr>
          <p:cNvSpPr>
            <a:spLocks noGrp="1" noChangeArrowheads="1"/>
          </p:cNvSpPr>
          <p:nvPr>
            <p:ph type="title"/>
          </p:nvPr>
        </p:nvSpPr>
        <p:spPr bwMode="auto">
          <a:xfrm>
            <a:off x="455613" y="92075"/>
            <a:ext cx="82327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23907" name="Rectangle 2">
            <a:extLst>
              <a:ext uri="{FF2B5EF4-FFF2-40B4-BE49-F238E27FC236}">
                <a16:creationId xmlns:a16="http://schemas.microsoft.com/office/drawing/2014/main" id="{D4DFE8C2-9BD4-4410-1955-CED5A7C93A12}"/>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2291" name="Text Box 3">
            <a:extLst>
              <a:ext uri="{FF2B5EF4-FFF2-40B4-BE49-F238E27FC236}">
                <a16:creationId xmlns:a16="http://schemas.microsoft.com/office/drawing/2014/main" id="{708AF231-D9BF-A19D-339E-0848FF7A7669}"/>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FCDDDB08-38C0-7644-AED5-A0A249539F7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1">
            <a:extLst>
              <a:ext uri="{FF2B5EF4-FFF2-40B4-BE49-F238E27FC236}">
                <a16:creationId xmlns:a16="http://schemas.microsoft.com/office/drawing/2014/main" id="{A60ADF4F-0FEC-BE21-EAC3-5DD839131B3F}"/>
              </a:ext>
            </a:extLst>
          </p:cNvPr>
          <p:cNvSpPr>
            <a:spLocks noGrp="1" noChangeArrowheads="1"/>
          </p:cNvSpPr>
          <p:nvPr>
            <p:ph type="title"/>
          </p:nvPr>
        </p:nvSpPr>
        <p:spPr bwMode="auto">
          <a:xfrm>
            <a:off x="455613" y="0"/>
            <a:ext cx="82327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36195" name="Rectangle 2">
            <a:extLst>
              <a:ext uri="{FF2B5EF4-FFF2-40B4-BE49-F238E27FC236}">
                <a16:creationId xmlns:a16="http://schemas.microsoft.com/office/drawing/2014/main" id="{9DA93469-651E-0E2C-FE26-9CE607DF869F}"/>
              </a:ext>
            </a:extLst>
          </p:cNvPr>
          <p:cNvSpPr>
            <a:spLocks noGrp="1" noChangeArrowheads="1"/>
          </p:cNvSpPr>
          <p:nvPr>
            <p:ph type="body" idx="1"/>
          </p:nvPr>
        </p:nvSpPr>
        <p:spPr bwMode="auto">
          <a:xfrm>
            <a:off x="455613" y="1598613"/>
            <a:ext cx="823277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76356" bIns="35717"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13315" name="Text Box 3">
            <a:extLst>
              <a:ext uri="{FF2B5EF4-FFF2-40B4-BE49-F238E27FC236}">
                <a16:creationId xmlns:a16="http://schemas.microsoft.com/office/drawing/2014/main" id="{B9E6D5E0-3A46-5428-825C-3CA66A3050A9}"/>
              </a:ext>
            </a:extLst>
          </p:cNvPr>
          <p:cNvSpPr txBox="1">
            <a:spLocks noGrp="1" noChangeArrowheads="1"/>
          </p:cNvSpPr>
          <p:nvPr>
            <p:ph type="sldNum" sz="quarter" idx="4"/>
          </p:nvPr>
        </p:nvSpPr>
        <p:spPr bwMode="auto">
          <a:xfrm>
            <a:off x="7489825" y="6245225"/>
            <a:ext cx="258763" cy="249238"/>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ctr" eaLnBrk="1" hangingPunct="1">
              <a:defRPr sz="1300">
                <a:solidFill>
                  <a:schemeClr val="tx1"/>
                </a:solidFill>
                <a:cs typeface="Arial" panose="020B0604020202020204" pitchFamily="34" charset="0"/>
              </a:defRPr>
            </a:lvl1pPr>
          </a:lstStyle>
          <a:p>
            <a:pPr>
              <a:defRPr/>
            </a:pPr>
            <a:fld id="{FA38712F-BF19-BD47-B0C1-1896F11ED4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p:hf hdr="0" ftr="0" dt="0"/>
  <p:txStyles>
    <p:titleStyle>
      <a:lvl1pPr marL="3175" indent="-3175" algn="ctr" rtl="0" eaLnBrk="0" fontAlgn="base" hangingPunct="0">
        <a:spcBef>
          <a:spcPct val="0"/>
        </a:spcBef>
        <a:spcAft>
          <a:spcPct val="0"/>
        </a:spcAft>
        <a:defRPr sz="4400">
          <a:solidFill>
            <a:schemeClr val="tx1"/>
          </a:solidFill>
          <a:latin typeface="+mj-lt"/>
          <a:ea typeface="+mj-ea"/>
          <a:cs typeface="+mj-cs"/>
          <a:sym typeface="Arial" panose="020B0604020202020204" pitchFamily="34" charset="0"/>
        </a:defRPr>
      </a:lvl1pPr>
      <a:lvl2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2pPr>
      <a:lvl3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3pPr>
      <a:lvl4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4pPr>
      <a:lvl5pPr marL="3175" indent="-3175" algn="ctr" rtl="0" eaLnBrk="0" fontAlgn="base" hangingPunct="0">
        <a:spcBef>
          <a:spcPct val="0"/>
        </a:spcBef>
        <a:spcAft>
          <a:spcPct val="0"/>
        </a:spcAft>
        <a:defRPr sz="4400">
          <a:solidFill>
            <a:schemeClr val="tx1"/>
          </a:solidFill>
          <a:latin typeface="Arial" charset="0"/>
          <a:ea typeface="ヒラギノ角ゴ ProN W3" charset="-128"/>
          <a:cs typeface="ヒラギノ角ゴ ProN W3" charset="-128"/>
          <a:sym typeface="Arial" panose="020B0604020202020204" pitchFamily="34" charset="0"/>
        </a:defRPr>
      </a:lvl5pPr>
      <a:lvl6pPr marL="325922"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6pPr>
      <a:lvl7pPr marL="647379"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7pPr>
      <a:lvl8pPr marL="968837"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8pPr>
      <a:lvl9pPr marL="1290294" algn="ctr" rtl="0" fontAlgn="base">
        <a:spcBef>
          <a:spcPct val="0"/>
        </a:spcBef>
        <a:spcAft>
          <a:spcPct val="0"/>
        </a:spcAft>
        <a:defRPr sz="4400">
          <a:solidFill>
            <a:schemeClr val="tx1"/>
          </a:solidFill>
          <a:latin typeface="Arial" charset="0"/>
          <a:ea typeface="ヒラギノ角ゴ ProN W3" charset="-128"/>
          <a:cs typeface="ヒラギノ角ゴ ProN W3" charset="-128"/>
          <a:sym typeface="Arial" charset="0"/>
        </a:defRPr>
      </a:lvl9pPr>
    </p:titleStyle>
    <p:bodyStyle>
      <a:lvl1pPr marL="268288" indent="-239713" algn="l" rtl="0" eaLnBrk="0" fontAlgn="base" hangingPunct="0">
        <a:spcBef>
          <a:spcPts val="775"/>
        </a:spcBef>
        <a:spcAft>
          <a:spcPct val="0"/>
        </a:spcAft>
        <a:buSzPct val="100000"/>
        <a:buFont typeface="Arial" panose="020B0604020202020204" pitchFamily="34" charset="0"/>
        <a:buChar char="•"/>
        <a:defRPr sz="3100">
          <a:solidFill>
            <a:schemeClr val="tx1"/>
          </a:solidFill>
          <a:latin typeface="+mn-lt"/>
          <a:ea typeface="+mn-ea"/>
          <a:cs typeface="+mn-cs"/>
          <a:sym typeface="Arial" panose="020B0604020202020204" pitchFamily="34" charset="0"/>
        </a:defRPr>
      </a:lvl1pPr>
      <a:lvl2pPr marL="514350" indent="-200025" algn="l" rtl="0" eaLnBrk="0" fontAlgn="base" hangingPunct="0">
        <a:spcBef>
          <a:spcPts val="638"/>
        </a:spcBef>
        <a:spcAft>
          <a:spcPct val="0"/>
        </a:spcAft>
        <a:buSzPct val="100000"/>
        <a:buFont typeface="Arial" panose="020B0604020202020204" pitchFamily="34" charset="0"/>
        <a:buChar char="–"/>
        <a:defRPr sz="2700">
          <a:solidFill>
            <a:schemeClr val="tx1"/>
          </a:solidFill>
          <a:latin typeface="+mn-lt"/>
          <a:ea typeface="+mn-ea"/>
          <a:cs typeface="+mn-cs"/>
          <a:sym typeface="Arial" panose="020B0604020202020204" pitchFamily="34" charset="0"/>
        </a:defRPr>
      </a:lvl2pPr>
      <a:lvl3pPr marL="795338" indent="-160338" algn="l" rtl="0" eaLnBrk="0" fontAlgn="base" hangingPunct="0">
        <a:spcBef>
          <a:spcPts val="563"/>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116013"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1438275" indent="-160338" algn="l" rtl="0" eaLnBrk="0" fontAlgn="base" hangingPunct="0">
        <a:spcBef>
          <a:spcPts val="488"/>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3.pppl.gov/~hammett/" TargetMode="External"/><Relationship Id="rId1" Type="http://schemas.openxmlformats.org/officeDocument/2006/relationships/slideLayout" Target="../slideLayouts/slideLayout320.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indingaids.princeton.edu/collections/PPL001/c0001"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library.pppl.gov/" TargetMode="External"/><Relationship Id="rId4" Type="http://schemas.openxmlformats.org/officeDocument/2006/relationships/hyperlink" Target="http://diglib.princeton.edu/pdfs/PPL001/c000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34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4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aries.ucsd.edu/LIB/REPORT/SPPS/FINAL/chap2.pdf" TargetMode="External"/><Relationship Id="rId2" Type="http://schemas.openxmlformats.org/officeDocument/2006/relationships/image" Target="../media/image22.png"/><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aip.org/history/ohilist/28636_1.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ytimes.com/1993/12/10/us/scientists-at-princeton-produce-world-s-largest-fusion-reaction.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nytimes.com/1993/12/11/us/shuttle-releases-hubble-telescope.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ytimes.com/1993/12/10/us/scientists-at-princeton-produce-world-s-largest-fusion-reaction.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nasonline.org/publications/biographical-memoirs/memoir-pdfs/spitzer-lyman.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nytimes.com/1993/12/11/us/shuttle-releases-hubble-telescope.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hubblesite.org/gallery/album/pr1995044a/"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hyperlink" Target="http://fusion.gat.com/THEORY/images/0/0f/N32o6d0.8.mpg" TargetMode="External"/><Relationship Id="rId2" Type="http://schemas.openxmlformats.org/officeDocument/2006/relationships/image" Target="../media/image32.jpeg"/><Relationship Id="rId1" Type="http://schemas.openxmlformats.org/officeDocument/2006/relationships/slideLayout" Target="../slideLayouts/slideLayout368.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57.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36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8.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google.com/culturalinstitute/asset-viewer/uwHIsK8XRqgCXw?hl=en" TargetMode="External"/><Relationship Id="rId4" Type="http://schemas.openxmlformats.org/officeDocument/2006/relationships/hyperlink" Target="http://sliderulemuseum.com/SR_Ephemera.ht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ytimes.com/1993/12/11/us/shuttle-releases-hubble-telescope.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hubblesite.org/gallery/album/pr1995044a/"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fire.pppl.gov/ast558_2005.html" TargetMode="External"/><Relationship Id="rId13" Type="http://schemas.openxmlformats.org/officeDocument/2006/relationships/hyperlink" Target="http://www.fas.org/sgp/othergov/doe/lanl/pubs/00285870.pdf" TargetMode="External"/><Relationship Id="rId3" Type="http://schemas.openxmlformats.org/officeDocument/2006/relationships/hyperlink" Target="http://www.nasonline.org/publications/biographical-memoirs/memoir-pdfs/spitzer-lyman.pdf" TargetMode="External"/><Relationship Id="rId7" Type="http://schemas.openxmlformats.org/officeDocument/2006/relationships/hyperlink" Target="http://fire.pppl.gov/nf_50th_6_Meade.pdf" TargetMode="External"/><Relationship Id="rId12" Type="http://schemas.openxmlformats.org/officeDocument/2006/relationships/hyperlink" Target="http://books.google.ca/books?id=275R3CWhKjcC" TargetMode="External"/><Relationship Id="rId2" Type="http://schemas.openxmlformats.org/officeDocument/2006/relationships/hyperlink" Target="http://www.nap.edu/openbook.php?record_id=12562&amp;page=354" TargetMode="External"/><Relationship Id="rId1" Type="http://schemas.openxmlformats.org/officeDocument/2006/relationships/slideLayout" Target="../slideLayouts/slideLayout24.xml"/><Relationship Id="rId6" Type="http://schemas.openxmlformats.org/officeDocument/2006/relationships/hyperlink" Target="http://fire.pppl.gov/IAEA08_Geneva_Meade.ppt" TargetMode="External"/><Relationship Id="rId11" Type="http://schemas.openxmlformats.org/officeDocument/2006/relationships/hyperlink" Target="http://en.wikipedia.org/wiki/Project_Sherwood" TargetMode="External"/><Relationship Id="rId5" Type="http://schemas.openxmlformats.org/officeDocument/2006/relationships/hyperlink" Target="http://fire.pppl.gov/fusion_library.htm" TargetMode="External"/><Relationship Id="rId10" Type="http://schemas.openxmlformats.org/officeDocument/2006/relationships/hyperlink" Target="http://en.wikipedia.org/wiki/Special:BookSources/0262021803" TargetMode="External"/><Relationship Id="rId4" Type="http://schemas.openxmlformats.org/officeDocument/2006/relationships/hyperlink" Target="http://fire.pppl.gov" TargetMode="External"/><Relationship Id="rId9" Type="http://schemas.openxmlformats.org/officeDocument/2006/relationships/hyperlink" Target="http://books.google.co.uk/books?id=ECOvgg7b3MQC&amp;pg=PA97" TargetMode="External"/><Relationship Id="rId14" Type="http://schemas.openxmlformats.org/officeDocument/2006/relationships/hyperlink" Target="http://en.wikipedia.org/wiki/Perhapsatro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ip.org/history/ohilist/4900.html" TargetMode="External"/><Relationship Id="rId2" Type="http://schemas.openxmlformats.org/officeDocument/2006/relationships/hyperlink" Target="http://www.amnh.org/education/resources/rfl/web/essaybooks/cosmic/p_spitzer.html" TargetMode="External"/><Relationship Id="rId1" Type="http://schemas.openxmlformats.org/officeDocument/2006/relationships/slideLayout" Target="../slideLayouts/slideLayout24.xml"/><Relationship Id="rId4" Type="http://schemas.openxmlformats.org/officeDocument/2006/relationships/hyperlink" Target="http://www.aip.org/history/ohilist/28636_1.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ience.nasa.gov/people/lyman-spitzer-making-space-for-hubb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amnh.org/learn-teach/curriculum-collections/cosmic-horizons-book/lyman-spitzer-hubble-telescop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gallery/album/pr1995044a/"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38.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Perhapsatr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1A24-754E-CB65-1299-FA5023BB1BE1}"/>
              </a:ext>
            </a:extLst>
          </p:cNvPr>
          <p:cNvSpPr>
            <a:spLocks noGrp="1"/>
          </p:cNvSpPr>
          <p:nvPr>
            <p:ph type="ctrTitle"/>
          </p:nvPr>
        </p:nvSpPr>
        <p:spPr>
          <a:xfrm>
            <a:off x="457200" y="425790"/>
            <a:ext cx="8382000" cy="2348819"/>
          </a:xfrm>
        </p:spPr>
        <p:txBody>
          <a:bodyPr>
            <a:normAutofit/>
          </a:bodyPr>
          <a:lstStyle/>
          <a:p>
            <a:r>
              <a:rPr lang="en-US" sz="4800" b="1" dirty="0">
                <a:latin typeface="Arial" panose="020B0604020202020204" pitchFamily="34" charset="0"/>
                <a:cs typeface="Arial" panose="020B0604020202020204" pitchFamily="34" charset="0"/>
              </a:rPr>
              <a:t>Lyman Spitzer’s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Legacy of Innovation in the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Quest for Fusion Energy</a:t>
            </a:r>
          </a:p>
        </p:txBody>
      </p:sp>
      <p:sp>
        <p:nvSpPr>
          <p:cNvPr id="3" name="Subtitle 2">
            <a:extLst>
              <a:ext uri="{FF2B5EF4-FFF2-40B4-BE49-F238E27FC236}">
                <a16:creationId xmlns:a16="http://schemas.microsoft.com/office/drawing/2014/main" id="{024C67F9-FDEC-22F7-3912-0AAED965F0D7}"/>
              </a:ext>
            </a:extLst>
          </p:cNvPr>
          <p:cNvSpPr>
            <a:spLocks noGrp="1"/>
          </p:cNvSpPr>
          <p:nvPr>
            <p:ph type="subTitle" idx="1"/>
          </p:nvPr>
        </p:nvSpPr>
        <p:spPr>
          <a:xfrm>
            <a:off x="914400" y="3348953"/>
            <a:ext cx="7543800" cy="3048000"/>
          </a:xfrm>
        </p:spPr>
        <p:txBody>
          <a:bodyPr>
            <a:normAutofit/>
          </a:bodyPr>
          <a:lstStyle/>
          <a:p>
            <a:r>
              <a:rPr lang="en-US" dirty="0">
                <a:latin typeface="Arial" panose="020B0604020202020204" pitchFamily="34" charset="0"/>
                <a:cs typeface="Arial" panose="020B0604020202020204" pitchFamily="34" charset="0"/>
              </a:rPr>
              <a:t>Greg Hammett, May 4, 2024</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w3.pppl.gov/~hammett/</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Princeton Plasma Physics Laboratory (PPPL)</a:t>
            </a:r>
          </a:p>
          <a:p>
            <a:r>
              <a:rPr lang="en-US" sz="1800" dirty="0">
                <a:latin typeface="Arial" panose="020B0604020202020204" pitchFamily="34" charset="0"/>
                <a:cs typeface="Arial" panose="020B0604020202020204" pitchFamily="34" charset="0"/>
              </a:rPr>
              <a:t>&amp; Princeton University Ph.D. Program in Plasma Physics</a:t>
            </a:r>
          </a:p>
          <a:p>
            <a:endParaRPr lang="en-US" sz="1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Science on Saturday Lecture / Fusion Energy Week</a:t>
            </a:r>
          </a:p>
          <a:p>
            <a:endParaRPr lang="en-US" dirty="0"/>
          </a:p>
        </p:txBody>
      </p:sp>
      <p:sp>
        <p:nvSpPr>
          <p:cNvPr id="4" name="TextBox 3">
            <a:extLst>
              <a:ext uri="{FF2B5EF4-FFF2-40B4-BE49-F238E27FC236}">
                <a16:creationId xmlns:a16="http://schemas.microsoft.com/office/drawing/2014/main" id="{0BDE9FA9-2C53-ECE0-C1A0-CAD15D44EAE5}"/>
              </a:ext>
            </a:extLst>
          </p:cNvPr>
          <p:cNvSpPr txBox="1"/>
          <p:nvPr/>
        </p:nvSpPr>
        <p:spPr>
          <a:xfrm>
            <a:off x="39801" y="6586451"/>
            <a:ext cx="1749197" cy="261610"/>
          </a:xfrm>
          <a:prstGeom prst="rect">
            <a:avLst/>
          </a:prstGeom>
          <a:noFill/>
        </p:spPr>
        <p:txBody>
          <a:bodyPr wrap="none" rtlCol="0">
            <a:spAutoFit/>
          </a:bodyPr>
          <a:lstStyle/>
          <a:p>
            <a:r>
              <a:rPr lang="en-US" sz="1050" dirty="0"/>
              <a:t>(fixed typos, 2024-07-11)</a:t>
            </a:r>
          </a:p>
        </p:txBody>
      </p:sp>
    </p:spTree>
    <p:extLst>
      <p:ext uri="{BB962C8B-B14F-4D97-AF65-F5344CB8AC3E}">
        <p14:creationId xmlns:p14="http://schemas.microsoft.com/office/powerpoint/2010/main" val="131171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Number Placeholder 3">
            <a:extLst>
              <a:ext uri="{FF2B5EF4-FFF2-40B4-BE49-F238E27FC236}">
                <a16:creationId xmlns:a16="http://schemas.microsoft.com/office/drawing/2014/main" id="{195DF1A4-7C7C-B7BB-68B8-8F086E64F6D8}"/>
              </a:ext>
            </a:extLst>
          </p:cNvPr>
          <p:cNvSpPr>
            <a:spLocks noGrp="1"/>
          </p:cNvSpPr>
          <p:nvPr>
            <p:ph type="sldNum" sz="quarter" idx="10"/>
          </p:nvPr>
        </p:nvSpPr>
        <p:spPr>
          <a:xfrm>
            <a:off x="8885238" y="6599238"/>
            <a:ext cx="258762" cy="2492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2C9CF098-D271-514B-8FAF-55CBCD17CA05}" type="slidenum">
              <a:rPr lang="en-US" altLang="en-US" sz="1300" smtClean="0"/>
              <a:pPr>
                <a:spcBef>
                  <a:spcPct val="0"/>
                </a:spcBef>
                <a:buSzTx/>
                <a:buFontTx/>
                <a:buNone/>
              </a:pPr>
              <a:t>10</a:t>
            </a:fld>
            <a:endParaRPr lang="en-US" altLang="en-US" sz="1300"/>
          </a:p>
        </p:txBody>
      </p:sp>
      <p:pic>
        <p:nvPicPr>
          <p:cNvPr id="395266" name="Picture 1">
            <a:extLst>
              <a:ext uri="{FF2B5EF4-FFF2-40B4-BE49-F238E27FC236}">
                <a16:creationId xmlns:a16="http://schemas.microsoft.com/office/drawing/2014/main" id="{A2732E07-FBBB-774C-F81D-9D3FCC88A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04850"/>
            <a:ext cx="6848475"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5267" name="Rectangle 2">
            <a:extLst>
              <a:ext uri="{FF2B5EF4-FFF2-40B4-BE49-F238E27FC236}">
                <a16:creationId xmlns:a16="http://schemas.microsoft.com/office/drawing/2014/main" id="{F7F115ED-221D-9C56-51F8-0F81A5F8CDB3}"/>
              </a:ext>
            </a:extLst>
          </p:cNvPr>
          <p:cNvSpPr>
            <a:spLocks noGrp="1" noChangeArrowheads="1"/>
          </p:cNvSpPr>
          <p:nvPr>
            <p:ph type="title"/>
          </p:nvPr>
        </p:nvSpPr>
        <p:spPr>
          <a:xfrm>
            <a:off x="455613" y="1588"/>
            <a:ext cx="8232775" cy="447675"/>
          </a:xfrm>
        </p:spPr>
        <p:txBody>
          <a:bodyPr rIns="116994"/>
          <a:lstStyle/>
          <a:p>
            <a:pPr marL="39688" indent="0" eaLnBrk="1" hangingPunct="1"/>
            <a:r>
              <a:rPr lang="en-US" altLang="en-US" sz="2500"/>
              <a:t>2cd UN Atoms For Peace Conference, Geneva 1958.</a:t>
            </a:r>
          </a:p>
        </p:txBody>
      </p:sp>
      <p:sp>
        <p:nvSpPr>
          <p:cNvPr id="395268" name="Rectangle 3">
            <a:extLst>
              <a:ext uri="{FF2B5EF4-FFF2-40B4-BE49-F238E27FC236}">
                <a16:creationId xmlns:a16="http://schemas.microsoft.com/office/drawing/2014/main" id="{CA2CC17E-17B0-E5DB-7B76-5C37CC86EC23}"/>
              </a:ext>
            </a:extLst>
          </p:cNvPr>
          <p:cNvSpPr>
            <a:spLocks noGrp="1" noChangeArrowheads="1"/>
          </p:cNvSpPr>
          <p:nvPr>
            <p:ph type="body" idx="1"/>
          </p:nvPr>
        </p:nvSpPr>
        <p:spPr>
          <a:xfrm>
            <a:off x="1776413" y="6286500"/>
            <a:ext cx="5768975" cy="509588"/>
          </a:xfrm>
        </p:spPr>
        <p:txBody>
          <a:bodyPr rIns="116994"/>
          <a:lstStyle/>
          <a:p>
            <a:pPr marL="0" indent="0" eaLnBrk="1" hangingPunct="1">
              <a:buFont typeface="Arial" panose="020B0604020202020204" pitchFamily="34" charset="0"/>
              <a:buNone/>
            </a:pPr>
            <a:r>
              <a:rPr lang="en-US" altLang="en-US" sz="1300"/>
              <a:t>SIM-8, one of the simulator stellarators (w/ e-beam) used in demonstrations at the 2cd Atoms-For-Peace Conference, Geneva (1958)</a:t>
            </a:r>
          </a:p>
        </p:txBody>
      </p:sp>
      <p:sp>
        <p:nvSpPr>
          <p:cNvPr id="44036" name="Line 4">
            <a:extLst>
              <a:ext uri="{FF2B5EF4-FFF2-40B4-BE49-F238E27FC236}">
                <a16:creationId xmlns:a16="http://schemas.microsoft.com/office/drawing/2014/main" id="{1506A0B2-A912-1E40-8C0B-115EB208BBD9}"/>
              </a:ext>
            </a:extLst>
          </p:cNvPr>
          <p:cNvSpPr>
            <a:spLocks noChangeShapeType="1"/>
          </p:cNvSpPr>
          <p:nvPr/>
        </p:nvSpPr>
        <p:spPr bwMode="auto">
          <a:xfrm>
            <a:off x="314325" y="487363"/>
            <a:ext cx="8520113" cy="1587"/>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1">
            <a:extLst>
              <a:ext uri="{FF2B5EF4-FFF2-40B4-BE49-F238E27FC236}">
                <a16:creationId xmlns:a16="http://schemas.microsoft.com/office/drawing/2014/main" id="{E89CC13A-9FF9-9359-07D1-2165D066B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69925"/>
            <a:ext cx="6297613"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6290" name="Text Box 2">
            <a:extLst>
              <a:ext uri="{FF2B5EF4-FFF2-40B4-BE49-F238E27FC236}">
                <a16:creationId xmlns:a16="http://schemas.microsoft.com/office/drawing/2014/main" id="{5C2D6F39-5769-020E-1AB6-14AA520684E9}"/>
              </a:ext>
            </a:extLst>
          </p:cNvPr>
          <p:cNvSpPr txBox="1">
            <a:spLocks noChangeArrowheads="1"/>
          </p:cNvSpPr>
          <p:nvPr/>
        </p:nvSpPr>
        <p:spPr bwMode="auto">
          <a:xfrm>
            <a:off x="7489825" y="6245225"/>
            <a:ext cx="25876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5B0D0E77-9FED-5C41-AFCA-8B8C2FA2F6C0}" type="slidenum">
              <a:rPr lang="en-US" altLang="en-US" sz="1300">
                <a:cs typeface="Arial" panose="020B0604020202020204" pitchFamily="34" charset="0"/>
              </a:rPr>
              <a:pPr algn="ctr" eaLnBrk="1" hangingPunct="1">
                <a:spcBef>
                  <a:spcPct val="0"/>
                </a:spcBef>
                <a:buSzTx/>
                <a:buFontTx/>
                <a:buNone/>
              </a:pPr>
              <a:t>11</a:t>
            </a:fld>
            <a:endParaRPr lang="en-US" altLang="en-US" sz="1300">
              <a:cs typeface="Arial" panose="020B0604020202020204" pitchFamily="34" charset="0"/>
            </a:endParaRPr>
          </a:p>
        </p:txBody>
      </p:sp>
      <p:sp>
        <p:nvSpPr>
          <p:cNvPr id="396291" name="Rectangle 3">
            <a:extLst>
              <a:ext uri="{FF2B5EF4-FFF2-40B4-BE49-F238E27FC236}">
                <a16:creationId xmlns:a16="http://schemas.microsoft.com/office/drawing/2014/main" id="{C35FD0F7-5062-FC69-D15B-1EFA09236CCD}"/>
              </a:ext>
            </a:extLst>
          </p:cNvPr>
          <p:cNvSpPr>
            <a:spLocks noGrp="1" noChangeArrowheads="1"/>
          </p:cNvSpPr>
          <p:nvPr>
            <p:ph type="title"/>
          </p:nvPr>
        </p:nvSpPr>
        <p:spPr>
          <a:xfrm>
            <a:off x="231775" y="1588"/>
            <a:ext cx="8680450" cy="590550"/>
          </a:xfrm>
        </p:spPr>
        <p:txBody>
          <a:bodyPr rIns="116994"/>
          <a:lstStyle/>
          <a:p>
            <a:pPr marL="39688" indent="0" eaLnBrk="1" hangingPunct="1"/>
            <a:r>
              <a:rPr lang="en-US" altLang="en-US" sz="3400"/>
              <a:t>Spitzer</a:t>
            </a:r>
            <a:r>
              <a:rPr lang="ja-JP" altLang="en-US" sz="3400"/>
              <a:t>’</a:t>
            </a:r>
            <a:r>
              <a:rPr lang="en-US" altLang="ja-JP" sz="3400"/>
              <a:t>s Original May 12, 1951 Proposal</a:t>
            </a:r>
            <a:endParaRPr lang="en-US" altLang="en-US" sz="3400"/>
          </a:p>
        </p:txBody>
      </p:sp>
      <p:sp>
        <p:nvSpPr>
          <p:cNvPr id="396292" name="Rectangle 4">
            <a:extLst>
              <a:ext uri="{FF2B5EF4-FFF2-40B4-BE49-F238E27FC236}">
                <a16:creationId xmlns:a16="http://schemas.microsoft.com/office/drawing/2014/main" id="{1BEAE9C9-EE5D-ECE5-1D50-44F83A09AAE9}"/>
              </a:ext>
            </a:extLst>
          </p:cNvPr>
          <p:cNvSpPr>
            <a:spLocks noGrp="1" noChangeArrowheads="1"/>
          </p:cNvSpPr>
          <p:nvPr>
            <p:ph type="body" idx="1"/>
          </p:nvPr>
        </p:nvSpPr>
        <p:spPr>
          <a:xfrm>
            <a:off x="106363" y="4081463"/>
            <a:ext cx="2519362" cy="2500312"/>
          </a:xfrm>
        </p:spPr>
        <p:txBody>
          <a:bodyPr rIns="116994"/>
          <a:lstStyle/>
          <a:p>
            <a:pPr eaLnBrk="1" hangingPunct="1"/>
            <a:r>
              <a:rPr lang="en-US" altLang="en-US" sz="1000">
                <a:latin typeface="Helvetica" pitchFamily="2" charset="0"/>
                <a:sym typeface="Helvetica" pitchFamily="2" charset="0"/>
              </a:rPr>
              <a:t>July 23 reprint of original May 12, 1951 proposal </a:t>
            </a:r>
          </a:p>
          <a:p>
            <a:pPr eaLnBrk="1" hangingPunct="1"/>
            <a:endParaRPr lang="en-US" altLang="en-US" sz="1000">
              <a:latin typeface="Helvetica" pitchFamily="2" charset="0"/>
              <a:sym typeface="Helvetica" pitchFamily="2" charset="0"/>
            </a:endParaRPr>
          </a:p>
          <a:p>
            <a:pPr eaLnBrk="1" hangingPunct="1"/>
            <a:r>
              <a:rPr lang="en-US" altLang="en-US" sz="1000"/>
              <a:t>All early PM-S reports available online:</a:t>
            </a:r>
          </a:p>
          <a:p>
            <a:pPr eaLnBrk="1" hangingPunct="1"/>
            <a:r>
              <a:rPr lang="en-US" altLang="en-US" sz="1000" u="sng">
                <a:latin typeface="Helvetica" pitchFamily="2" charset="0"/>
                <a:sym typeface="Helvetica" pitchFamily="2" charset="0"/>
                <a:hlinkClick r:id="rId3"/>
              </a:rPr>
              <a:t>http://findingaids.princeton.edu/collections/PPL001/c0001</a:t>
            </a:r>
            <a:endParaRPr lang="en-US" altLang="en-US" sz="1000">
              <a:latin typeface="Helvetica" pitchFamily="2" charset="0"/>
              <a:sym typeface="Helvetica" pitchFamily="2" charset="0"/>
            </a:endParaRPr>
          </a:p>
          <a:p>
            <a:pPr eaLnBrk="1" hangingPunct="1"/>
            <a:r>
              <a:rPr lang="en-US" altLang="en-US" sz="1000" u="sng">
                <a:latin typeface="Helvetica" pitchFamily="2" charset="0"/>
                <a:sym typeface="Helvetica" pitchFamily="2" charset="0"/>
                <a:hlinkClick r:id="rId4"/>
              </a:rPr>
              <a:t>http://diglib.princeton.edu/pdfs/PPL001/c0002.pdf</a:t>
            </a:r>
            <a:endParaRPr lang="en-US" altLang="en-US" sz="1000">
              <a:latin typeface="Helvetica" pitchFamily="2" charset="0"/>
              <a:sym typeface="Helvetica" pitchFamily="2" charset="0"/>
            </a:endParaRPr>
          </a:p>
          <a:p>
            <a:pPr eaLnBrk="1" hangingPunct="1"/>
            <a:r>
              <a:rPr lang="en-US" altLang="en-US" sz="1000" u="sng">
                <a:latin typeface="Helvetica" pitchFamily="2" charset="0"/>
                <a:sym typeface="Helvetica" pitchFamily="2" charset="0"/>
                <a:hlinkClick r:id="rId5"/>
              </a:rPr>
              <a:t>http://library.pppl.gov/</a:t>
            </a:r>
            <a:endParaRPr lang="en-US" altLang="en-US" sz="1000">
              <a:latin typeface="Helvetica" pitchFamily="2" charset="0"/>
              <a:sym typeface="Helvetica" pitchFamily="2" charset="0"/>
            </a:endParaRPr>
          </a:p>
          <a:p>
            <a:pPr eaLnBrk="1" hangingPunct="1"/>
            <a:r>
              <a:rPr lang="en-US" altLang="en-US" sz="1000">
                <a:latin typeface="Helvetica" pitchFamily="2" charset="0"/>
                <a:sym typeface="Helvetica" pitchFamily="2" charset="0"/>
              </a:rPr>
              <a:t>(large PDFs &gt; 100MB)</a:t>
            </a:r>
          </a:p>
        </p:txBody>
      </p:sp>
      <p:sp>
        <p:nvSpPr>
          <p:cNvPr id="40965" name="Line 5">
            <a:extLst>
              <a:ext uri="{FF2B5EF4-FFF2-40B4-BE49-F238E27FC236}">
                <a16:creationId xmlns:a16="http://schemas.microsoft.com/office/drawing/2014/main" id="{8A9E861E-89B4-9838-415B-0C04B132E79B}"/>
              </a:ext>
            </a:extLst>
          </p:cNvPr>
          <p:cNvSpPr>
            <a:spLocks noChangeShapeType="1"/>
          </p:cNvSpPr>
          <p:nvPr/>
        </p:nvSpPr>
        <p:spPr bwMode="auto">
          <a:xfrm>
            <a:off x="314325" y="577850"/>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1">
            <a:extLst>
              <a:ext uri="{FF2B5EF4-FFF2-40B4-BE49-F238E27FC236}">
                <a16:creationId xmlns:a16="http://schemas.microsoft.com/office/drawing/2014/main" id="{310A3CE4-D403-549F-6C2C-85B6D0456B0C}"/>
              </a:ext>
            </a:extLst>
          </p:cNvPr>
          <p:cNvSpPr>
            <a:spLocks noGrp="1" noChangeArrowheads="1"/>
          </p:cNvSpPr>
          <p:nvPr>
            <p:ph type="title"/>
          </p:nvPr>
        </p:nvSpPr>
        <p:spPr>
          <a:xfrm>
            <a:off x="455613" y="1588"/>
            <a:ext cx="8232775" cy="536575"/>
          </a:xfrm>
        </p:spPr>
        <p:txBody>
          <a:bodyPr rIns="116994"/>
          <a:lstStyle/>
          <a:p>
            <a:pPr marL="39688" indent="0" eaLnBrk="1" hangingPunct="1"/>
            <a:r>
              <a:rPr lang="en-US" altLang="en-US" sz="2500"/>
              <a:t>July 1, 1951 Project Matterhorn Begins</a:t>
            </a:r>
          </a:p>
        </p:txBody>
      </p:sp>
      <p:sp>
        <p:nvSpPr>
          <p:cNvPr id="397314" name="Rectangle 2">
            <a:extLst>
              <a:ext uri="{FF2B5EF4-FFF2-40B4-BE49-F238E27FC236}">
                <a16:creationId xmlns:a16="http://schemas.microsoft.com/office/drawing/2014/main" id="{B234A6EE-E238-B48C-AB92-82711A0A094F}"/>
              </a:ext>
            </a:extLst>
          </p:cNvPr>
          <p:cNvSpPr>
            <a:spLocks noGrp="1" noChangeArrowheads="1"/>
          </p:cNvSpPr>
          <p:nvPr>
            <p:ph type="body" idx="1"/>
          </p:nvPr>
        </p:nvSpPr>
        <p:spPr>
          <a:xfrm>
            <a:off x="125413" y="857250"/>
            <a:ext cx="3875087" cy="3562350"/>
          </a:xfrm>
        </p:spPr>
        <p:txBody>
          <a:bodyPr rIns="116994"/>
          <a:lstStyle/>
          <a:p>
            <a:pPr eaLnBrk="1" hangingPunct="1"/>
            <a:r>
              <a:rPr lang="en-US" altLang="en-US" sz="1700" dirty="0"/>
              <a:t>Two sections:</a:t>
            </a:r>
          </a:p>
          <a:p>
            <a:pPr marL="549275" lvl="1" eaLnBrk="1" hangingPunct="1"/>
            <a:r>
              <a:rPr lang="en-US" altLang="en-US" sz="1700" dirty="0"/>
              <a:t>S: headed by Spitzer, studying the stellarator concept</a:t>
            </a:r>
          </a:p>
          <a:p>
            <a:pPr marL="549275" lvl="1" eaLnBrk="1" hangingPunct="1"/>
            <a:r>
              <a:rPr lang="en-US" altLang="en-US" sz="1700" dirty="0"/>
              <a:t>B: headed by John Wheeler</a:t>
            </a:r>
          </a:p>
          <a:p>
            <a:pPr marL="549275" lvl="1" eaLnBrk="1" hangingPunct="1"/>
            <a:endParaRPr lang="en-US" altLang="en-US" sz="1700" dirty="0"/>
          </a:p>
          <a:p>
            <a:pPr eaLnBrk="1" hangingPunct="1"/>
            <a:r>
              <a:rPr lang="ja-JP" altLang="en-US" sz="1700"/>
              <a:t>“</a:t>
            </a:r>
            <a:r>
              <a:rPr lang="en-US" altLang="ja-JP" sz="1700" dirty="0"/>
              <a:t>Project Matterhorn</a:t>
            </a:r>
            <a:r>
              <a:rPr lang="ja-JP" altLang="en-US" sz="1700"/>
              <a:t>”</a:t>
            </a:r>
            <a:r>
              <a:rPr lang="en-US" altLang="ja-JP" sz="1700" dirty="0"/>
              <a:t> name recommended by Spitzer, because  </a:t>
            </a:r>
            <a:r>
              <a:rPr lang="ja-JP" altLang="en-US" sz="1700"/>
              <a:t>“</a:t>
            </a:r>
            <a:r>
              <a:rPr lang="en-US" altLang="ja-JP" sz="1700" dirty="0"/>
              <a:t>The work at hand seemed difficult, like the ascent of a mountain</a:t>
            </a:r>
            <a:r>
              <a:rPr lang="ja-JP" altLang="en-US" sz="1700"/>
              <a:t>”</a:t>
            </a:r>
            <a:r>
              <a:rPr lang="en-US" altLang="ja-JP" sz="1700" dirty="0"/>
              <a:t>*.</a:t>
            </a:r>
          </a:p>
          <a:p>
            <a:pPr eaLnBrk="1" hangingPunct="1"/>
            <a:r>
              <a:rPr lang="ja-JP" altLang="en-US" sz="1700"/>
              <a:t>“</a:t>
            </a:r>
            <a:r>
              <a:rPr lang="en-US" altLang="ja-JP" sz="1700" dirty="0"/>
              <a:t>Stellarator</a:t>
            </a:r>
            <a:r>
              <a:rPr lang="ja-JP" altLang="en-US" sz="1700"/>
              <a:t>”</a:t>
            </a:r>
            <a:r>
              <a:rPr lang="en-US" altLang="ja-JP" sz="1700" dirty="0"/>
              <a:t> named by Wheeler, “</a:t>
            </a:r>
            <a:r>
              <a:rPr lang="en-US" altLang="ja-JP" sz="1700" dirty="0">
                <a:latin typeface="Helvetica" pitchFamily="2" charset="0"/>
                <a:sym typeface="Helvetica" pitchFamily="2" charset="0"/>
              </a:rPr>
              <a:t>a star generator”</a:t>
            </a:r>
            <a:endParaRPr lang="en-US" altLang="en-US" sz="1700" dirty="0"/>
          </a:p>
        </p:txBody>
      </p:sp>
      <p:sp>
        <p:nvSpPr>
          <p:cNvPr id="397315" name="Rectangle 3">
            <a:extLst>
              <a:ext uri="{FF2B5EF4-FFF2-40B4-BE49-F238E27FC236}">
                <a16:creationId xmlns:a16="http://schemas.microsoft.com/office/drawing/2014/main" id="{CE6B3848-C9A3-203E-FEC4-C6CAE7674734}"/>
              </a:ext>
            </a:extLst>
          </p:cNvPr>
          <p:cNvSpPr>
            <a:spLocks/>
          </p:cNvSpPr>
          <p:nvPr/>
        </p:nvSpPr>
        <p:spPr bwMode="auto">
          <a:xfrm>
            <a:off x="98425" y="6653213"/>
            <a:ext cx="11334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700">
                <a:cs typeface="Arial" panose="020B0604020202020204" pitchFamily="34" charset="0"/>
              </a:rPr>
              <a:t>*Tanner, Project Matterhorn</a:t>
            </a:r>
          </a:p>
        </p:txBody>
      </p:sp>
      <p:sp>
        <p:nvSpPr>
          <p:cNvPr id="41988" name="Line 4">
            <a:extLst>
              <a:ext uri="{FF2B5EF4-FFF2-40B4-BE49-F238E27FC236}">
                <a16:creationId xmlns:a16="http://schemas.microsoft.com/office/drawing/2014/main" id="{5B3D3D41-F58D-291B-587D-9461FAEFB17C}"/>
              </a:ext>
            </a:extLst>
          </p:cNvPr>
          <p:cNvSpPr>
            <a:spLocks noChangeShapeType="1"/>
          </p:cNvSpPr>
          <p:nvPr/>
        </p:nvSpPr>
        <p:spPr bwMode="auto">
          <a:xfrm>
            <a:off x="314325" y="469900"/>
            <a:ext cx="8520113" cy="1588"/>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
        <p:nvSpPr>
          <p:cNvPr id="397317" name="Rectangle 5">
            <a:extLst>
              <a:ext uri="{FF2B5EF4-FFF2-40B4-BE49-F238E27FC236}">
                <a16:creationId xmlns:a16="http://schemas.microsoft.com/office/drawing/2014/main" id="{AA0AB09F-6EA7-138B-075F-8DADCD15E020}"/>
              </a:ext>
            </a:extLst>
          </p:cNvPr>
          <p:cNvSpPr>
            <a:spLocks/>
          </p:cNvSpPr>
          <p:nvPr/>
        </p:nvSpPr>
        <p:spPr bwMode="auto">
          <a:xfrm>
            <a:off x="268288" y="4518025"/>
            <a:ext cx="46069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700">
                <a:cs typeface="Arial" panose="020B0604020202020204" pitchFamily="34" charset="0"/>
              </a:rPr>
              <a:t>A serious mountain climber:</a:t>
            </a:r>
          </a:p>
          <a:p>
            <a:pPr eaLnBrk="1" hangingPunct="1">
              <a:spcBef>
                <a:spcPct val="0"/>
              </a:spcBef>
              <a:buSzTx/>
              <a:buFontTx/>
              <a:buNone/>
            </a:pPr>
            <a:endParaRPr lang="en-US" altLang="en-US" sz="1700">
              <a:cs typeface="Arial" panose="020B0604020202020204" pitchFamily="34" charset="0"/>
            </a:endParaRPr>
          </a:p>
          <a:p>
            <a:pPr eaLnBrk="1" hangingPunct="1">
              <a:spcBef>
                <a:spcPct val="0"/>
              </a:spcBef>
              <a:buSzTx/>
              <a:buFontTx/>
              <a:buNone/>
            </a:pPr>
            <a:r>
              <a:rPr lang="en-US" altLang="en-US" sz="1700">
                <a:cs typeface="Arial" panose="020B0604020202020204" pitchFamily="34" charset="0"/>
              </a:rPr>
              <a:t>The American Alpine Club annually awards the Lyman Spitzer Cutting Edge Climbing Award.</a:t>
            </a:r>
          </a:p>
          <a:p>
            <a:pPr eaLnBrk="1" hangingPunct="1">
              <a:spcBef>
                <a:spcPct val="0"/>
              </a:spcBef>
              <a:buSzTx/>
              <a:buFontTx/>
              <a:buNone/>
            </a:pPr>
            <a:endParaRPr lang="en-US" altLang="en-US" sz="1700">
              <a:cs typeface="Arial" panose="020B0604020202020204" pitchFamily="34" charset="0"/>
            </a:endParaRPr>
          </a:p>
          <a:p>
            <a:pPr eaLnBrk="1" hangingPunct="1">
              <a:spcBef>
                <a:spcPct val="0"/>
              </a:spcBef>
              <a:buSzTx/>
              <a:buFontTx/>
              <a:buNone/>
            </a:pPr>
            <a:r>
              <a:rPr lang="en-US" altLang="en-US" sz="1700">
                <a:cs typeface="Arial" panose="020B0604020202020204" pitchFamily="34" charset="0"/>
              </a:rPr>
              <a:t>Lyman Spitzer, Jr. once climbed the outside of the Graduate College tower...</a:t>
            </a:r>
          </a:p>
        </p:txBody>
      </p:sp>
      <p:pic>
        <p:nvPicPr>
          <p:cNvPr id="397318" name="Picture 6">
            <a:extLst>
              <a:ext uri="{FF2B5EF4-FFF2-40B4-BE49-F238E27FC236}">
                <a16:creationId xmlns:a16="http://schemas.microsoft.com/office/drawing/2014/main" id="{AFE71EA2-EA27-BAC5-0D48-C11F2FA4B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506413"/>
            <a:ext cx="3670300" cy="634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Slide Number Placeholder 3">
            <a:extLst>
              <a:ext uri="{FF2B5EF4-FFF2-40B4-BE49-F238E27FC236}">
                <a16:creationId xmlns:a16="http://schemas.microsoft.com/office/drawing/2014/main" id="{89DEB79E-2676-650F-049D-0AB8399A7D0A}"/>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7FED18E8-AA9A-8947-8AB1-8E40065528F8}" type="slidenum">
              <a:rPr lang="en-US" altLang="en-US" sz="1300" smtClean="0"/>
              <a:pPr>
                <a:spcBef>
                  <a:spcPct val="0"/>
                </a:spcBef>
                <a:buSzTx/>
                <a:buFontTx/>
                <a:buNone/>
              </a:pPr>
              <a:t>13</a:t>
            </a:fld>
            <a:endParaRPr lang="en-US" altLang="en-US" sz="1300"/>
          </a:p>
        </p:txBody>
      </p:sp>
      <p:sp>
        <p:nvSpPr>
          <p:cNvPr id="399362" name="Rectangle 1">
            <a:extLst>
              <a:ext uri="{FF2B5EF4-FFF2-40B4-BE49-F238E27FC236}">
                <a16:creationId xmlns:a16="http://schemas.microsoft.com/office/drawing/2014/main" id="{E397BAC2-3D5A-3521-EBBB-AD16B4D6F3F2}"/>
              </a:ext>
            </a:extLst>
          </p:cNvPr>
          <p:cNvSpPr>
            <a:spLocks noGrp="1" noChangeArrowheads="1"/>
          </p:cNvSpPr>
          <p:nvPr>
            <p:ph type="title"/>
          </p:nvPr>
        </p:nvSpPr>
        <p:spPr>
          <a:xfrm>
            <a:off x="455613" y="-23813"/>
            <a:ext cx="8232775" cy="731838"/>
          </a:xfrm>
        </p:spPr>
        <p:txBody>
          <a:bodyPr rIns="116994"/>
          <a:lstStyle/>
          <a:p>
            <a:pPr marL="39688" indent="0" eaLnBrk="1" hangingPunct="1"/>
            <a:r>
              <a:rPr lang="en-US" altLang="en-US" sz="3400"/>
              <a:t>Spitzer</a:t>
            </a:r>
            <a:r>
              <a:rPr lang="ja-JP" altLang="en-US" sz="3400"/>
              <a:t>’</a:t>
            </a:r>
            <a:r>
              <a:rPr lang="en-US" altLang="ja-JP" sz="3400"/>
              <a:t>s Model-A Stellarator</a:t>
            </a:r>
            <a:endParaRPr lang="en-US" altLang="en-US" sz="3400"/>
          </a:p>
        </p:txBody>
      </p:sp>
      <p:sp>
        <p:nvSpPr>
          <p:cNvPr id="399363" name="Rectangle 2">
            <a:extLst>
              <a:ext uri="{FF2B5EF4-FFF2-40B4-BE49-F238E27FC236}">
                <a16:creationId xmlns:a16="http://schemas.microsoft.com/office/drawing/2014/main" id="{2DB58EDB-7004-464F-2694-8F0FEEFE47E1}"/>
              </a:ext>
            </a:extLst>
          </p:cNvPr>
          <p:cNvSpPr>
            <a:spLocks noGrp="1" noChangeArrowheads="1"/>
          </p:cNvSpPr>
          <p:nvPr>
            <p:ph type="body" idx="1"/>
          </p:nvPr>
        </p:nvSpPr>
        <p:spPr>
          <a:xfrm>
            <a:off x="106363" y="5705475"/>
            <a:ext cx="8931275" cy="1116013"/>
          </a:xfrm>
        </p:spPr>
        <p:txBody>
          <a:bodyPr rIns="116994"/>
          <a:lstStyle/>
          <a:p>
            <a:pPr eaLnBrk="1" hangingPunct="1"/>
            <a:r>
              <a:rPr lang="en-US" altLang="en-US" sz="800"/>
              <a:t>Operated in early 1953, as figure-8 or racetrack.  Showed that figure 8 could make plasmas much more easily (at lower voltage &amp; field).</a:t>
            </a:r>
          </a:p>
          <a:p>
            <a:pPr eaLnBrk="1" hangingPunct="1"/>
            <a:r>
              <a:rPr lang="en-US" altLang="en-US" sz="800"/>
              <a:t>Spitzer and his friend Prof. Martin Schwarzchild (both theorists) wound copper coils by hand, while sitting on the floor of </a:t>
            </a:r>
            <a:r>
              <a:rPr lang="ja-JP" altLang="en-US" sz="800"/>
              <a:t>“</a:t>
            </a:r>
            <a:r>
              <a:rPr lang="en-US" altLang="ja-JP" sz="800"/>
              <a:t>rabbit hutch</a:t>
            </a:r>
            <a:r>
              <a:rPr lang="ja-JP" altLang="en-US" sz="800"/>
              <a:t>”</a:t>
            </a:r>
            <a:r>
              <a:rPr lang="en-US" altLang="ja-JP" sz="800"/>
              <a:t> on Forrestal campus (formerly Rockefeller Inst. for Medical Research).  Tanner, </a:t>
            </a:r>
            <a:r>
              <a:rPr lang="ja-JP" altLang="en-US" sz="800"/>
              <a:t>“</a:t>
            </a:r>
            <a:r>
              <a:rPr lang="en-US" altLang="ja-JP" sz="800"/>
              <a:t>Project Matterhorn</a:t>
            </a:r>
            <a:r>
              <a:rPr lang="ja-JP" altLang="en-US" sz="800"/>
              <a:t>”</a:t>
            </a:r>
            <a:r>
              <a:rPr lang="en-US" altLang="ja-JP" sz="800"/>
              <a:t>: Model-A fabricated under direction of Profs. C.H. Willis (chief engineer for Model-A &amp; B) and N. Mather.</a:t>
            </a:r>
          </a:p>
          <a:p>
            <a:pPr eaLnBrk="1" hangingPunct="1"/>
            <a:r>
              <a:rPr lang="en-US" altLang="en-US" sz="800"/>
              <a:t>Hired Prof. James Van Allen to run experimental program, 1953-1954.  Mel Gotlieb came in 1954</a:t>
            </a:r>
          </a:p>
          <a:p>
            <a:pPr eaLnBrk="1" hangingPunct="1"/>
            <a:r>
              <a:rPr lang="en-US" altLang="en-US" sz="800"/>
              <a:t>This picture in 1983, just before donated to the Smithsonian.</a:t>
            </a:r>
          </a:p>
        </p:txBody>
      </p:sp>
      <p:sp>
        <p:nvSpPr>
          <p:cNvPr id="399364" name="Text Box 3">
            <a:extLst>
              <a:ext uri="{FF2B5EF4-FFF2-40B4-BE49-F238E27FC236}">
                <a16:creationId xmlns:a16="http://schemas.microsoft.com/office/drawing/2014/main" id="{A406A811-B54B-110B-F277-0AA06E1B82A3}"/>
              </a:ext>
            </a:extLst>
          </p:cNvPr>
          <p:cNvSpPr txBox="1">
            <a:spLocks noChangeArrowheads="1"/>
          </p:cNvSpPr>
          <p:nvPr/>
        </p:nvSpPr>
        <p:spPr bwMode="auto">
          <a:xfrm>
            <a:off x="8891588" y="6584950"/>
            <a:ext cx="1698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4C07D0F7-F858-CC48-9319-9BC556C8C95A}" type="slidenum">
              <a:rPr lang="en-US" altLang="en-US" sz="1300">
                <a:cs typeface="Arial" panose="020B0604020202020204" pitchFamily="34" charset="0"/>
              </a:rPr>
              <a:pPr algn="ctr" eaLnBrk="1" hangingPunct="1">
                <a:spcBef>
                  <a:spcPct val="0"/>
                </a:spcBef>
                <a:buSzTx/>
                <a:buFontTx/>
                <a:buNone/>
              </a:pPr>
              <a:t>13</a:t>
            </a:fld>
            <a:endParaRPr lang="en-US" altLang="en-US" sz="1300">
              <a:cs typeface="Arial" panose="020B0604020202020204" pitchFamily="34" charset="0"/>
            </a:endParaRPr>
          </a:p>
        </p:txBody>
      </p:sp>
      <p:pic>
        <p:nvPicPr>
          <p:cNvPr id="399365" name="Picture 4">
            <a:extLst>
              <a:ext uri="{FF2B5EF4-FFF2-40B4-BE49-F238E27FC236}">
                <a16:creationId xmlns:a16="http://schemas.microsoft.com/office/drawing/2014/main" id="{02B0AC87-7129-060A-904C-9D8AE073D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650" y="660400"/>
            <a:ext cx="664845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3" name="Line 5">
            <a:extLst>
              <a:ext uri="{FF2B5EF4-FFF2-40B4-BE49-F238E27FC236}">
                <a16:creationId xmlns:a16="http://schemas.microsoft.com/office/drawing/2014/main" id="{BFF57F5A-CF10-2E32-9EAF-C799E9543464}"/>
              </a:ext>
            </a:extLst>
          </p:cNvPr>
          <p:cNvSpPr>
            <a:spLocks noChangeShapeType="1"/>
          </p:cNvSpPr>
          <p:nvPr/>
        </p:nvSpPr>
        <p:spPr bwMode="auto">
          <a:xfrm>
            <a:off x="314325" y="595313"/>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Slide Number Placeholder 3">
            <a:extLst>
              <a:ext uri="{FF2B5EF4-FFF2-40B4-BE49-F238E27FC236}">
                <a16:creationId xmlns:a16="http://schemas.microsoft.com/office/drawing/2014/main" id="{59B1CFAC-2087-1A25-E0ED-EF9D22A7901B}"/>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0A65467C-E73A-834E-A852-619F59EB0DF6}" type="slidenum">
              <a:rPr lang="en-US" altLang="en-US" sz="1300" smtClean="0"/>
              <a:pPr>
                <a:spcBef>
                  <a:spcPct val="0"/>
                </a:spcBef>
                <a:buSzTx/>
                <a:buFontTx/>
                <a:buNone/>
              </a:pPr>
              <a:t>14</a:t>
            </a:fld>
            <a:endParaRPr lang="en-US" altLang="en-US" sz="1300"/>
          </a:p>
        </p:txBody>
      </p:sp>
      <p:pic>
        <p:nvPicPr>
          <p:cNvPr id="401410" name="Picture 1">
            <a:extLst>
              <a:ext uri="{FF2B5EF4-FFF2-40B4-BE49-F238E27FC236}">
                <a16:creationId xmlns:a16="http://schemas.microsoft.com/office/drawing/2014/main" id="{FA27ACAF-A4FB-A210-07EC-59887FBBF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04850"/>
            <a:ext cx="6848475"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1411" name="Rectangle 2">
            <a:extLst>
              <a:ext uri="{FF2B5EF4-FFF2-40B4-BE49-F238E27FC236}">
                <a16:creationId xmlns:a16="http://schemas.microsoft.com/office/drawing/2014/main" id="{4A37BCAD-3F61-0720-7925-023BC37972B7}"/>
              </a:ext>
            </a:extLst>
          </p:cNvPr>
          <p:cNvSpPr>
            <a:spLocks noGrp="1" noChangeArrowheads="1"/>
          </p:cNvSpPr>
          <p:nvPr>
            <p:ph type="title"/>
          </p:nvPr>
        </p:nvSpPr>
        <p:spPr>
          <a:xfrm>
            <a:off x="455613" y="1588"/>
            <a:ext cx="8232775" cy="447675"/>
          </a:xfrm>
        </p:spPr>
        <p:txBody>
          <a:bodyPr rIns="116994"/>
          <a:lstStyle/>
          <a:p>
            <a:pPr marL="39688" indent="0" eaLnBrk="1" hangingPunct="1"/>
            <a:r>
              <a:rPr lang="en-US" altLang="en-US" sz="2500"/>
              <a:t>2cd UN Atoms For Peace Conference, Geneva 1958.</a:t>
            </a:r>
          </a:p>
        </p:txBody>
      </p:sp>
      <p:sp>
        <p:nvSpPr>
          <p:cNvPr id="401412" name="Rectangle 3">
            <a:extLst>
              <a:ext uri="{FF2B5EF4-FFF2-40B4-BE49-F238E27FC236}">
                <a16:creationId xmlns:a16="http://schemas.microsoft.com/office/drawing/2014/main" id="{A5C5E9AB-D059-CF36-A5A1-73726E846C26}"/>
              </a:ext>
            </a:extLst>
          </p:cNvPr>
          <p:cNvSpPr>
            <a:spLocks noGrp="1" noChangeArrowheads="1"/>
          </p:cNvSpPr>
          <p:nvPr>
            <p:ph type="body" idx="1"/>
          </p:nvPr>
        </p:nvSpPr>
        <p:spPr>
          <a:xfrm>
            <a:off x="1776413" y="6286500"/>
            <a:ext cx="5768975" cy="509588"/>
          </a:xfrm>
        </p:spPr>
        <p:txBody>
          <a:bodyPr rIns="116994"/>
          <a:lstStyle/>
          <a:p>
            <a:pPr marL="0" indent="0" eaLnBrk="1" hangingPunct="1">
              <a:buFont typeface="Arial" panose="020B0604020202020204" pitchFamily="34" charset="0"/>
              <a:buNone/>
            </a:pPr>
            <a:r>
              <a:rPr lang="en-US" altLang="en-US" sz="1300"/>
              <a:t>SIM-8, one of the simulator stellarators (w/ e-beam) used in demonstrations at the 2cd Atoms-For-Peace Conference, Geneva (1958)</a:t>
            </a:r>
          </a:p>
        </p:txBody>
      </p:sp>
      <p:sp>
        <p:nvSpPr>
          <p:cNvPr id="44036" name="Line 4">
            <a:extLst>
              <a:ext uri="{FF2B5EF4-FFF2-40B4-BE49-F238E27FC236}">
                <a16:creationId xmlns:a16="http://schemas.microsoft.com/office/drawing/2014/main" id="{9DBC851C-D862-4003-3201-79B70B8DDE09}"/>
              </a:ext>
            </a:extLst>
          </p:cNvPr>
          <p:cNvSpPr>
            <a:spLocks noChangeShapeType="1"/>
          </p:cNvSpPr>
          <p:nvPr/>
        </p:nvSpPr>
        <p:spPr bwMode="auto">
          <a:xfrm>
            <a:off x="314325" y="487363"/>
            <a:ext cx="8520113" cy="1587"/>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wire with red and blue lines&#10;&#10;Description automatically generated">
            <a:extLst>
              <a:ext uri="{FF2B5EF4-FFF2-40B4-BE49-F238E27FC236}">
                <a16:creationId xmlns:a16="http://schemas.microsoft.com/office/drawing/2014/main" id="{E9F5437F-4505-E8F2-A820-1F1EE5D4DB68}"/>
              </a:ext>
            </a:extLst>
          </p:cNvPr>
          <p:cNvPicPr>
            <a:picLocks noChangeAspect="1"/>
          </p:cNvPicPr>
          <p:nvPr/>
        </p:nvPicPr>
        <p:blipFill>
          <a:blip r:embed="rId2"/>
          <a:stretch>
            <a:fillRect/>
          </a:stretch>
        </p:blipFill>
        <p:spPr>
          <a:xfrm>
            <a:off x="878569" y="860141"/>
            <a:ext cx="7086600" cy="2340259"/>
          </a:xfrm>
          <a:prstGeom prst="rect">
            <a:avLst/>
          </a:prstGeom>
        </p:spPr>
      </p:pic>
      <p:sp>
        <p:nvSpPr>
          <p:cNvPr id="2" name="Slide Number Placeholder 3">
            <a:extLst>
              <a:ext uri="{FF2B5EF4-FFF2-40B4-BE49-F238E27FC236}">
                <a16:creationId xmlns:a16="http://schemas.microsoft.com/office/drawing/2014/main" id="{AFE2AA9D-3B06-7788-C2EA-F03604D98719}"/>
              </a:ext>
            </a:extLst>
          </p:cNvPr>
          <p:cNvSpPr>
            <a:spLocks noGrp="1"/>
          </p:cNvSpPr>
          <p:nvPr>
            <p:ph type="sldNum" sz="quarter" idx="10"/>
          </p:nvPr>
        </p:nvSpPr>
        <p:spPr>
          <a:xfrm>
            <a:off x="8885237" y="6608762"/>
            <a:ext cx="258763" cy="249238"/>
          </a:xfrm>
        </p:spPr>
        <p:txBody>
          <a:bodyPr/>
          <a:lstStyle/>
          <a:p>
            <a:pPr defTabSz="642915" eaLnBrk="1" hangingPunct="1"/>
            <a:fld id="{44AD5B4D-D4B9-9242-8A20-1A5E0BD71258}" type="slidenum">
              <a:rPr lang="en-US" altLang="en-US">
                <a:solidFill>
                  <a:srgbClr val="000000"/>
                </a:solidFill>
                <a:ea typeface="ヒラギノ角ゴ ProN W3" charset="0"/>
              </a:rPr>
              <a:pPr defTabSz="642915" eaLnBrk="1" hangingPunct="1"/>
              <a:t>15</a:t>
            </a:fld>
            <a:endParaRPr lang="en-US" altLang="en-US" dirty="0">
              <a:solidFill>
                <a:srgbClr val="000000"/>
              </a:solidFill>
              <a:ea typeface="ヒラギノ角ゴ ProN W3" charset="0"/>
            </a:endParaRPr>
          </a:p>
        </p:txBody>
      </p:sp>
      <p:sp>
        <p:nvSpPr>
          <p:cNvPr id="88065" name="Rectangle 1">
            <a:extLst>
              <a:ext uri="{FF2B5EF4-FFF2-40B4-BE49-F238E27FC236}">
                <a16:creationId xmlns:a16="http://schemas.microsoft.com/office/drawing/2014/main" id="{6B93DC6D-E1ED-796C-AB10-ED1B55822ECF}"/>
              </a:ext>
            </a:extLst>
          </p:cNvPr>
          <p:cNvSpPr>
            <a:spLocks/>
          </p:cNvSpPr>
          <p:nvPr/>
        </p:nvSpPr>
        <p:spPr bwMode="auto">
          <a:xfrm>
            <a:off x="420811" y="95540"/>
            <a:ext cx="8002117" cy="53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40" bIns="0"/>
          <a:lstStyle>
            <a:lvl1pPr marL="57150">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40182" algn="ctr" defTabSz="642915" eaLnBrk="1" hangingPunct="1"/>
            <a:r>
              <a:rPr lang="en-US" altLang="en-US" sz="3516" b="1" dirty="0">
                <a:solidFill>
                  <a:srgbClr val="0432FF"/>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Magnetic confinement of particles</a:t>
            </a:r>
          </a:p>
        </p:txBody>
      </p:sp>
      <p:sp>
        <p:nvSpPr>
          <p:cNvPr id="88066" name="Line 2">
            <a:extLst>
              <a:ext uri="{FF2B5EF4-FFF2-40B4-BE49-F238E27FC236}">
                <a16:creationId xmlns:a16="http://schemas.microsoft.com/office/drawing/2014/main" id="{BD50745F-39B1-137E-6F95-D10A38ACD2A6}"/>
              </a:ext>
            </a:extLst>
          </p:cNvPr>
          <p:cNvSpPr>
            <a:spLocks noChangeShapeType="1"/>
          </p:cNvSpPr>
          <p:nvPr/>
        </p:nvSpPr>
        <p:spPr bwMode="auto">
          <a:xfrm rot="10800000" flipH="1">
            <a:off x="420811" y="762000"/>
            <a:ext cx="8302377" cy="2232"/>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pic>
        <p:nvPicPr>
          <p:cNvPr id="7" name="Picture 6" descr="A red and black spiral with black text&#10;&#10;Description automatically generated">
            <a:extLst>
              <a:ext uri="{FF2B5EF4-FFF2-40B4-BE49-F238E27FC236}">
                <a16:creationId xmlns:a16="http://schemas.microsoft.com/office/drawing/2014/main" id="{6DB55A33-2FF6-CCCC-B8A5-2601E4A07447}"/>
              </a:ext>
            </a:extLst>
          </p:cNvPr>
          <p:cNvPicPr>
            <a:picLocks noChangeAspect="1"/>
          </p:cNvPicPr>
          <p:nvPr/>
        </p:nvPicPr>
        <p:blipFill>
          <a:blip r:embed="rId3"/>
          <a:stretch>
            <a:fillRect/>
          </a:stretch>
        </p:blipFill>
        <p:spPr>
          <a:xfrm>
            <a:off x="1447800" y="3657600"/>
            <a:ext cx="6019800" cy="3163346"/>
          </a:xfrm>
          <a:prstGeom prst="rect">
            <a:avLst/>
          </a:prstGeom>
        </p:spPr>
      </p:pic>
    </p:spTree>
    <p:extLst>
      <p:ext uri="{BB962C8B-B14F-4D97-AF65-F5344CB8AC3E}">
        <p14:creationId xmlns:p14="http://schemas.microsoft.com/office/powerpoint/2010/main" val="22062166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01" name="Group 13">
            <a:extLst>
              <a:ext uri="{FF2B5EF4-FFF2-40B4-BE49-F238E27FC236}">
                <a16:creationId xmlns:a16="http://schemas.microsoft.com/office/drawing/2014/main" id="{0DFCADF5-1A83-D302-CA02-AA10BC1EA116}"/>
              </a:ext>
            </a:extLst>
          </p:cNvPr>
          <p:cNvGrpSpPr>
            <a:grpSpLocks/>
          </p:cNvGrpSpPr>
          <p:nvPr/>
        </p:nvGrpSpPr>
        <p:grpSpPr bwMode="auto">
          <a:xfrm>
            <a:off x="304800" y="72256"/>
            <a:ext cx="3705821" cy="3280544"/>
            <a:chOff x="0" y="0"/>
            <a:chExt cx="3320" cy="2939"/>
          </a:xfrm>
        </p:grpSpPr>
        <p:sp>
          <p:nvSpPr>
            <p:cNvPr id="89089" name="Line 1">
              <a:extLst>
                <a:ext uri="{FF2B5EF4-FFF2-40B4-BE49-F238E27FC236}">
                  <a16:creationId xmlns:a16="http://schemas.microsoft.com/office/drawing/2014/main" id="{2B9150F7-6AB6-344B-C8E8-A4D1CC71C55C}"/>
                </a:ext>
              </a:extLst>
            </p:cNvPr>
            <p:cNvSpPr>
              <a:spLocks noChangeShapeType="1"/>
            </p:cNvSpPr>
            <p:nvPr/>
          </p:nvSpPr>
          <p:spPr bwMode="auto">
            <a:xfrm flipH="1">
              <a:off x="1012" y="732"/>
              <a:ext cx="544" cy="1432"/>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0" name="Oval 2">
              <a:extLst>
                <a:ext uri="{FF2B5EF4-FFF2-40B4-BE49-F238E27FC236}">
                  <a16:creationId xmlns:a16="http://schemas.microsoft.com/office/drawing/2014/main" id="{21FCA990-C48A-B58D-7E04-12D92885B61D}"/>
                </a:ext>
              </a:extLst>
            </p:cNvPr>
            <p:cNvSpPr>
              <a:spLocks/>
            </p:cNvSpPr>
            <p:nvPr/>
          </p:nvSpPr>
          <p:spPr bwMode="auto">
            <a:xfrm>
              <a:off x="892" y="2120"/>
              <a:ext cx="208" cy="208"/>
            </a:xfrm>
            <a:prstGeom prst="ellipse">
              <a:avLst/>
            </a:prstGeom>
            <a:solidFill>
              <a:srgbClr val="000000"/>
            </a:solidFill>
            <a:ln w="9525" cap="flat">
              <a:solidFill>
                <a:schemeClr val="tx1"/>
              </a:solidFill>
              <a:prstDash val="solid"/>
              <a:round/>
              <a:headEnd type="none" w="med" len="med"/>
              <a:tailEnd type="none" w="med" len="med"/>
            </a:ln>
          </p:spPr>
          <p:txBody>
            <a:bodyPr lIns="0" tIns="0" rIns="0" bIns="0"/>
            <a:lstStyle/>
            <a:p>
              <a:pPr defTabSz="642915" eaLnBrk="1" hangingPunct="1"/>
              <a:endParaRPr lang="en-US" sz="1687">
                <a:ea typeface="ヒラギノ角ゴ ProN W3" charset="0"/>
              </a:endParaRPr>
            </a:p>
          </p:txBody>
        </p:sp>
        <p:sp>
          <p:nvSpPr>
            <p:cNvPr id="89091" name="Oval 3">
              <a:extLst>
                <a:ext uri="{FF2B5EF4-FFF2-40B4-BE49-F238E27FC236}">
                  <a16:creationId xmlns:a16="http://schemas.microsoft.com/office/drawing/2014/main" id="{FC3BA5C9-A1BF-1A10-B960-3054F232C62D}"/>
                </a:ext>
              </a:extLst>
            </p:cNvPr>
            <p:cNvSpPr>
              <a:spLocks/>
            </p:cNvSpPr>
            <p:nvPr/>
          </p:nvSpPr>
          <p:spPr bwMode="auto">
            <a:xfrm>
              <a:off x="1543" y="658"/>
              <a:ext cx="66" cy="67"/>
            </a:xfrm>
            <a:prstGeom prst="ellips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2" name="Line 4">
              <a:extLst>
                <a:ext uri="{FF2B5EF4-FFF2-40B4-BE49-F238E27FC236}">
                  <a16:creationId xmlns:a16="http://schemas.microsoft.com/office/drawing/2014/main" id="{F3ACC8B3-1A85-4892-B2DA-55635C604745}"/>
                </a:ext>
              </a:extLst>
            </p:cNvPr>
            <p:cNvSpPr>
              <a:spLocks noChangeShapeType="1"/>
            </p:cNvSpPr>
            <p:nvPr/>
          </p:nvSpPr>
          <p:spPr bwMode="auto">
            <a:xfrm>
              <a:off x="1614" y="736"/>
              <a:ext cx="579" cy="1421"/>
            </a:xfrm>
            <a:prstGeom prst="line">
              <a:avLst/>
            </a:prstGeom>
            <a:noFill/>
            <a:ln w="19050" cap="flat">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3" name="Oval 5">
              <a:extLst>
                <a:ext uri="{FF2B5EF4-FFF2-40B4-BE49-F238E27FC236}">
                  <a16:creationId xmlns:a16="http://schemas.microsoft.com/office/drawing/2014/main" id="{402DE00F-73E8-8046-58E5-AA7876895107}"/>
                </a:ext>
              </a:extLst>
            </p:cNvPr>
            <p:cNvSpPr>
              <a:spLocks/>
            </p:cNvSpPr>
            <p:nvPr/>
          </p:nvSpPr>
          <p:spPr bwMode="auto">
            <a:xfrm>
              <a:off x="2112" y="2137"/>
              <a:ext cx="208" cy="208"/>
            </a:xfrm>
            <a:prstGeom prst="ellipse">
              <a:avLst/>
            </a:prstGeom>
            <a:noFill/>
            <a:ln w="19050" cap="flat">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4" name="Freeform 6">
              <a:extLst>
                <a:ext uri="{FF2B5EF4-FFF2-40B4-BE49-F238E27FC236}">
                  <a16:creationId xmlns:a16="http://schemas.microsoft.com/office/drawing/2014/main" id="{558B5FE9-5E27-5CE0-761E-6F04F56D3823}"/>
                </a:ext>
              </a:extLst>
            </p:cNvPr>
            <p:cNvSpPr>
              <a:spLocks/>
            </p:cNvSpPr>
            <p:nvPr/>
          </p:nvSpPr>
          <p:spPr bwMode="auto">
            <a:xfrm>
              <a:off x="1108" y="2285"/>
              <a:ext cx="370" cy="80"/>
            </a:xfrm>
            <a:custGeom>
              <a:avLst/>
              <a:gdLst>
                <a:gd name="T0" fmla="*/ 0 w 21600"/>
                <a:gd name="T1" fmla="*/ 0 h 21600"/>
                <a:gd name="T2" fmla="*/ 6646 w 21600"/>
                <a:gd name="T3" fmla="*/ 10800 h 21600"/>
                <a:gd name="T4" fmla="*/ 13957 w 21600"/>
                <a:gd name="T5" fmla="*/ 18514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cubicBezTo>
                    <a:pt x="1080" y="1929"/>
                    <a:pt x="4320" y="7714"/>
                    <a:pt x="6646" y="10800"/>
                  </a:cubicBezTo>
                  <a:cubicBezTo>
                    <a:pt x="8972" y="13886"/>
                    <a:pt x="11465" y="16586"/>
                    <a:pt x="13957" y="18514"/>
                  </a:cubicBezTo>
                  <a:cubicBezTo>
                    <a:pt x="16449" y="20443"/>
                    <a:pt x="20022" y="20829"/>
                    <a:pt x="21600" y="21600"/>
                  </a:cubicBezTo>
                </a:path>
              </a:pathLst>
            </a:cu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5" name="Line 7">
              <a:extLst>
                <a:ext uri="{FF2B5EF4-FFF2-40B4-BE49-F238E27FC236}">
                  <a16:creationId xmlns:a16="http://schemas.microsoft.com/office/drawing/2014/main" id="{12A98C08-6F7D-66B3-C949-2438BF98F0F3}"/>
                </a:ext>
              </a:extLst>
            </p:cNvPr>
            <p:cNvSpPr>
              <a:spLocks noChangeShapeType="1"/>
            </p:cNvSpPr>
            <p:nvPr/>
          </p:nvSpPr>
          <p:spPr bwMode="auto">
            <a:xfrm>
              <a:off x="988" y="2427"/>
              <a:ext cx="2" cy="512"/>
            </a:xfrm>
            <a:prstGeom prst="line">
              <a:avLst/>
            </a:prstGeom>
            <a:noFill/>
            <a:ln w="12700" cap="flat">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6" name="Rectangle 8">
              <a:extLst>
                <a:ext uri="{FF2B5EF4-FFF2-40B4-BE49-F238E27FC236}">
                  <a16:creationId xmlns:a16="http://schemas.microsoft.com/office/drawing/2014/main" id="{93D092C5-AE37-C4FC-AAB7-EBA0EEDFB0FC}"/>
                </a:ext>
              </a:extLst>
            </p:cNvPr>
            <p:cNvSpPr>
              <a:spLocks/>
            </p:cNvSpPr>
            <p:nvPr/>
          </p:nvSpPr>
          <p:spPr bwMode="auto">
            <a:xfrm>
              <a:off x="442" y="0"/>
              <a:ext cx="23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b="1" u="sng">
                  <a:solidFill>
                    <a:srgbClr val="000000"/>
                  </a:solidFill>
                  <a:ea typeface="ヒラギノ角ゴ ProN W3" charset="0"/>
                  <a:cs typeface="Arial" panose="020B0604020202020204" pitchFamily="34" charset="0"/>
                </a:rPr>
                <a:t>Stable Pendulum</a:t>
              </a:r>
            </a:p>
          </p:txBody>
        </p:sp>
        <p:sp>
          <p:nvSpPr>
            <p:cNvPr id="89097" name="Rectangle 9">
              <a:extLst>
                <a:ext uri="{FF2B5EF4-FFF2-40B4-BE49-F238E27FC236}">
                  <a16:creationId xmlns:a16="http://schemas.microsoft.com/office/drawing/2014/main" id="{3D8043FC-EDC1-64E3-3EB3-DFF8B4CE6E28}"/>
                </a:ext>
              </a:extLst>
            </p:cNvPr>
            <p:cNvSpPr>
              <a:spLocks/>
            </p:cNvSpPr>
            <p:nvPr/>
          </p:nvSpPr>
          <p:spPr bwMode="auto">
            <a:xfrm>
              <a:off x="823" y="1072"/>
              <a:ext cx="22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L</a:t>
              </a:r>
            </a:p>
          </p:txBody>
        </p:sp>
        <p:sp>
          <p:nvSpPr>
            <p:cNvPr id="89098" name="Rectangle 10">
              <a:extLst>
                <a:ext uri="{FF2B5EF4-FFF2-40B4-BE49-F238E27FC236}">
                  <a16:creationId xmlns:a16="http://schemas.microsoft.com/office/drawing/2014/main" id="{55F97558-27C9-58F3-D879-697004BD653C}"/>
                </a:ext>
              </a:extLst>
            </p:cNvPr>
            <p:cNvSpPr>
              <a:spLocks/>
            </p:cNvSpPr>
            <p:nvPr/>
          </p:nvSpPr>
          <p:spPr bwMode="auto">
            <a:xfrm>
              <a:off x="396" y="1936"/>
              <a:ext cx="3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M</a:t>
              </a:r>
            </a:p>
          </p:txBody>
        </p:sp>
        <p:sp>
          <p:nvSpPr>
            <p:cNvPr id="89099" name="Rectangle 11">
              <a:extLst>
                <a:ext uri="{FF2B5EF4-FFF2-40B4-BE49-F238E27FC236}">
                  <a16:creationId xmlns:a16="http://schemas.microsoft.com/office/drawing/2014/main" id="{D6B1192E-3054-4724-8E87-81EA27CBC335}"/>
                </a:ext>
              </a:extLst>
            </p:cNvPr>
            <p:cNvSpPr>
              <a:spLocks/>
            </p:cNvSpPr>
            <p:nvPr/>
          </p:nvSpPr>
          <p:spPr bwMode="auto">
            <a:xfrm>
              <a:off x="0" y="2390"/>
              <a:ext cx="7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F=M</a:t>
              </a:r>
              <a:r>
                <a:rPr lang="en-US" altLang="en-US" sz="2391" dirty="0">
                  <a:solidFill>
                    <a:srgbClr val="FF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a:t>
              </a:r>
            </a:p>
          </p:txBody>
        </p:sp>
        <p:sp>
          <p:nvSpPr>
            <p:cNvPr id="89100" name="Rectangle 12">
              <a:extLst>
                <a:ext uri="{FF2B5EF4-FFF2-40B4-BE49-F238E27FC236}">
                  <a16:creationId xmlns:a16="http://schemas.microsoft.com/office/drawing/2014/main" id="{8D2C8303-6F05-F894-922C-6E070D5A437A}"/>
                </a:ext>
              </a:extLst>
            </p:cNvPr>
            <p:cNvSpPr>
              <a:spLocks/>
            </p:cNvSpPr>
            <p:nvPr/>
          </p:nvSpPr>
          <p:spPr bwMode="auto">
            <a:xfrm>
              <a:off x="2086" y="2413"/>
              <a:ext cx="12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dirty="0" err="1">
                  <a:solidFill>
                    <a:srgbClr val="000000"/>
                  </a:solidFill>
                  <a:latin typeface="Symbol" pitchFamily="2" charset="2"/>
                  <a:ea typeface="Symbol" pitchFamily="2" charset="2"/>
                  <a:cs typeface="Symbol" pitchFamily="2" charset="2"/>
                  <a:sym typeface="Symbol" pitchFamily="2" charset="2"/>
                </a:rPr>
                <a:t>ω</a:t>
              </a:r>
              <a:r>
                <a:rPr lang="en-US" altLang="en-US" sz="2391"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=(g/L)</a:t>
              </a:r>
              <a:r>
                <a:rPr lang="en-US" altLang="en-US" sz="2391" baseline="31000"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1/2</a:t>
              </a:r>
            </a:p>
          </p:txBody>
        </p:sp>
      </p:grpSp>
      <p:sp>
        <p:nvSpPr>
          <p:cNvPr id="89120" name="Line 32">
            <a:extLst>
              <a:ext uri="{FF2B5EF4-FFF2-40B4-BE49-F238E27FC236}">
                <a16:creationId xmlns:a16="http://schemas.microsoft.com/office/drawing/2014/main" id="{09AA9EA7-F5BC-34E6-04BA-E5B597BF3C01}"/>
              </a:ext>
            </a:extLst>
          </p:cNvPr>
          <p:cNvSpPr>
            <a:spLocks noChangeShapeType="1"/>
          </p:cNvSpPr>
          <p:nvPr/>
        </p:nvSpPr>
        <p:spPr bwMode="auto">
          <a:xfrm>
            <a:off x="0" y="3545086"/>
            <a:ext cx="9144000" cy="1117"/>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21" name="Line 33">
            <a:extLst>
              <a:ext uri="{FF2B5EF4-FFF2-40B4-BE49-F238E27FC236}">
                <a16:creationId xmlns:a16="http://schemas.microsoft.com/office/drawing/2014/main" id="{A6FE351E-260B-D3DD-7C47-AFA87D874EEA}"/>
              </a:ext>
            </a:extLst>
          </p:cNvPr>
          <p:cNvSpPr>
            <a:spLocks noChangeShapeType="1"/>
          </p:cNvSpPr>
          <p:nvPr/>
        </p:nvSpPr>
        <p:spPr bwMode="auto">
          <a:xfrm>
            <a:off x="4333131" y="0"/>
            <a:ext cx="2232" cy="685800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grpSp>
        <p:nvGrpSpPr>
          <p:cNvPr id="7" name="Group 6">
            <a:extLst>
              <a:ext uri="{FF2B5EF4-FFF2-40B4-BE49-F238E27FC236}">
                <a16:creationId xmlns:a16="http://schemas.microsoft.com/office/drawing/2014/main" id="{FA872C40-C2C7-9EBA-4A8E-03F9DE9ACA1E}"/>
              </a:ext>
            </a:extLst>
          </p:cNvPr>
          <p:cNvGrpSpPr/>
          <p:nvPr/>
        </p:nvGrpSpPr>
        <p:grpSpPr>
          <a:xfrm>
            <a:off x="4621069" y="37966"/>
            <a:ext cx="4218131" cy="3467234"/>
            <a:chOff x="4404569" y="1"/>
            <a:chExt cx="4218131" cy="3467234"/>
          </a:xfrm>
        </p:grpSpPr>
        <p:sp>
          <p:nvSpPr>
            <p:cNvPr id="89102" name="Rectangle 14">
              <a:extLst>
                <a:ext uri="{FF2B5EF4-FFF2-40B4-BE49-F238E27FC236}">
                  <a16:creationId xmlns:a16="http://schemas.microsoft.com/office/drawing/2014/main" id="{5093FFDC-E712-ED87-79ED-30A8BB8D9C2A}"/>
                </a:ext>
              </a:extLst>
            </p:cNvPr>
            <p:cNvSpPr>
              <a:spLocks/>
            </p:cNvSpPr>
            <p:nvPr/>
          </p:nvSpPr>
          <p:spPr bwMode="auto">
            <a:xfrm>
              <a:off x="4404569" y="1"/>
              <a:ext cx="4218131"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b="1" u="sng" dirty="0">
                  <a:solidFill>
                    <a:srgbClr val="000000"/>
                  </a:solidFill>
                  <a:ea typeface="ヒラギノ角ゴ ProN W3" charset="0"/>
                  <a:cs typeface="Arial" panose="020B0604020202020204" pitchFamily="34" charset="0"/>
                </a:rPr>
                <a:t>Unstable Inverted Pendulum</a:t>
              </a:r>
            </a:p>
          </p:txBody>
        </p:sp>
        <p:sp>
          <p:nvSpPr>
            <p:cNvPr id="89103" name="Rectangle 15">
              <a:extLst>
                <a:ext uri="{FF2B5EF4-FFF2-40B4-BE49-F238E27FC236}">
                  <a16:creationId xmlns:a16="http://schemas.microsoft.com/office/drawing/2014/main" id="{414375AF-DDDB-A3E1-C9EA-768A24F78634}"/>
                </a:ext>
              </a:extLst>
            </p:cNvPr>
            <p:cNvSpPr>
              <a:spLocks/>
            </p:cNvSpPr>
            <p:nvPr/>
          </p:nvSpPr>
          <p:spPr bwMode="auto">
            <a:xfrm>
              <a:off x="4890120" y="2599656"/>
              <a:ext cx="3621814"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dirty="0" err="1">
                  <a:solidFill>
                    <a:srgbClr val="000000"/>
                  </a:solidFill>
                  <a:latin typeface="Symbol" pitchFamily="2" charset="2"/>
                  <a:ea typeface="Symbol" pitchFamily="2" charset="2"/>
                  <a:cs typeface="Symbol" pitchFamily="2" charset="2"/>
                  <a:sym typeface="Symbol" pitchFamily="2" charset="2"/>
                </a:rPr>
                <a:t>ω</a:t>
              </a:r>
              <a:r>
                <a:rPr lang="en-US" altLang="en-US" sz="2391"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 (-g/|L|)</a:t>
              </a:r>
              <a:r>
                <a:rPr lang="en-US" altLang="en-US" sz="2391" baseline="31000"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1/2 </a:t>
              </a:r>
              <a:r>
                <a:rPr lang="en-US" altLang="en-US" sz="2391"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 </a:t>
              </a:r>
              <a:r>
                <a:rPr lang="en-US" altLang="en-US" sz="2391" dirty="0" err="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i</a:t>
              </a:r>
              <a:r>
                <a:rPr lang="en-US" altLang="en-US" sz="2391"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(g/|L|)</a:t>
              </a:r>
              <a:r>
                <a:rPr lang="en-US" altLang="en-US" sz="2391" baseline="31000"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1/2 </a:t>
              </a:r>
              <a:r>
                <a:rPr lang="en-US" altLang="en-US" sz="2391" dirty="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 </a:t>
              </a:r>
              <a:r>
                <a:rPr lang="en-US" altLang="en-US" sz="2391" dirty="0" err="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i</a:t>
              </a:r>
              <a:r>
                <a:rPr lang="en-US" altLang="en-US" sz="2391" dirty="0" err="1">
                  <a:solidFill>
                    <a:srgbClr val="000000"/>
                  </a:solidFill>
                  <a:latin typeface="Symbol" pitchFamily="2" charset="2"/>
                  <a:ea typeface="Symbol" pitchFamily="2" charset="2"/>
                  <a:cs typeface="Symbol" pitchFamily="2" charset="2"/>
                  <a:sym typeface="Symbol" pitchFamily="2" charset="2"/>
                </a:rPr>
                <a:t>γ</a:t>
              </a:r>
              <a:endParaRPr lang="en-US" altLang="en-US" sz="2391" dirty="0">
                <a:solidFill>
                  <a:srgbClr val="000000"/>
                </a:solidFill>
                <a:latin typeface="Symbol" pitchFamily="2" charset="2"/>
                <a:ea typeface="Symbol" pitchFamily="2" charset="2"/>
                <a:cs typeface="Symbol" pitchFamily="2" charset="2"/>
                <a:sym typeface="Symbol" pitchFamily="2" charset="2"/>
              </a:endParaRPr>
            </a:p>
          </p:txBody>
        </p:sp>
        <p:grpSp>
          <p:nvGrpSpPr>
            <p:cNvPr id="89112" name="Group 24">
              <a:extLst>
                <a:ext uri="{FF2B5EF4-FFF2-40B4-BE49-F238E27FC236}">
                  <a16:creationId xmlns:a16="http://schemas.microsoft.com/office/drawing/2014/main" id="{B0C782F2-83DE-1B67-C08D-5C16EC224691}"/>
                </a:ext>
              </a:extLst>
            </p:cNvPr>
            <p:cNvGrpSpPr>
              <a:grpSpLocks/>
            </p:cNvGrpSpPr>
            <p:nvPr/>
          </p:nvGrpSpPr>
          <p:grpSpPr bwMode="auto">
            <a:xfrm>
              <a:off x="6506394" y="560364"/>
              <a:ext cx="1173137" cy="1917617"/>
              <a:chOff x="0" y="41"/>
              <a:chExt cx="1051" cy="1717"/>
            </a:xfrm>
          </p:grpSpPr>
          <p:grpSp>
            <p:nvGrpSpPr>
              <p:cNvPr id="89110" name="Group 22">
                <a:extLst>
                  <a:ext uri="{FF2B5EF4-FFF2-40B4-BE49-F238E27FC236}">
                    <a16:creationId xmlns:a16="http://schemas.microsoft.com/office/drawing/2014/main" id="{87493161-C13E-4D7B-AE49-94D2F8E96B94}"/>
                  </a:ext>
                </a:extLst>
              </p:cNvPr>
              <p:cNvGrpSpPr>
                <a:grpSpLocks/>
              </p:cNvGrpSpPr>
              <p:nvPr/>
            </p:nvGrpSpPr>
            <p:grpSpPr bwMode="auto">
              <a:xfrm>
                <a:off x="103" y="41"/>
                <a:ext cx="948" cy="1717"/>
                <a:chOff x="13" y="41"/>
                <a:chExt cx="947" cy="1717"/>
              </a:xfrm>
            </p:grpSpPr>
            <p:sp>
              <p:nvSpPr>
                <p:cNvPr id="89104" name="Line 16">
                  <a:extLst>
                    <a:ext uri="{FF2B5EF4-FFF2-40B4-BE49-F238E27FC236}">
                      <a16:creationId xmlns:a16="http://schemas.microsoft.com/office/drawing/2014/main" id="{872AD913-5582-DFA6-F55B-E89837EF4C49}"/>
                    </a:ext>
                  </a:extLst>
                </p:cNvPr>
                <p:cNvSpPr>
                  <a:spLocks noChangeShapeType="1"/>
                </p:cNvSpPr>
                <p:nvPr/>
              </p:nvSpPr>
              <p:spPr bwMode="auto">
                <a:xfrm>
                  <a:off x="495" y="265"/>
                  <a:ext cx="1" cy="512"/>
                </a:xfrm>
                <a:prstGeom prst="line">
                  <a:avLst/>
                </a:prstGeom>
                <a:noFill/>
                <a:ln w="12700" cap="flat">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05" name="Line 17">
                  <a:extLst>
                    <a:ext uri="{FF2B5EF4-FFF2-40B4-BE49-F238E27FC236}">
                      <a16:creationId xmlns:a16="http://schemas.microsoft.com/office/drawing/2014/main" id="{84556787-DAD1-0667-8D40-9C2F773C4C59}"/>
                    </a:ext>
                  </a:extLst>
                </p:cNvPr>
                <p:cNvSpPr>
                  <a:spLocks noChangeShapeType="1"/>
                </p:cNvSpPr>
                <p:nvPr/>
              </p:nvSpPr>
              <p:spPr bwMode="auto">
                <a:xfrm rot="10800000" flipH="1">
                  <a:off x="57" y="204"/>
                  <a:ext cx="401" cy="1482"/>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06" name="Oval 18">
                  <a:extLst>
                    <a:ext uri="{FF2B5EF4-FFF2-40B4-BE49-F238E27FC236}">
                      <a16:creationId xmlns:a16="http://schemas.microsoft.com/office/drawing/2014/main" id="{A9704702-4D16-CD44-1C8A-769FE592FF91}"/>
                    </a:ext>
                  </a:extLst>
                </p:cNvPr>
                <p:cNvSpPr>
                  <a:spLocks/>
                </p:cNvSpPr>
                <p:nvPr/>
              </p:nvSpPr>
              <p:spPr bwMode="auto">
                <a:xfrm rot="12960000" flipH="1">
                  <a:off x="371" y="41"/>
                  <a:ext cx="208" cy="205"/>
                </a:xfrm>
                <a:prstGeom prst="ellipse">
                  <a:avLst/>
                </a:prstGeom>
                <a:solidFill>
                  <a:srgbClr val="000000"/>
                </a:solidFill>
                <a:ln w="9525" cap="flat">
                  <a:solidFill>
                    <a:schemeClr val="tx1"/>
                  </a:solidFill>
                  <a:prstDash val="solid"/>
                  <a:round/>
                  <a:headEnd type="none" w="med" len="med"/>
                  <a:tailEnd type="none" w="med" len="med"/>
                </a:ln>
              </p:spPr>
              <p:txBody>
                <a:bodyPr lIns="0" tIns="0" rIns="0" bIns="0"/>
                <a:lstStyle/>
                <a:p>
                  <a:pPr defTabSz="642915" eaLnBrk="1" hangingPunct="1"/>
                  <a:endParaRPr lang="en-US" sz="1687">
                    <a:ea typeface="ヒラギノ角ゴ ProN W3" charset="0"/>
                  </a:endParaRPr>
                </a:p>
              </p:txBody>
            </p:sp>
            <p:sp>
              <p:nvSpPr>
                <p:cNvPr id="89107" name="Oval 19">
                  <a:extLst>
                    <a:ext uri="{FF2B5EF4-FFF2-40B4-BE49-F238E27FC236}">
                      <a16:creationId xmlns:a16="http://schemas.microsoft.com/office/drawing/2014/main" id="{018711C3-A860-7F28-E618-678EC7002355}"/>
                    </a:ext>
                  </a:extLst>
                </p:cNvPr>
                <p:cNvSpPr>
                  <a:spLocks/>
                </p:cNvSpPr>
                <p:nvPr/>
              </p:nvSpPr>
              <p:spPr bwMode="auto">
                <a:xfrm rot="12960000" flipH="1">
                  <a:off x="13" y="1691"/>
                  <a:ext cx="67" cy="67"/>
                </a:xfrm>
                <a:prstGeom prst="ellips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08" name="Freeform 20">
                  <a:extLst>
                    <a:ext uri="{FF2B5EF4-FFF2-40B4-BE49-F238E27FC236}">
                      <a16:creationId xmlns:a16="http://schemas.microsoft.com/office/drawing/2014/main" id="{A76A3128-42E3-4C0D-ABF2-10B09C7A78BE}"/>
                    </a:ext>
                  </a:extLst>
                </p:cNvPr>
                <p:cNvSpPr>
                  <a:spLocks/>
                </p:cNvSpPr>
                <p:nvPr/>
              </p:nvSpPr>
              <p:spPr bwMode="auto">
                <a:xfrm rot="12960000" flipH="1">
                  <a:off x="590" y="199"/>
                  <a:ext cx="370" cy="80"/>
                </a:xfrm>
                <a:custGeom>
                  <a:avLst/>
                  <a:gdLst>
                    <a:gd name="T0" fmla="*/ 0 w 21600"/>
                    <a:gd name="T1" fmla="*/ 0 h 21600"/>
                    <a:gd name="T2" fmla="*/ 6646 w 21600"/>
                    <a:gd name="T3" fmla="*/ 10800 h 21600"/>
                    <a:gd name="T4" fmla="*/ 13957 w 21600"/>
                    <a:gd name="T5" fmla="*/ 18514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cubicBezTo>
                        <a:pt x="1080" y="1929"/>
                        <a:pt x="4320" y="7714"/>
                        <a:pt x="6646" y="10800"/>
                      </a:cubicBezTo>
                      <a:cubicBezTo>
                        <a:pt x="8972" y="13886"/>
                        <a:pt x="11465" y="16586"/>
                        <a:pt x="13957" y="18514"/>
                      </a:cubicBezTo>
                      <a:cubicBezTo>
                        <a:pt x="16449" y="20443"/>
                        <a:pt x="20022" y="20829"/>
                        <a:pt x="21600" y="21600"/>
                      </a:cubicBezTo>
                    </a:path>
                  </a:pathLst>
                </a:cu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09" name="Rectangle 21">
                  <a:extLst>
                    <a:ext uri="{FF2B5EF4-FFF2-40B4-BE49-F238E27FC236}">
                      <a16:creationId xmlns:a16="http://schemas.microsoft.com/office/drawing/2014/main" id="{2D452E3B-459B-2D10-E04F-77D51850AD2C}"/>
                    </a:ext>
                  </a:extLst>
                </p:cNvPr>
                <p:cNvSpPr>
                  <a:spLocks/>
                </p:cNvSpPr>
                <p:nvPr/>
              </p:nvSpPr>
              <p:spPr bwMode="auto">
                <a:xfrm>
                  <a:off x="512" y="595"/>
                  <a:ext cx="21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FF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a:t>
                  </a:r>
                </a:p>
              </p:txBody>
            </p:sp>
          </p:grpSp>
          <p:sp>
            <p:nvSpPr>
              <p:cNvPr id="89111" name="Rectangle 23">
                <a:extLst>
                  <a:ext uri="{FF2B5EF4-FFF2-40B4-BE49-F238E27FC236}">
                    <a16:creationId xmlns:a16="http://schemas.microsoft.com/office/drawing/2014/main" id="{1CC9D0B0-5F11-46CC-9D15-AD388F55226F}"/>
                  </a:ext>
                </a:extLst>
              </p:cNvPr>
              <p:cNvSpPr>
                <a:spLocks/>
              </p:cNvSpPr>
              <p:nvPr/>
            </p:nvSpPr>
            <p:spPr bwMode="auto">
              <a:xfrm>
                <a:off x="0" y="739"/>
                <a:ext cx="317"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dirty="0">
                    <a:solidFill>
                      <a:srgbClr val="000000"/>
                    </a:solidFill>
                    <a:ea typeface="ヒラギノ角ゴ ProN W3" charset="0"/>
                    <a:cs typeface="Arial" panose="020B0604020202020204" pitchFamily="34" charset="0"/>
                  </a:rPr>
                  <a:t>-L</a:t>
                </a:r>
              </a:p>
            </p:txBody>
          </p:sp>
        </p:grpSp>
        <p:sp>
          <p:nvSpPr>
            <p:cNvPr id="89113" name="Rectangle 25">
              <a:extLst>
                <a:ext uri="{FF2B5EF4-FFF2-40B4-BE49-F238E27FC236}">
                  <a16:creationId xmlns:a16="http://schemas.microsoft.com/office/drawing/2014/main" id="{1E680746-D080-D034-429E-98D2965D1B4C}"/>
                </a:ext>
              </a:extLst>
            </p:cNvPr>
            <p:cNvSpPr>
              <a:spLocks/>
            </p:cNvSpPr>
            <p:nvPr/>
          </p:nvSpPr>
          <p:spPr bwMode="auto">
            <a:xfrm>
              <a:off x="5001742" y="669727"/>
              <a:ext cx="927166" cy="23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1547" dirty="0">
                  <a:solidFill>
                    <a:srgbClr val="000000"/>
                  </a:solidFill>
                  <a:ea typeface="ヒラギノ角ゴ ProN W3" charset="0"/>
                  <a:cs typeface="Arial" panose="020B0604020202020204" pitchFamily="34" charset="0"/>
                </a:rPr>
                <a:t>(rigid rod)</a:t>
              </a:r>
            </a:p>
          </p:txBody>
        </p:sp>
        <p:sp>
          <p:nvSpPr>
            <p:cNvPr id="89122" name="Rectangle 34">
              <a:extLst>
                <a:ext uri="{FF2B5EF4-FFF2-40B4-BE49-F238E27FC236}">
                  <a16:creationId xmlns:a16="http://schemas.microsoft.com/office/drawing/2014/main" id="{88BC360A-359F-28C1-D624-9AB20B6D616B}"/>
                </a:ext>
              </a:extLst>
            </p:cNvPr>
            <p:cNvSpPr>
              <a:spLocks/>
            </p:cNvSpPr>
            <p:nvPr/>
          </p:nvSpPr>
          <p:spPr bwMode="auto">
            <a:xfrm>
              <a:off x="7187757" y="3099314"/>
              <a:ext cx="1337536"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algn="ctr" defTabSz="642915" eaLnBrk="1" hangingPunct="1"/>
              <a:r>
                <a:rPr lang="en-US" altLang="en-US" sz="2391" dirty="0">
                  <a:solidFill>
                    <a:srgbClr val="000000"/>
                  </a:solidFill>
                  <a:ea typeface="ヒラギノ角ゴ ProN W3" charset="0"/>
                  <a:cs typeface="Arial" panose="020B0604020202020204" pitchFamily="34" charset="0"/>
                </a:rPr>
                <a:t>instability</a:t>
              </a:r>
            </a:p>
          </p:txBody>
        </p:sp>
        <p:grpSp>
          <p:nvGrpSpPr>
            <p:cNvPr id="89125" name="Group 37">
              <a:extLst>
                <a:ext uri="{FF2B5EF4-FFF2-40B4-BE49-F238E27FC236}">
                  <a16:creationId xmlns:a16="http://schemas.microsoft.com/office/drawing/2014/main" id="{E80D63F7-90AC-4C9D-380A-7FF044995DED}"/>
                </a:ext>
              </a:extLst>
            </p:cNvPr>
            <p:cNvGrpSpPr>
              <a:grpSpLocks/>
            </p:cNvGrpSpPr>
            <p:nvPr/>
          </p:nvGrpSpPr>
          <p:grpSpPr bwMode="auto">
            <a:xfrm>
              <a:off x="6855210" y="3016624"/>
              <a:ext cx="208732" cy="299145"/>
              <a:chOff x="0" y="0"/>
              <a:chExt cx="187" cy="268"/>
            </a:xfrm>
          </p:grpSpPr>
          <p:sp>
            <p:nvSpPr>
              <p:cNvPr id="89123" name="Line 35">
                <a:extLst>
                  <a:ext uri="{FF2B5EF4-FFF2-40B4-BE49-F238E27FC236}">
                    <a16:creationId xmlns:a16="http://schemas.microsoft.com/office/drawing/2014/main" id="{2551366A-769B-FB70-31F0-28035DC466DB}"/>
                  </a:ext>
                </a:extLst>
              </p:cNvPr>
              <p:cNvSpPr>
                <a:spLocks noChangeShapeType="1"/>
              </p:cNvSpPr>
              <p:nvPr/>
            </p:nvSpPr>
            <p:spPr bwMode="auto">
              <a:xfrm rot="10800000">
                <a:off x="0" y="0"/>
                <a:ext cx="1" cy="264"/>
              </a:xfrm>
              <a:prstGeom prst="line">
                <a:avLst/>
              </a:pr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24" name="Line 36">
                <a:extLst>
                  <a:ext uri="{FF2B5EF4-FFF2-40B4-BE49-F238E27FC236}">
                    <a16:creationId xmlns:a16="http://schemas.microsoft.com/office/drawing/2014/main" id="{424B19AC-FFF2-6A86-1E05-0FF7BF3D0B94}"/>
                  </a:ext>
                </a:extLst>
              </p:cNvPr>
              <p:cNvSpPr>
                <a:spLocks noChangeShapeType="1"/>
              </p:cNvSpPr>
              <p:nvPr/>
            </p:nvSpPr>
            <p:spPr bwMode="auto">
              <a:xfrm>
                <a:off x="0" y="267"/>
                <a:ext cx="187" cy="1"/>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grpSp>
      </p:grpSp>
      <p:grpSp>
        <p:nvGrpSpPr>
          <p:cNvPr id="89139" name="Group 51">
            <a:extLst>
              <a:ext uri="{FF2B5EF4-FFF2-40B4-BE49-F238E27FC236}">
                <a16:creationId xmlns:a16="http://schemas.microsoft.com/office/drawing/2014/main" id="{F1FCC544-F7DB-EA17-7A90-83CAA29EC694}"/>
              </a:ext>
            </a:extLst>
          </p:cNvPr>
          <p:cNvGrpSpPr>
            <a:grpSpLocks/>
          </p:cNvGrpSpPr>
          <p:nvPr/>
        </p:nvGrpSpPr>
        <p:grpSpPr bwMode="auto">
          <a:xfrm>
            <a:off x="5505152" y="5044158"/>
            <a:ext cx="2657699" cy="865063"/>
            <a:chOff x="0" y="0"/>
            <a:chExt cx="2380" cy="774"/>
          </a:xfrm>
        </p:grpSpPr>
        <p:sp>
          <p:nvSpPr>
            <p:cNvPr id="89136" name="Freeform 48">
              <a:extLst>
                <a:ext uri="{FF2B5EF4-FFF2-40B4-BE49-F238E27FC236}">
                  <a16:creationId xmlns:a16="http://schemas.microsoft.com/office/drawing/2014/main" id="{D8FCE3CC-82D9-E3AB-9CA6-7F9A4F4C5A71}"/>
                </a:ext>
              </a:extLst>
            </p:cNvPr>
            <p:cNvSpPr>
              <a:spLocks/>
            </p:cNvSpPr>
            <p:nvPr/>
          </p:nvSpPr>
          <p:spPr bwMode="auto">
            <a:xfrm>
              <a:off x="0" y="0"/>
              <a:ext cx="2380" cy="278"/>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7" name="Freeform 49">
              <a:extLst>
                <a:ext uri="{FF2B5EF4-FFF2-40B4-BE49-F238E27FC236}">
                  <a16:creationId xmlns:a16="http://schemas.microsoft.com/office/drawing/2014/main" id="{48343D65-E80B-0D4D-1115-28DF0D3FAFAA}"/>
                </a:ext>
              </a:extLst>
            </p:cNvPr>
            <p:cNvSpPr>
              <a:spLocks/>
            </p:cNvSpPr>
            <p:nvPr/>
          </p:nvSpPr>
          <p:spPr bwMode="auto">
            <a:xfrm>
              <a:off x="0" y="256"/>
              <a:ext cx="2380" cy="278"/>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8" name="Freeform 50">
              <a:extLst>
                <a:ext uri="{FF2B5EF4-FFF2-40B4-BE49-F238E27FC236}">
                  <a16:creationId xmlns:a16="http://schemas.microsoft.com/office/drawing/2014/main" id="{54FEAB95-DB14-A5E2-0B04-0C633D70CC7E}"/>
                </a:ext>
              </a:extLst>
            </p:cNvPr>
            <p:cNvSpPr>
              <a:spLocks/>
            </p:cNvSpPr>
            <p:nvPr/>
          </p:nvSpPr>
          <p:spPr bwMode="auto">
            <a:xfrm>
              <a:off x="0" y="496"/>
              <a:ext cx="2380" cy="278"/>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grpSp>
      <p:grpSp>
        <p:nvGrpSpPr>
          <p:cNvPr id="89145" name="Group 57">
            <a:extLst>
              <a:ext uri="{FF2B5EF4-FFF2-40B4-BE49-F238E27FC236}">
                <a16:creationId xmlns:a16="http://schemas.microsoft.com/office/drawing/2014/main" id="{0BC0381D-DEE3-A56B-D810-F3EB00965FCA}"/>
              </a:ext>
            </a:extLst>
          </p:cNvPr>
          <p:cNvGrpSpPr>
            <a:grpSpLocks/>
          </p:cNvGrpSpPr>
          <p:nvPr/>
        </p:nvGrpSpPr>
        <p:grpSpPr bwMode="auto">
          <a:xfrm>
            <a:off x="968871" y="5035228"/>
            <a:ext cx="2657699" cy="866180"/>
            <a:chOff x="0" y="0"/>
            <a:chExt cx="2380" cy="776"/>
          </a:xfrm>
        </p:grpSpPr>
        <p:sp>
          <p:nvSpPr>
            <p:cNvPr id="89142" name="Freeform 54">
              <a:extLst>
                <a:ext uri="{FF2B5EF4-FFF2-40B4-BE49-F238E27FC236}">
                  <a16:creationId xmlns:a16="http://schemas.microsoft.com/office/drawing/2014/main" id="{663D804D-D070-ADAC-481C-28D5B00EBE3F}"/>
                </a:ext>
              </a:extLst>
            </p:cNvPr>
            <p:cNvSpPr>
              <a:spLocks/>
            </p:cNvSpPr>
            <p:nvPr/>
          </p:nvSpPr>
          <p:spPr bwMode="auto">
            <a:xfrm>
              <a:off x="0" y="0"/>
              <a:ext cx="2380" cy="278"/>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43" name="Freeform 55">
              <a:extLst>
                <a:ext uri="{FF2B5EF4-FFF2-40B4-BE49-F238E27FC236}">
                  <a16:creationId xmlns:a16="http://schemas.microsoft.com/office/drawing/2014/main" id="{223B3659-0958-3963-FE2B-CC998EBF07BA}"/>
                </a:ext>
              </a:extLst>
            </p:cNvPr>
            <p:cNvSpPr>
              <a:spLocks/>
            </p:cNvSpPr>
            <p:nvPr/>
          </p:nvSpPr>
          <p:spPr bwMode="auto">
            <a:xfrm>
              <a:off x="0" y="256"/>
              <a:ext cx="2380" cy="279"/>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44" name="Freeform 56">
              <a:extLst>
                <a:ext uri="{FF2B5EF4-FFF2-40B4-BE49-F238E27FC236}">
                  <a16:creationId xmlns:a16="http://schemas.microsoft.com/office/drawing/2014/main" id="{646B1199-50B6-7ABC-7FCE-B802F35D818B}"/>
                </a:ext>
              </a:extLst>
            </p:cNvPr>
            <p:cNvSpPr>
              <a:spLocks/>
            </p:cNvSpPr>
            <p:nvPr/>
          </p:nvSpPr>
          <p:spPr bwMode="auto">
            <a:xfrm>
              <a:off x="0" y="497"/>
              <a:ext cx="2380" cy="279"/>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130DBA4-44F4-ED46-A345-E5D61BC6E880}"/>
                  </a:ext>
                </a:extLst>
              </p:cNvPr>
              <p:cNvSpPr txBox="1"/>
              <p:nvPr/>
            </p:nvSpPr>
            <p:spPr>
              <a:xfrm>
                <a:off x="438085" y="3913025"/>
                <a:ext cx="332539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m:rPr>
                          <m:sty m:val="p"/>
                        </m:rPr>
                        <a:rPr lang="en-US" sz="2400" b="0" i="1" smtClean="0">
                          <a:latin typeface="Cambria Math" panose="02040503050406030204" pitchFamily="18" charset="0"/>
                        </a:rPr>
                        <m:t>cos</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𝜔</m:t>
                          </m:r>
                          <m:r>
                            <a:rPr lang="en-US" sz="2400" b="0" i="1" smtClean="0">
                              <a:latin typeface="Cambria Math" panose="02040503050406030204" pitchFamily="18" charset="0"/>
                            </a:rPr>
                            <m:t>𝑡</m:t>
                          </m:r>
                        </m:e>
                      </m:d>
                      <m:r>
                        <a:rPr lang="en-US" sz="2400" b="0" i="1" smtClean="0">
                          <a:latin typeface="Cambria Math" panose="02040503050406030204" pitchFamily="18" charset="0"/>
                        </a:rPr>
                        <m:t>+…</m:t>
                      </m:r>
                    </m:oMath>
                  </m:oMathPara>
                </a14:m>
                <a:endParaRPr lang="en-US" sz="2400" b="0" dirty="0"/>
              </a:p>
            </p:txBody>
          </p:sp>
        </mc:Choice>
        <mc:Fallback xmlns="">
          <p:sp>
            <p:nvSpPr>
              <p:cNvPr id="2" name="TextBox 1">
                <a:extLst>
                  <a:ext uri="{FF2B5EF4-FFF2-40B4-BE49-F238E27FC236}">
                    <a16:creationId xmlns:a16="http://schemas.microsoft.com/office/drawing/2014/main" id="{0130DBA4-44F4-ED46-A345-E5D61BC6E880}"/>
                  </a:ext>
                </a:extLst>
              </p:cNvPr>
              <p:cNvSpPr txBox="1">
                <a:spLocks noRot="1" noChangeAspect="1" noMove="1" noResize="1" noEditPoints="1" noAdjustHandles="1" noChangeArrowheads="1" noChangeShapeType="1" noTextEdit="1"/>
              </p:cNvSpPr>
              <p:nvPr/>
            </p:nvSpPr>
            <p:spPr>
              <a:xfrm>
                <a:off x="438085" y="3913025"/>
                <a:ext cx="3325398" cy="461665"/>
              </a:xfrm>
              <a:prstGeom prst="rect">
                <a:avLst/>
              </a:prstGeom>
              <a:blipFill>
                <a:blip r:embed="rId2"/>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5683F2-941F-EBAC-1D64-9E8B00DA8DB6}"/>
                  </a:ext>
                </a:extLst>
              </p:cNvPr>
              <p:cNvSpPr txBox="1"/>
              <p:nvPr/>
            </p:nvSpPr>
            <p:spPr>
              <a:xfrm>
                <a:off x="5306757" y="3933205"/>
                <a:ext cx="2895536" cy="4617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𝛾</m:t>
                          </m:r>
                          <m:r>
                            <a:rPr lang="en-US" sz="2400" b="0" i="1" smtClean="0">
                              <a:latin typeface="Cambria Math" panose="02040503050406030204" pitchFamily="18" charset="0"/>
                            </a:rPr>
                            <m:t>𝑡</m:t>
                          </m:r>
                        </m:sup>
                      </m:sSup>
                      <m:r>
                        <a:rPr lang="en-US" sz="2400" b="0" i="1" smtClean="0">
                          <a:latin typeface="Cambria Math" panose="02040503050406030204" pitchFamily="18" charset="0"/>
                        </a:rPr>
                        <m:t>+…</m:t>
                      </m:r>
                    </m:oMath>
                  </m:oMathPara>
                </a14:m>
                <a:br>
                  <a:rPr lang="en-US" sz="2400" b="0" dirty="0"/>
                </a:br>
                <a:endParaRPr lang="en-US" sz="2400" b="0" dirty="0"/>
              </a:p>
            </p:txBody>
          </p:sp>
        </mc:Choice>
        <mc:Fallback xmlns="">
          <p:sp>
            <p:nvSpPr>
              <p:cNvPr id="3" name="TextBox 2">
                <a:extLst>
                  <a:ext uri="{FF2B5EF4-FFF2-40B4-BE49-F238E27FC236}">
                    <a16:creationId xmlns:a16="http://schemas.microsoft.com/office/drawing/2014/main" id="{DF5683F2-941F-EBAC-1D64-9E8B00DA8DB6}"/>
                  </a:ext>
                </a:extLst>
              </p:cNvPr>
              <p:cNvSpPr txBox="1">
                <a:spLocks noRot="1" noChangeAspect="1" noMove="1" noResize="1" noEditPoints="1" noAdjustHandles="1" noChangeArrowheads="1" noChangeShapeType="1" noTextEdit="1"/>
              </p:cNvSpPr>
              <p:nvPr/>
            </p:nvSpPr>
            <p:spPr>
              <a:xfrm>
                <a:off x="5306757" y="3933205"/>
                <a:ext cx="2895536" cy="461729"/>
              </a:xfrm>
              <a:prstGeom prst="rect">
                <a:avLst/>
              </a:prstGeom>
              <a:blipFill>
                <a:blip r:embed="rId3"/>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B50608-A77F-80B7-32FE-1C1D55459500}"/>
                  </a:ext>
                </a:extLst>
              </p:cNvPr>
              <p:cNvSpPr txBox="1"/>
              <p:nvPr/>
            </p:nvSpPr>
            <p:spPr>
              <a:xfrm>
                <a:off x="4905011" y="4811840"/>
                <a:ext cx="3124638" cy="1225335"/>
              </a:xfrm>
              <a:prstGeom prst="rect">
                <a:avLst/>
              </a:prstGeom>
              <a:noFill/>
            </p:spPr>
            <p:txBody>
              <a:bodyPr wrap="square" rtlCol="0">
                <a:spAutoFit/>
              </a:bodyPr>
              <a:lstStyle/>
              <a:p>
                <a:r>
                  <a:rPr lang="en-US" sz="2400" dirty="0"/>
                  <a:t>Replace </a:t>
                </a:r>
                <a14:m>
                  <m:oMath xmlns:m="http://schemas.openxmlformats.org/officeDocument/2006/math">
                    <m:r>
                      <a:rPr lang="en-US" sz="2400" b="0" i="1" smtClean="0">
                        <a:latin typeface="Cambria Math" panose="02040503050406030204" pitchFamily="18" charset="0"/>
                      </a:rPr>
                      <m:t>𝜔</m:t>
                    </m:r>
                  </m:oMath>
                </a14:m>
                <a:r>
                  <a:rPr lang="en-US" sz="2400" dirty="0"/>
                  <a:t> with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 </m:t>
                    </m:r>
                    <m:r>
                      <a:rPr lang="en-US" sz="2400" b="0" i="1" smtClean="0">
                        <a:latin typeface="Cambria Math" panose="02040503050406030204" pitchFamily="18" charset="0"/>
                      </a:rPr>
                      <m:t>𝛾</m:t>
                    </m:r>
                    <m:r>
                      <a:rPr lang="en-US" sz="2400" b="0" i="1" smtClean="0">
                        <a:latin typeface="Cambria Math" panose="02040503050406030204" pitchFamily="18" charset="0"/>
                      </a:rPr>
                      <m:t>:</m:t>
                    </m:r>
                  </m:oMath>
                </a14:m>
                <a:endParaRPr lang="en-US" sz="2400" b="0" dirty="0"/>
              </a:p>
              <a:p>
                <a:endParaRPr lang="en-US" sz="2400" dirty="0"/>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𝜔</m:t>
                          </m:r>
                          <m:r>
                            <a:rPr lang="en-US" sz="2400" b="0" i="1" smtClean="0">
                              <a:latin typeface="Cambria Math" panose="02040503050406030204" pitchFamily="18" charset="0"/>
                            </a:rPr>
                            <m:t>𝑡</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𝑖</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 </m:t>
                              </m:r>
                              <m:r>
                                <a:rPr lang="en-US" sz="2400" b="0" i="1" smtClean="0">
                                  <a:latin typeface="Cambria Math" panose="02040503050406030204" pitchFamily="18" charset="0"/>
                                </a:rPr>
                                <m:t>𝛾</m:t>
                              </m:r>
                            </m:e>
                          </m:d>
                          <m:r>
                            <a:rPr lang="en-US" sz="2400" b="0" i="1" smtClean="0">
                              <a:latin typeface="Cambria Math" panose="02040503050406030204" pitchFamily="18" charset="0"/>
                            </a:rPr>
                            <m:t>𝑡</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𝛾</m:t>
                          </m:r>
                          <m:r>
                            <a:rPr lang="en-US" sz="2400" b="0" i="1" smtClean="0">
                              <a:latin typeface="Cambria Math" panose="02040503050406030204" pitchFamily="18" charset="0"/>
                            </a:rPr>
                            <m:t>𝑡</m:t>
                          </m:r>
                        </m:sup>
                      </m:sSup>
                    </m:oMath>
                  </m:oMathPara>
                </a14:m>
                <a:endParaRPr lang="en-US" dirty="0"/>
              </a:p>
            </p:txBody>
          </p:sp>
        </mc:Choice>
        <mc:Fallback xmlns="">
          <p:sp>
            <p:nvSpPr>
              <p:cNvPr id="5" name="TextBox 4">
                <a:extLst>
                  <a:ext uri="{FF2B5EF4-FFF2-40B4-BE49-F238E27FC236}">
                    <a16:creationId xmlns:a16="http://schemas.microsoft.com/office/drawing/2014/main" id="{22B50608-A77F-80B7-32FE-1C1D55459500}"/>
                  </a:ext>
                </a:extLst>
              </p:cNvPr>
              <p:cNvSpPr txBox="1">
                <a:spLocks noRot="1" noChangeAspect="1" noMove="1" noResize="1" noEditPoints="1" noAdjustHandles="1" noChangeArrowheads="1" noChangeShapeType="1" noTextEdit="1"/>
              </p:cNvSpPr>
              <p:nvPr/>
            </p:nvSpPr>
            <p:spPr>
              <a:xfrm>
                <a:off x="4905011" y="4811840"/>
                <a:ext cx="3124638" cy="1225335"/>
              </a:xfrm>
              <a:prstGeom prst="rect">
                <a:avLst/>
              </a:prstGeom>
              <a:blipFill>
                <a:blip r:embed="rId4"/>
                <a:stretch>
                  <a:fillRect l="-3239" t="-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0193AD-63A4-659F-C4E6-7671E0943350}"/>
                  </a:ext>
                </a:extLst>
              </p:cNvPr>
              <p:cNvSpPr txBox="1"/>
              <p:nvPr/>
            </p:nvSpPr>
            <p:spPr>
              <a:xfrm>
                <a:off x="232754" y="4812803"/>
                <a:ext cx="4022063" cy="1473865"/>
              </a:xfrm>
              <a:prstGeom prst="rect">
                <a:avLst/>
              </a:prstGeom>
              <a:noFill/>
            </p:spPr>
            <p:txBody>
              <a:bodyPr wrap="none" rtlCol="0">
                <a:spAutoFit/>
              </a:bodyPr>
              <a:lstStyle/>
              <a:p>
                <a:r>
                  <a:rPr lang="en-US" sz="2400" b="0" dirty="0">
                    <a:cs typeface="Arial" panose="020B0604020202020204" pitchFamily="34" charset="0"/>
                  </a:rPr>
                  <a:t>Famous Euler’s Formula:</a:t>
                </a:r>
                <a:br>
                  <a:rPr lang="en-US" sz="2400" b="0" dirty="0">
                    <a:cs typeface="Arial" panose="020B0604020202020204" pitchFamily="34" charset="0"/>
                  </a:rPr>
                </a:br>
                <a:endParaRPr lang="en-US" sz="2400" b="0" dirty="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𝜔</m:t>
                          </m:r>
                          <m:r>
                            <a:rPr lang="en-US" sz="2400" b="0" i="1" smtClean="0">
                              <a:latin typeface="Cambria Math" panose="02040503050406030204" pitchFamily="18" charset="0"/>
                            </a:rPr>
                            <m:t>𝑡</m:t>
                          </m:r>
                        </m:sup>
                      </m:sSup>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𝜔</m:t>
                              </m:r>
                              <m:r>
                                <a:rPr lang="en-US" sz="2400" b="0" i="1" smtClean="0">
                                  <a:latin typeface="Cambria Math" panose="02040503050406030204" pitchFamily="18" charset="0"/>
                                </a:rPr>
                                <m:t>𝑡</m:t>
                              </m:r>
                            </m:e>
                          </m:d>
                        </m:e>
                      </m:func>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m:t>
                      </m:r>
                      <m:r>
                        <a:rPr lang="en-US" sz="2400" b="0" i="1" smtClean="0">
                          <a:latin typeface="Cambria Math" panose="02040503050406030204" pitchFamily="18" charset="0"/>
                        </a:rPr>
                        <m:t>𝜔</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b="0" dirty="0"/>
              </a:p>
              <a:p>
                <a:endParaRPr lang="en-US" dirty="0"/>
              </a:p>
            </p:txBody>
          </p:sp>
        </mc:Choice>
        <mc:Fallback xmlns="">
          <p:sp>
            <p:nvSpPr>
              <p:cNvPr id="6" name="TextBox 5">
                <a:extLst>
                  <a:ext uri="{FF2B5EF4-FFF2-40B4-BE49-F238E27FC236}">
                    <a16:creationId xmlns:a16="http://schemas.microsoft.com/office/drawing/2014/main" id="{C10193AD-63A4-659F-C4E6-7671E0943350}"/>
                  </a:ext>
                </a:extLst>
              </p:cNvPr>
              <p:cNvSpPr txBox="1">
                <a:spLocks noRot="1" noChangeAspect="1" noMove="1" noResize="1" noEditPoints="1" noAdjustHandles="1" noChangeArrowheads="1" noChangeShapeType="1" noTextEdit="1"/>
              </p:cNvSpPr>
              <p:nvPr/>
            </p:nvSpPr>
            <p:spPr>
              <a:xfrm>
                <a:off x="232754" y="4812803"/>
                <a:ext cx="4022063" cy="1473865"/>
              </a:xfrm>
              <a:prstGeom prst="rect">
                <a:avLst/>
              </a:prstGeom>
              <a:blipFill>
                <a:blip r:embed="rId5"/>
                <a:stretch>
                  <a:fillRect l="-2516" t="-431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CB16FBA-C612-0DEB-5C9C-1EF17F317208}"/>
              </a:ext>
            </a:extLst>
          </p:cNvPr>
          <p:cNvSpPr txBox="1"/>
          <p:nvPr/>
        </p:nvSpPr>
        <p:spPr>
          <a:xfrm>
            <a:off x="6713934" y="6432708"/>
            <a:ext cx="2393604" cy="353943"/>
          </a:xfrm>
          <a:prstGeom prst="rect">
            <a:avLst/>
          </a:prstGeom>
          <a:noFill/>
        </p:spPr>
        <p:txBody>
          <a:bodyPr wrap="none" rtlCol="0">
            <a:spAutoFit/>
          </a:bodyPr>
          <a:lstStyle/>
          <a:p>
            <a:r>
              <a:rPr lang="en-US" dirty="0"/>
              <a:t>(broom demonstration)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101" name="Group 13">
            <a:extLst>
              <a:ext uri="{FF2B5EF4-FFF2-40B4-BE49-F238E27FC236}">
                <a16:creationId xmlns:a16="http://schemas.microsoft.com/office/drawing/2014/main" id="{0DFCADF5-1A83-D302-CA02-AA10BC1EA116}"/>
              </a:ext>
            </a:extLst>
          </p:cNvPr>
          <p:cNvGrpSpPr>
            <a:grpSpLocks/>
          </p:cNvGrpSpPr>
          <p:nvPr/>
        </p:nvGrpSpPr>
        <p:grpSpPr bwMode="auto">
          <a:xfrm>
            <a:off x="556990" y="1"/>
            <a:ext cx="3705821" cy="3280544"/>
            <a:chOff x="0" y="0"/>
            <a:chExt cx="3320" cy="2939"/>
          </a:xfrm>
        </p:grpSpPr>
        <p:sp>
          <p:nvSpPr>
            <p:cNvPr id="89089" name="Line 1">
              <a:extLst>
                <a:ext uri="{FF2B5EF4-FFF2-40B4-BE49-F238E27FC236}">
                  <a16:creationId xmlns:a16="http://schemas.microsoft.com/office/drawing/2014/main" id="{2B9150F7-6AB6-344B-C8E8-A4D1CC71C55C}"/>
                </a:ext>
              </a:extLst>
            </p:cNvPr>
            <p:cNvSpPr>
              <a:spLocks noChangeShapeType="1"/>
            </p:cNvSpPr>
            <p:nvPr/>
          </p:nvSpPr>
          <p:spPr bwMode="auto">
            <a:xfrm flipH="1">
              <a:off x="1012" y="732"/>
              <a:ext cx="544" cy="1432"/>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0" name="Oval 2">
              <a:extLst>
                <a:ext uri="{FF2B5EF4-FFF2-40B4-BE49-F238E27FC236}">
                  <a16:creationId xmlns:a16="http://schemas.microsoft.com/office/drawing/2014/main" id="{21FCA990-C48A-B58D-7E04-12D92885B61D}"/>
                </a:ext>
              </a:extLst>
            </p:cNvPr>
            <p:cNvSpPr>
              <a:spLocks/>
            </p:cNvSpPr>
            <p:nvPr/>
          </p:nvSpPr>
          <p:spPr bwMode="auto">
            <a:xfrm>
              <a:off x="892" y="2120"/>
              <a:ext cx="208" cy="208"/>
            </a:xfrm>
            <a:prstGeom prst="ellipse">
              <a:avLst/>
            </a:prstGeom>
            <a:solidFill>
              <a:srgbClr val="000000"/>
            </a:solidFill>
            <a:ln w="9525" cap="flat">
              <a:solidFill>
                <a:schemeClr val="tx1"/>
              </a:solidFill>
              <a:prstDash val="solid"/>
              <a:round/>
              <a:headEnd type="none" w="med" len="med"/>
              <a:tailEnd type="none" w="med" len="med"/>
            </a:ln>
          </p:spPr>
          <p:txBody>
            <a:bodyPr lIns="0" tIns="0" rIns="0" bIns="0"/>
            <a:lstStyle/>
            <a:p>
              <a:pPr defTabSz="642915" eaLnBrk="1" hangingPunct="1"/>
              <a:endParaRPr lang="en-US" sz="1687">
                <a:ea typeface="ヒラギノ角ゴ ProN W3" charset="0"/>
              </a:endParaRPr>
            </a:p>
          </p:txBody>
        </p:sp>
        <p:sp>
          <p:nvSpPr>
            <p:cNvPr id="89091" name="Oval 3">
              <a:extLst>
                <a:ext uri="{FF2B5EF4-FFF2-40B4-BE49-F238E27FC236}">
                  <a16:creationId xmlns:a16="http://schemas.microsoft.com/office/drawing/2014/main" id="{FC3BA5C9-A1BF-1A10-B960-3054F232C62D}"/>
                </a:ext>
              </a:extLst>
            </p:cNvPr>
            <p:cNvSpPr>
              <a:spLocks/>
            </p:cNvSpPr>
            <p:nvPr/>
          </p:nvSpPr>
          <p:spPr bwMode="auto">
            <a:xfrm>
              <a:off x="1543" y="658"/>
              <a:ext cx="66" cy="67"/>
            </a:xfrm>
            <a:prstGeom prst="ellips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2" name="Line 4">
              <a:extLst>
                <a:ext uri="{FF2B5EF4-FFF2-40B4-BE49-F238E27FC236}">
                  <a16:creationId xmlns:a16="http://schemas.microsoft.com/office/drawing/2014/main" id="{F3ACC8B3-1A85-4892-B2DA-55635C604745}"/>
                </a:ext>
              </a:extLst>
            </p:cNvPr>
            <p:cNvSpPr>
              <a:spLocks noChangeShapeType="1"/>
            </p:cNvSpPr>
            <p:nvPr/>
          </p:nvSpPr>
          <p:spPr bwMode="auto">
            <a:xfrm>
              <a:off x="1614" y="736"/>
              <a:ext cx="579" cy="1421"/>
            </a:xfrm>
            <a:prstGeom prst="line">
              <a:avLst/>
            </a:prstGeom>
            <a:noFill/>
            <a:ln w="19050" cap="flat">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3" name="Oval 5">
              <a:extLst>
                <a:ext uri="{FF2B5EF4-FFF2-40B4-BE49-F238E27FC236}">
                  <a16:creationId xmlns:a16="http://schemas.microsoft.com/office/drawing/2014/main" id="{402DE00F-73E8-8046-58E5-AA7876895107}"/>
                </a:ext>
              </a:extLst>
            </p:cNvPr>
            <p:cNvSpPr>
              <a:spLocks/>
            </p:cNvSpPr>
            <p:nvPr/>
          </p:nvSpPr>
          <p:spPr bwMode="auto">
            <a:xfrm>
              <a:off x="2112" y="2137"/>
              <a:ext cx="208" cy="208"/>
            </a:xfrm>
            <a:prstGeom prst="ellipse">
              <a:avLst/>
            </a:prstGeom>
            <a:noFill/>
            <a:ln w="19050" cap="flat">
              <a:solidFill>
                <a:schemeClr val="tx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4" name="Freeform 6">
              <a:extLst>
                <a:ext uri="{FF2B5EF4-FFF2-40B4-BE49-F238E27FC236}">
                  <a16:creationId xmlns:a16="http://schemas.microsoft.com/office/drawing/2014/main" id="{558B5FE9-5E27-5CE0-761E-6F04F56D3823}"/>
                </a:ext>
              </a:extLst>
            </p:cNvPr>
            <p:cNvSpPr>
              <a:spLocks/>
            </p:cNvSpPr>
            <p:nvPr/>
          </p:nvSpPr>
          <p:spPr bwMode="auto">
            <a:xfrm>
              <a:off x="1108" y="2285"/>
              <a:ext cx="370" cy="80"/>
            </a:xfrm>
            <a:custGeom>
              <a:avLst/>
              <a:gdLst>
                <a:gd name="T0" fmla="*/ 0 w 21600"/>
                <a:gd name="T1" fmla="*/ 0 h 21600"/>
                <a:gd name="T2" fmla="*/ 6646 w 21600"/>
                <a:gd name="T3" fmla="*/ 10800 h 21600"/>
                <a:gd name="T4" fmla="*/ 13957 w 21600"/>
                <a:gd name="T5" fmla="*/ 18514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cubicBezTo>
                    <a:pt x="1080" y="1929"/>
                    <a:pt x="4320" y="7714"/>
                    <a:pt x="6646" y="10800"/>
                  </a:cubicBezTo>
                  <a:cubicBezTo>
                    <a:pt x="8972" y="13886"/>
                    <a:pt x="11465" y="16586"/>
                    <a:pt x="13957" y="18514"/>
                  </a:cubicBezTo>
                  <a:cubicBezTo>
                    <a:pt x="16449" y="20443"/>
                    <a:pt x="20022" y="20829"/>
                    <a:pt x="21600" y="21600"/>
                  </a:cubicBezTo>
                </a:path>
              </a:pathLst>
            </a:cu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5" name="Line 7">
              <a:extLst>
                <a:ext uri="{FF2B5EF4-FFF2-40B4-BE49-F238E27FC236}">
                  <a16:creationId xmlns:a16="http://schemas.microsoft.com/office/drawing/2014/main" id="{12A98C08-6F7D-66B3-C949-2438BF98F0F3}"/>
                </a:ext>
              </a:extLst>
            </p:cNvPr>
            <p:cNvSpPr>
              <a:spLocks noChangeShapeType="1"/>
            </p:cNvSpPr>
            <p:nvPr/>
          </p:nvSpPr>
          <p:spPr bwMode="auto">
            <a:xfrm>
              <a:off x="988" y="2427"/>
              <a:ext cx="2" cy="512"/>
            </a:xfrm>
            <a:prstGeom prst="line">
              <a:avLst/>
            </a:prstGeom>
            <a:noFill/>
            <a:ln w="12700" cap="flat">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096" name="Rectangle 8">
              <a:extLst>
                <a:ext uri="{FF2B5EF4-FFF2-40B4-BE49-F238E27FC236}">
                  <a16:creationId xmlns:a16="http://schemas.microsoft.com/office/drawing/2014/main" id="{93D092C5-AE37-C4FC-AAB7-EBA0EEDFB0FC}"/>
                </a:ext>
              </a:extLst>
            </p:cNvPr>
            <p:cNvSpPr>
              <a:spLocks/>
            </p:cNvSpPr>
            <p:nvPr/>
          </p:nvSpPr>
          <p:spPr bwMode="auto">
            <a:xfrm>
              <a:off x="442" y="0"/>
              <a:ext cx="23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b="1" u="sng">
                  <a:solidFill>
                    <a:srgbClr val="000000"/>
                  </a:solidFill>
                  <a:ea typeface="ヒラギノ角ゴ ProN W3" charset="0"/>
                  <a:cs typeface="Arial" panose="020B0604020202020204" pitchFamily="34" charset="0"/>
                </a:rPr>
                <a:t>Stable Pendulum</a:t>
              </a:r>
            </a:p>
          </p:txBody>
        </p:sp>
        <p:sp>
          <p:nvSpPr>
            <p:cNvPr id="89097" name="Rectangle 9">
              <a:extLst>
                <a:ext uri="{FF2B5EF4-FFF2-40B4-BE49-F238E27FC236}">
                  <a16:creationId xmlns:a16="http://schemas.microsoft.com/office/drawing/2014/main" id="{3D8043FC-EDC1-64E3-3EB3-DFF8B4CE6E28}"/>
                </a:ext>
              </a:extLst>
            </p:cNvPr>
            <p:cNvSpPr>
              <a:spLocks/>
            </p:cNvSpPr>
            <p:nvPr/>
          </p:nvSpPr>
          <p:spPr bwMode="auto">
            <a:xfrm>
              <a:off x="823" y="1072"/>
              <a:ext cx="22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L</a:t>
              </a:r>
            </a:p>
          </p:txBody>
        </p:sp>
        <p:sp>
          <p:nvSpPr>
            <p:cNvPr id="89098" name="Rectangle 10">
              <a:extLst>
                <a:ext uri="{FF2B5EF4-FFF2-40B4-BE49-F238E27FC236}">
                  <a16:creationId xmlns:a16="http://schemas.microsoft.com/office/drawing/2014/main" id="{55F97558-27C9-58F3-D879-697004BD653C}"/>
                </a:ext>
              </a:extLst>
            </p:cNvPr>
            <p:cNvSpPr>
              <a:spLocks/>
            </p:cNvSpPr>
            <p:nvPr/>
          </p:nvSpPr>
          <p:spPr bwMode="auto">
            <a:xfrm>
              <a:off x="396" y="1936"/>
              <a:ext cx="30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M</a:t>
              </a:r>
            </a:p>
          </p:txBody>
        </p:sp>
        <p:sp>
          <p:nvSpPr>
            <p:cNvPr id="89099" name="Rectangle 11">
              <a:extLst>
                <a:ext uri="{FF2B5EF4-FFF2-40B4-BE49-F238E27FC236}">
                  <a16:creationId xmlns:a16="http://schemas.microsoft.com/office/drawing/2014/main" id="{D6B1192E-3054-4724-8E87-81EA27CBC335}"/>
                </a:ext>
              </a:extLst>
            </p:cNvPr>
            <p:cNvSpPr>
              <a:spLocks/>
            </p:cNvSpPr>
            <p:nvPr/>
          </p:nvSpPr>
          <p:spPr bwMode="auto">
            <a:xfrm>
              <a:off x="0" y="2390"/>
              <a:ext cx="76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F=M</a:t>
              </a:r>
              <a:r>
                <a:rPr lang="en-US" altLang="en-US" sz="2391">
                  <a:solidFill>
                    <a:srgbClr val="FF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a:t>
              </a:r>
            </a:p>
          </p:txBody>
        </p:sp>
        <p:sp>
          <p:nvSpPr>
            <p:cNvPr id="89100" name="Rectangle 12">
              <a:extLst>
                <a:ext uri="{FF2B5EF4-FFF2-40B4-BE49-F238E27FC236}">
                  <a16:creationId xmlns:a16="http://schemas.microsoft.com/office/drawing/2014/main" id="{8D2C8303-6F05-F894-922C-6E070D5A437A}"/>
                </a:ext>
              </a:extLst>
            </p:cNvPr>
            <p:cNvSpPr>
              <a:spLocks/>
            </p:cNvSpPr>
            <p:nvPr/>
          </p:nvSpPr>
          <p:spPr bwMode="auto">
            <a:xfrm>
              <a:off x="2086" y="2413"/>
              <a:ext cx="12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latin typeface="Symbol" pitchFamily="2" charset="2"/>
                  <a:ea typeface="Symbol" pitchFamily="2" charset="2"/>
                  <a:cs typeface="Symbol" pitchFamily="2" charset="2"/>
                  <a:sym typeface="Symbol" pitchFamily="2" charset="2"/>
                </a:rPr>
                <a:t>ω</a:t>
              </a:r>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=(g/L)</a:t>
              </a:r>
              <a:r>
                <a:rPr lang="en-US" altLang="en-US" sz="2391" baseline="3100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1/2</a:t>
              </a:r>
            </a:p>
          </p:txBody>
        </p:sp>
      </p:grpSp>
      <p:sp>
        <p:nvSpPr>
          <p:cNvPr id="89102" name="Rectangle 14">
            <a:extLst>
              <a:ext uri="{FF2B5EF4-FFF2-40B4-BE49-F238E27FC236}">
                <a16:creationId xmlns:a16="http://schemas.microsoft.com/office/drawing/2014/main" id="{5093FFDC-E712-ED87-79ED-30A8BB8D9C2A}"/>
              </a:ext>
            </a:extLst>
          </p:cNvPr>
          <p:cNvSpPr>
            <a:spLocks/>
          </p:cNvSpPr>
          <p:nvPr/>
        </p:nvSpPr>
        <p:spPr bwMode="auto">
          <a:xfrm>
            <a:off x="4404569" y="1"/>
            <a:ext cx="4218131"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b="1" u="sng">
                <a:solidFill>
                  <a:srgbClr val="000000"/>
                </a:solidFill>
                <a:ea typeface="ヒラギノ角ゴ ProN W3" charset="0"/>
                <a:cs typeface="Arial" panose="020B0604020202020204" pitchFamily="34" charset="0"/>
              </a:rPr>
              <a:t>Unstable Inverted Pendulum</a:t>
            </a:r>
          </a:p>
        </p:txBody>
      </p:sp>
      <p:sp>
        <p:nvSpPr>
          <p:cNvPr id="89103" name="Rectangle 15">
            <a:extLst>
              <a:ext uri="{FF2B5EF4-FFF2-40B4-BE49-F238E27FC236}">
                <a16:creationId xmlns:a16="http://schemas.microsoft.com/office/drawing/2014/main" id="{414375AF-DDDB-A3E1-C9EA-768A24F78634}"/>
              </a:ext>
            </a:extLst>
          </p:cNvPr>
          <p:cNvSpPr>
            <a:spLocks/>
          </p:cNvSpPr>
          <p:nvPr/>
        </p:nvSpPr>
        <p:spPr bwMode="auto">
          <a:xfrm>
            <a:off x="4890120" y="2599656"/>
            <a:ext cx="3621814"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latin typeface="Symbol" pitchFamily="2" charset="2"/>
                <a:ea typeface="Symbol" pitchFamily="2" charset="2"/>
                <a:cs typeface="Symbol" pitchFamily="2" charset="2"/>
                <a:sym typeface="Symbol" pitchFamily="2" charset="2"/>
              </a:rPr>
              <a:t>ω</a:t>
            </a:r>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 (-g/|L|)</a:t>
            </a:r>
            <a:r>
              <a:rPr lang="en-US" altLang="en-US" sz="2391" baseline="3100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1/2 </a:t>
            </a:r>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 i(g/|L|)</a:t>
            </a:r>
            <a:r>
              <a:rPr lang="en-US" altLang="en-US" sz="2391" baseline="3100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1/2 </a:t>
            </a:r>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 i</a:t>
            </a:r>
            <a:r>
              <a:rPr lang="en-US" altLang="en-US" sz="2391">
                <a:solidFill>
                  <a:srgbClr val="000000"/>
                </a:solidFill>
                <a:latin typeface="Symbol" pitchFamily="2" charset="2"/>
                <a:ea typeface="Symbol" pitchFamily="2" charset="2"/>
                <a:cs typeface="Symbol" pitchFamily="2" charset="2"/>
                <a:sym typeface="Symbol" pitchFamily="2" charset="2"/>
              </a:rPr>
              <a:t>γ</a:t>
            </a:r>
          </a:p>
        </p:txBody>
      </p:sp>
      <p:grpSp>
        <p:nvGrpSpPr>
          <p:cNvPr id="89112" name="Group 24">
            <a:extLst>
              <a:ext uri="{FF2B5EF4-FFF2-40B4-BE49-F238E27FC236}">
                <a16:creationId xmlns:a16="http://schemas.microsoft.com/office/drawing/2014/main" id="{B0C782F2-83DE-1B67-C08D-5C16EC224691}"/>
              </a:ext>
            </a:extLst>
          </p:cNvPr>
          <p:cNvGrpSpPr>
            <a:grpSpLocks/>
          </p:cNvGrpSpPr>
          <p:nvPr/>
        </p:nvGrpSpPr>
        <p:grpSpPr bwMode="auto">
          <a:xfrm>
            <a:off x="6506394" y="560364"/>
            <a:ext cx="1173137" cy="1917617"/>
            <a:chOff x="0" y="41"/>
            <a:chExt cx="1051" cy="1717"/>
          </a:xfrm>
        </p:grpSpPr>
        <p:grpSp>
          <p:nvGrpSpPr>
            <p:cNvPr id="89110" name="Group 22">
              <a:extLst>
                <a:ext uri="{FF2B5EF4-FFF2-40B4-BE49-F238E27FC236}">
                  <a16:creationId xmlns:a16="http://schemas.microsoft.com/office/drawing/2014/main" id="{87493161-C13E-4D7B-AE49-94D2F8E96B94}"/>
                </a:ext>
              </a:extLst>
            </p:cNvPr>
            <p:cNvGrpSpPr>
              <a:grpSpLocks/>
            </p:cNvGrpSpPr>
            <p:nvPr/>
          </p:nvGrpSpPr>
          <p:grpSpPr bwMode="auto">
            <a:xfrm>
              <a:off x="103" y="41"/>
              <a:ext cx="948" cy="1717"/>
              <a:chOff x="13" y="41"/>
              <a:chExt cx="947" cy="1717"/>
            </a:xfrm>
          </p:grpSpPr>
          <p:sp>
            <p:nvSpPr>
              <p:cNvPr id="89104" name="Line 16">
                <a:extLst>
                  <a:ext uri="{FF2B5EF4-FFF2-40B4-BE49-F238E27FC236}">
                    <a16:creationId xmlns:a16="http://schemas.microsoft.com/office/drawing/2014/main" id="{872AD913-5582-DFA6-F55B-E89837EF4C49}"/>
                  </a:ext>
                </a:extLst>
              </p:cNvPr>
              <p:cNvSpPr>
                <a:spLocks noChangeShapeType="1"/>
              </p:cNvSpPr>
              <p:nvPr/>
            </p:nvSpPr>
            <p:spPr bwMode="auto">
              <a:xfrm>
                <a:off x="495" y="265"/>
                <a:ext cx="1" cy="512"/>
              </a:xfrm>
              <a:prstGeom prst="line">
                <a:avLst/>
              </a:prstGeom>
              <a:noFill/>
              <a:ln w="12700" cap="flat">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05" name="Line 17">
                <a:extLst>
                  <a:ext uri="{FF2B5EF4-FFF2-40B4-BE49-F238E27FC236}">
                    <a16:creationId xmlns:a16="http://schemas.microsoft.com/office/drawing/2014/main" id="{84556787-DAD1-0667-8D40-9C2F773C4C59}"/>
                  </a:ext>
                </a:extLst>
              </p:cNvPr>
              <p:cNvSpPr>
                <a:spLocks noChangeShapeType="1"/>
              </p:cNvSpPr>
              <p:nvPr/>
            </p:nvSpPr>
            <p:spPr bwMode="auto">
              <a:xfrm rot="10800000" flipH="1">
                <a:off x="57" y="204"/>
                <a:ext cx="401" cy="1482"/>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06" name="Oval 18">
                <a:extLst>
                  <a:ext uri="{FF2B5EF4-FFF2-40B4-BE49-F238E27FC236}">
                    <a16:creationId xmlns:a16="http://schemas.microsoft.com/office/drawing/2014/main" id="{A9704702-4D16-CD44-1C8A-769FE592FF91}"/>
                  </a:ext>
                </a:extLst>
              </p:cNvPr>
              <p:cNvSpPr>
                <a:spLocks/>
              </p:cNvSpPr>
              <p:nvPr/>
            </p:nvSpPr>
            <p:spPr bwMode="auto">
              <a:xfrm rot="12960000" flipH="1">
                <a:off x="371" y="41"/>
                <a:ext cx="208" cy="205"/>
              </a:xfrm>
              <a:prstGeom prst="ellipse">
                <a:avLst/>
              </a:prstGeom>
              <a:solidFill>
                <a:srgbClr val="000000"/>
              </a:solidFill>
              <a:ln w="9525" cap="flat">
                <a:solidFill>
                  <a:schemeClr val="tx1"/>
                </a:solidFill>
                <a:prstDash val="solid"/>
                <a:round/>
                <a:headEnd type="none" w="med" len="med"/>
                <a:tailEnd type="none" w="med" len="med"/>
              </a:ln>
            </p:spPr>
            <p:txBody>
              <a:bodyPr lIns="0" tIns="0" rIns="0" bIns="0"/>
              <a:lstStyle/>
              <a:p>
                <a:pPr defTabSz="642915" eaLnBrk="1" hangingPunct="1"/>
                <a:endParaRPr lang="en-US" sz="1687">
                  <a:ea typeface="ヒラギノ角ゴ ProN W3" charset="0"/>
                </a:endParaRPr>
              </a:p>
            </p:txBody>
          </p:sp>
          <p:sp>
            <p:nvSpPr>
              <p:cNvPr id="89107" name="Oval 19">
                <a:extLst>
                  <a:ext uri="{FF2B5EF4-FFF2-40B4-BE49-F238E27FC236}">
                    <a16:creationId xmlns:a16="http://schemas.microsoft.com/office/drawing/2014/main" id="{018711C3-A860-7F28-E618-678EC7002355}"/>
                  </a:ext>
                </a:extLst>
              </p:cNvPr>
              <p:cNvSpPr>
                <a:spLocks/>
              </p:cNvSpPr>
              <p:nvPr/>
            </p:nvSpPr>
            <p:spPr bwMode="auto">
              <a:xfrm rot="12960000" flipH="1">
                <a:off x="13" y="1691"/>
                <a:ext cx="67" cy="67"/>
              </a:xfrm>
              <a:prstGeom prst="ellips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08" name="Freeform 20">
                <a:extLst>
                  <a:ext uri="{FF2B5EF4-FFF2-40B4-BE49-F238E27FC236}">
                    <a16:creationId xmlns:a16="http://schemas.microsoft.com/office/drawing/2014/main" id="{A76A3128-42E3-4C0D-ABF2-10B09C7A78BE}"/>
                  </a:ext>
                </a:extLst>
              </p:cNvPr>
              <p:cNvSpPr>
                <a:spLocks/>
              </p:cNvSpPr>
              <p:nvPr/>
            </p:nvSpPr>
            <p:spPr bwMode="auto">
              <a:xfrm rot="12960000" flipH="1">
                <a:off x="590" y="199"/>
                <a:ext cx="370" cy="80"/>
              </a:xfrm>
              <a:custGeom>
                <a:avLst/>
                <a:gdLst>
                  <a:gd name="T0" fmla="*/ 0 w 21600"/>
                  <a:gd name="T1" fmla="*/ 0 h 21600"/>
                  <a:gd name="T2" fmla="*/ 6646 w 21600"/>
                  <a:gd name="T3" fmla="*/ 10800 h 21600"/>
                  <a:gd name="T4" fmla="*/ 13957 w 21600"/>
                  <a:gd name="T5" fmla="*/ 18514 h 21600"/>
                  <a:gd name="T6" fmla="*/ 21600 w 21600"/>
                  <a:gd name="T7" fmla="*/ 21600 h 21600"/>
                </a:gdLst>
                <a:ahLst/>
                <a:cxnLst>
                  <a:cxn ang="0">
                    <a:pos x="T0" y="T1"/>
                  </a:cxn>
                  <a:cxn ang="0">
                    <a:pos x="T2" y="T3"/>
                  </a:cxn>
                  <a:cxn ang="0">
                    <a:pos x="T4" y="T5"/>
                  </a:cxn>
                  <a:cxn ang="0">
                    <a:pos x="T6" y="T7"/>
                  </a:cxn>
                </a:cxnLst>
                <a:rect l="0" t="0" r="r" b="b"/>
                <a:pathLst>
                  <a:path w="21600" h="21600">
                    <a:moveTo>
                      <a:pt x="0" y="0"/>
                    </a:moveTo>
                    <a:cubicBezTo>
                      <a:pt x="1080" y="1929"/>
                      <a:pt x="4320" y="7714"/>
                      <a:pt x="6646" y="10800"/>
                    </a:cubicBezTo>
                    <a:cubicBezTo>
                      <a:pt x="8972" y="13886"/>
                      <a:pt x="11465" y="16586"/>
                      <a:pt x="13957" y="18514"/>
                    </a:cubicBezTo>
                    <a:cubicBezTo>
                      <a:pt x="16449" y="20443"/>
                      <a:pt x="20022" y="20829"/>
                      <a:pt x="21600" y="21600"/>
                    </a:cubicBezTo>
                  </a:path>
                </a:pathLst>
              </a:cu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09" name="Rectangle 21">
                <a:extLst>
                  <a:ext uri="{FF2B5EF4-FFF2-40B4-BE49-F238E27FC236}">
                    <a16:creationId xmlns:a16="http://schemas.microsoft.com/office/drawing/2014/main" id="{2D452E3B-459B-2D10-E04F-77D51850AD2C}"/>
                  </a:ext>
                </a:extLst>
              </p:cNvPr>
              <p:cNvSpPr>
                <a:spLocks/>
              </p:cNvSpPr>
              <p:nvPr/>
            </p:nvSpPr>
            <p:spPr bwMode="auto">
              <a:xfrm>
                <a:off x="512" y="595"/>
                <a:ext cx="21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FF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a:t>
                </a:r>
              </a:p>
            </p:txBody>
          </p:sp>
        </p:grpSp>
        <p:sp>
          <p:nvSpPr>
            <p:cNvPr id="89111" name="Rectangle 23">
              <a:extLst>
                <a:ext uri="{FF2B5EF4-FFF2-40B4-BE49-F238E27FC236}">
                  <a16:creationId xmlns:a16="http://schemas.microsoft.com/office/drawing/2014/main" id="{1CC9D0B0-5F11-46CC-9D15-AD388F55226F}"/>
                </a:ext>
              </a:extLst>
            </p:cNvPr>
            <p:cNvSpPr>
              <a:spLocks/>
            </p:cNvSpPr>
            <p:nvPr/>
          </p:nvSpPr>
          <p:spPr bwMode="auto">
            <a:xfrm>
              <a:off x="0" y="739"/>
              <a:ext cx="225"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L</a:t>
              </a:r>
            </a:p>
          </p:txBody>
        </p:sp>
      </p:grpSp>
      <p:sp>
        <p:nvSpPr>
          <p:cNvPr id="89113" name="Rectangle 25">
            <a:extLst>
              <a:ext uri="{FF2B5EF4-FFF2-40B4-BE49-F238E27FC236}">
                <a16:creationId xmlns:a16="http://schemas.microsoft.com/office/drawing/2014/main" id="{1E680746-D080-D034-429E-98D2965D1B4C}"/>
              </a:ext>
            </a:extLst>
          </p:cNvPr>
          <p:cNvSpPr>
            <a:spLocks/>
          </p:cNvSpPr>
          <p:nvPr/>
        </p:nvSpPr>
        <p:spPr bwMode="auto">
          <a:xfrm>
            <a:off x="5001742" y="669727"/>
            <a:ext cx="927166" cy="23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1547">
                <a:solidFill>
                  <a:srgbClr val="000000"/>
                </a:solidFill>
                <a:ea typeface="ヒラギノ角ゴ ProN W3" charset="0"/>
                <a:cs typeface="Arial" panose="020B0604020202020204" pitchFamily="34" charset="0"/>
              </a:rPr>
              <a:t>(rigid rod)</a:t>
            </a:r>
          </a:p>
        </p:txBody>
      </p:sp>
      <p:sp>
        <p:nvSpPr>
          <p:cNvPr id="89114" name="Rectangle 26">
            <a:extLst>
              <a:ext uri="{FF2B5EF4-FFF2-40B4-BE49-F238E27FC236}">
                <a16:creationId xmlns:a16="http://schemas.microsoft.com/office/drawing/2014/main" id="{07FBD5B8-920C-DA8F-9DC5-2D61AC4B0F3B}"/>
              </a:ext>
            </a:extLst>
          </p:cNvPr>
          <p:cNvSpPr>
            <a:spLocks/>
          </p:cNvSpPr>
          <p:nvPr/>
        </p:nvSpPr>
        <p:spPr bwMode="auto">
          <a:xfrm>
            <a:off x="677541" y="3645546"/>
            <a:ext cx="3400600"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b="1" u="sng">
                <a:solidFill>
                  <a:srgbClr val="000000"/>
                </a:solidFill>
                <a:ea typeface="ヒラギノ角ゴ ProN W3" charset="0"/>
                <a:cs typeface="Arial" panose="020B0604020202020204" pitchFamily="34" charset="0"/>
              </a:rPr>
              <a:t>Density-stratified Fluid</a:t>
            </a:r>
          </a:p>
        </p:txBody>
      </p:sp>
      <p:sp>
        <p:nvSpPr>
          <p:cNvPr id="89115" name="Rectangle 27">
            <a:extLst>
              <a:ext uri="{FF2B5EF4-FFF2-40B4-BE49-F238E27FC236}">
                <a16:creationId xmlns:a16="http://schemas.microsoft.com/office/drawing/2014/main" id="{B4962709-BAAD-6B97-7B26-95220AF9562A}"/>
              </a:ext>
            </a:extLst>
          </p:cNvPr>
          <p:cNvSpPr>
            <a:spLocks/>
          </p:cNvSpPr>
          <p:nvPr/>
        </p:nvSpPr>
        <p:spPr bwMode="auto">
          <a:xfrm>
            <a:off x="1153046" y="6402587"/>
            <a:ext cx="2270482"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stable</a:t>
            </a:r>
            <a:r>
              <a:rPr lang="en-US" altLang="en-US" sz="2391">
                <a:solidFill>
                  <a:srgbClr val="000000"/>
                </a:solidFill>
                <a:latin typeface="Symbol" pitchFamily="2" charset="2"/>
                <a:ea typeface="Symbol" pitchFamily="2" charset="2"/>
                <a:cs typeface="Symbol" pitchFamily="2" charset="2"/>
                <a:sym typeface="Symbol" pitchFamily="2" charset="2"/>
              </a:rPr>
              <a:t> ω</a:t>
            </a:r>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=(g/L)</a:t>
            </a:r>
            <a:r>
              <a:rPr lang="en-US" altLang="en-US" sz="2391" baseline="3100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1/2</a:t>
            </a:r>
          </a:p>
        </p:txBody>
      </p:sp>
      <p:sp>
        <p:nvSpPr>
          <p:cNvPr id="89116" name="Rectangle 28">
            <a:extLst>
              <a:ext uri="{FF2B5EF4-FFF2-40B4-BE49-F238E27FC236}">
                <a16:creationId xmlns:a16="http://schemas.microsoft.com/office/drawing/2014/main" id="{D12A8F18-72A3-CA65-CAD6-817A233ABC3B}"/>
              </a:ext>
            </a:extLst>
          </p:cNvPr>
          <p:cNvSpPr>
            <a:spLocks/>
          </p:cNvSpPr>
          <p:nvPr/>
        </p:nvSpPr>
        <p:spPr bwMode="auto">
          <a:xfrm>
            <a:off x="2340695" y="4016128"/>
            <a:ext cx="1595619"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latin typeface="Symbol" pitchFamily="2" charset="2"/>
                <a:ea typeface="Symbol" pitchFamily="2" charset="2"/>
                <a:cs typeface="Symbol" pitchFamily="2" charset="2"/>
                <a:sym typeface="Symbol" pitchFamily="2" charset="2"/>
              </a:rPr>
              <a:t>ρ</a:t>
            </a:r>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=exp(-y/L)</a:t>
            </a:r>
          </a:p>
        </p:txBody>
      </p:sp>
      <p:sp>
        <p:nvSpPr>
          <p:cNvPr id="89117" name="Rectangle 29">
            <a:extLst>
              <a:ext uri="{FF2B5EF4-FFF2-40B4-BE49-F238E27FC236}">
                <a16:creationId xmlns:a16="http://schemas.microsoft.com/office/drawing/2014/main" id="{03BDC101-8237-C1CA-1230-AD749058028F}"/>
              </a:ext>
            </a:extLst>
          </p:cNvPr>
          <p:cNvSpPr>
            <a:spLocks/>
          </p:cNvSpPr>
          <p:nvPr/>
        </p:nvSpPr>
        <p:spPr bwMode="auto">
          <a:xfrm>
            <a:off x="4995044" y="6402587"/>
            <a:ext cx="3573724"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Max growth rate</a:t>
            </a:r>
            <a:r>
              <a:rPr lang="en-US" altLang="en-US" sz="2391">
                <a:solidFill>
                  <a:srgbClr val="000000"/>
                </a:solidFill>
                <a:latin typeface="Symbol" pitchFamily="2" charset="2"/>
                <a:ea typeface="Symbol" pitchFamily="2" charset="2"/>
                <a:cs typeface="Symbol" pitchFamily="2" charset="2"/>
                <a:sym typeface="Symbol" pitchFamily="2" charset="2"/>
              </a:rPr>
              <a:t> γ</a:t>
            </a:r>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=(g/L)</a:t>
            </a:r>
            <a:r>
              <a:rPr lang="en-US" altLang="en-US" sz="2391" baseline="31000">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1/2</a:t>
            </a:r>
          </a:p>
        </p:txBody>
      </p:sp>
      <p:sp>
        <p:nvSpPr>
          <p:cNvPr id="89118" name="Rectangle 30">
            <a:extLst>
              <a:ext uri="{FF2B5EF4-FFF2-40B4-BE49-F238E27FC236}">
                <a16:creationId xmlns:a16="http://schemas.microsoft.com/office/drawing/2014/main" id="{AFCC721F-7D21-576E-C458-FBFD0841FC47}"/>
              </a:ext>
            </a:extLst>
          </p:cNvPr>
          <p:cNvSpPr>
            <a:spLocks/>
          </p:cNvSpPr>
          <p:nvPr/>
        </p:nvSpPr>
        <p:spPr bwMode="auto">
          <a:xfrm>
            <a:off x="6836793" y="4250532"/>
            <a:ext cx="1493026"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latin typeface="Symbol" pitchFamily="2" charset="2"/>
                <a:ea typeface="Symbol" pitchFamily="2" charset="2"/>
                <a:cs typeface="Symbol" pitchFamily="2" charset="2"/>
                <a:sym typeface="Symbol" pitchFamily="2" charset="2"/>
              </a:rPr>
              <a:t>ρ</a:t>
            </a:r>
            <a:r>
              <a:rPr lang="en-US" altLang="en-US" sz="2391">
                <a:solidFill>
                  <a:srgbClr val="000000"/>
                </a:solidFill>
                <a:latin typeface="Times New Roman" panose="02020603050405020304" pitchFamily="18" charset="0"/>
                <a:ea typeface="ヒラギノ角ゴ ProN W3" charset="0"/>
                <a:cs typeface="Times New Roman" panose="02020603050405020304" pitchFamily="18" charset="0"/>
                <a:sym typeface="Times New Roman" panose="02020603050405020304" pitchFamily="18" charset="0"/>
              </a:rPr>
              <a:t>=exp(y/L)</a:t>
            </a:r>
          </a:p>
        </p:txBody>
      </p:sp>
      <p:sp>
        <p:nvSpPr>
          <p:cNvPr id="89119" name="Rectangle 31">
            <a:extLst>
              <a:ext uri="{FF2B5EF4-FFF2-40B4-BE49-F238E27FC236}">
                <a16:creationId xmlns:a16="http://schemas.microsoft.com/office/drawing/2014/main" id="{16D6A274-B816-31A2-8743-91B0DBC33FC2}"/>
              </a:ext>
            </a:extLst>
          </p:cNvPr>
          <p:cNvSpPr>
            <a:spLocks/>
          </p:cNvSpPr>
          <p:nvPr/>
        </p:nvSpPr>
        <p:spPr bwMode="auto">
          <a:xfrm>
            <a:off x="4661297" y="3547318"/>
            <a:ext cx="3815457" cy="73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    </a:t>
            </a:r>
            <a:r>
              <a:rPr lang="en-US" altLang="en-US" sz="2391" b="1" u="sng">
                <a:solidFill>
                  <a:srgbClr val="000000"/>
                </a:solidFill>
                <a:ea typeface="ヒラギノ角ゴ ProN W3" charset="0"/>
                <a:cs typeface="Arial" panose="020B0604020202020204" pitchFamily="34" charset="0"/>
              </a:rPr>
              <a:t>Inverted-density fluid</a:t>
            </a:r>
          </a:p>
          <a:p>
            <a:pPr marL="39066" defTabSz="642915" eaLnBrk="1" hangingPunct="1"/>
            <a:r>
              <a:rPr lang="en-US" altLang="en-US" sz="2391">
                <a:solidFill>
                  <a:srgbClr val="000000"/>
                </a:solidFill>
                <a:latin typeface="Symbol" pitchFamily="2" charset="2"/>
                <a:ea typeface="Symbol" pitchFamily="2" charset="2"/>
                <a:cs typeface="Symbol" pitchFamily="2" charset="2"/>
                <a:sym typeface="Symbol" pitchFamily="2" charset="2"/>
              </a:rPr>
              <a:t>⇒</a:t>
            </a:r>
            <a:r>
              <a:rPr lang="en-US" altLang="en-US" sz="2391">
                <a:solidFill>
                  <a:srgbClr val="000000"/>
                </a:solidFill>
                <a:ea typeface="ヒラギノ角ゴ ProN W3" charset="0"/>
                <a:cs typeface="Arial" panose="020B0604020202020204" pitchFamily="34" charset="0"/>
              </a:rPr>
              <a:t>Rayleigh-Taylor Instability</a:t>
            </a:r>
          </a:p>
        </p:txBody>
      </p:sp>
      <p:sp>
        <p:nvSpPr>
          <p:cNvPr id="89120" name="Line 32">
            <a:extLst>
              <a:ext uri="{FF2B5EF4-FFF2-40B4-BE49-F238E27FC236}">
                <a16:creationId xmlns:a16="http://schemas.microsoft.com/office/drawing/2014/main" id="{09AA9EA7-F5BC-34E6-04BA-E5B597BF3C01}"/>
              </a:ext>
            </a:extLst>
          </p:cNvPr>
          <p:cNvSpPr>
            <a:spLocks noChangeShapeType="1"/>
          </p:cNvSpPr>
          <p:nvPr/>
        </p:nvSpPr>
        <p:spPr bwMode="auto">
          <a:xfrm>
            <a:off x="0" y="3545086"/>
            <a:ext cx="9144000" cy="1117"/>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21" name="Line 33">
            <a:extLst>
              <a:ext uri="{FF2B5EF4-FFF2-40B4-BE49-F238E27FC236}">
                <a16:creationId xmlns:a16="http://schemas.microsoft.com/office/drawing/2014/main" id="{A6FE351E-260B-D3DD-7C47-AFA87D874EEA}"/>
              </a:ext>
            </a:extLst>
          </p:cNvPr>
          <p:cNvSpPr>
            <a:spLocks noChangeShapeType="1"/>
          </p:cNvSpPr>
          <p:nvPr/>
        </p:nvSpPr>
        <p:spPr bwMode="auto">
          <a:xfrm>
            <a:off x="4333131" y="0"/>
            <a:ext cx="2232" cy="6858000"/>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22" name="Rectangle 34">
            <a:extLst>
              <a:ext uri="{FF2B5EF4-FFF2-40B4-BE49-F238E27FC236}">
                <a16:creationId xmlns:a16="http://schemas.microsoft.com/office/drawing/2014/main" id="{88BC360A-359F-28C1-D624-9AB20B6D616B}"/>
              </a:ext>
            </a:extLst>
          </p:cNvPr>
          <p:cNvSpPr>
            <a:spLocks/>
          </p:cNvSpPr>
          <p:nvPr/>
        </p:nvSpPr>
        <p:spPr bwMode="auto">
          <a:xfrm>
            <a:off x="7178941" y="3099314"/>
            <a:ext cx="1355168"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algn="ctr" defTabSz="642915" eaLnBrk="1" hangingPunct="1"/>
            <a:r>
              <a:rPr lang="en-US" altLang="en-US" sz="2391" dirty="0">
                <a:solidFill>
                  <a:srgbClr val="000000"/>
                </a:solidFill>
                <a:ea typeface="ヒラギノ角ゴ ProN W3" charset="0"/>
                <a:cs typeface="Arial" panose="020B0604020202020204" pitchFamily="34" charset="0"/>
              </a:rPr>
              <a:t>Instability</a:t>
            </a:r>
          </a:p>
        </p:txBody>
      </p:sp>
      <p:grpSp>
        <p:nvGrpSpPr>
          <p:cNvPr id="89125" name="Group 37">
            <a:extLst>
              <a:ext uri="{FF2B5EF4-FFF2-40B4-BE49-F238E27FC236}">
                <a16:creationId xmlns:a16="http://schemas.microsoft.com/office/drawing/2014/main" id="{E80D63F7-90AC-4C9D-380A-7FF044995DED}"/>
              </a:ext>
            </a:extLst>
          </p:cNvPr>
          <p:cNvGrpSpPr>
            <a:grpSpLocks/>
          </p:cNvGrpSpPr>
          <p:nvPr/>
        </p:nvGrpSpPr>
        <p:grpSpPr bwMode="auto">
          <a:xfrm>
            <a:off x="6855210" y="3016624"/>
            <a:ext cx="208732" cy="299145"/>
            <a:chOff x="0" y="0"/>
            <a:chExt cx="187" cy="268"/>
          </a:xfrm>
        </p:grpSpPr>
        <p:sp>
          <p:nvSpPr>
            <p:cNvPr id="89123" name="Line 35">
              <a:extLst>
                <a:ext uri="{FF2B5EF4-FFF2-40B4-BE49-F238E27FC236}">
                  <a16:creationId xmlns:a16="http://schemas.microsoft.com/office/drawing/2014/main" id="{2551366A-769B-FB70-31F0-28035DC466DB}"/>
                </a:ext>
              </a:extLst>
            </p:cNvPr>
            <p:cNvSpPr>
              <a:spLocks noChangeShapeType="1"/>
            </p:cNvSpPr>
            <p:nvPr/>
          </p:nvSpPr>
          <p:spPr bwMode="auto">
            <a:xfrm rot="10800000">
              <a:off x="0" y="0"/>
              <a:ext cx="1" cy="264"/>
            </a:xfrm>
            <a:prstGeom prst="line">
              <a:avLst/>
            </a:pr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24" name="Line 36">
              <a:extLst>
                <a:ext uri="{FF2B5EF4-FFF2-40B4-BE49-F238E27FC236}">
                  <a16:creationId xmlns:a16="http://schemas.microsoft.com/office/drawing/2014/main" id="{424B19AC-FFF2-6A86-1E05-0FF7BF3D0B94}"/>
                </a:ext>
              </a:extLst>
            </p:cNvPr>
            <p:cNvSpPr>
              <a:spLocks noChangeShapeType="1"/>
            </p:cNvSpPr>
            <p:nvPr/>
          </p:nvSpPr>
          <p:spPr bwMode="auto">
            <a:xfrm>
              <a:off x="0" y="267"/>
              <a:ext cx="187" cy="1"/>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grpSp>
      <p:sp>
        <p:nvSpPr>
          <p:cNvPr id="89126" name="Line 38">
            <a:extLst>
              <a:ext uri="{FF2B5EF4-FFF2-40B4-BE49-F238E27FC236}">
                <a16:creationId xmlns:a16="http://schemas.microsoft.com/office/drawing/2014/main" id="{B08CB80F-9825-D235-22A8-885CB154755D}"/>
              </a:ext>
            </a:extLst>
          </p:cNvPr>
          <p:cNvSpPr>
            <a:spLocks noChangeShapeType="1"/>
          </p:cNvSpPr>
          <p:nvPr/>
        </p:nvSpPr>
        <p:spPr bwMode="auto">
          <a:xfrm>
            <a:off x="6366867" y="5032996"/>
            <a:ext cx="1117" cy="224358"/>
          </a:xfrm>
          <a:prstGeom prst="line">
            <a:avLst/>
          </a:prstGeom>
          <a:noFill/>
          <a:ln w="9525" cap="flat">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27" name="Line 39">
            <a:extLst>
              <a:ext uri="{FF2B5EF4-FFF2-40B4-BE49-F238E27FC236}">
                <a16:creationId xmlns:a16="http://schemas.microsoft.com/office/drawing/2014/main" id="{FF8E75B8-DBB0-E3A0-45D3-7B66ABBDA64A}"/>
              </a:ext>
            </a:extLst>
          </p:cNvPr>
          <p:cNvSpPr>
            <a:spLocks noChangeShapeType="1"/>
          </p:cNvSpPr>
          <p:nvPr/>
        </p:nvSpPr>
        <p:spPr bwMode="auto">
          <a:xfrm>
            <a:off x="6366867" y="5411391"/>
            <a:ext cx="1117" cy="223242"/>
          </a:xfrm>
          <a:prstGeom prst="line">
            <a:avLst/>
          </a:prstGeom>
          <a:noFill/>
          <a:ln w="9525" cap="flat">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28" name="Line 40">
            <a:extLst>
              <a:ext uri="{FF2B5EF4-FFF2-40B4-BE49-F238E27FC236}">
                <a16:creationId xmlns:a16="http://schemas.microsoft.com/office/drawing/2014/main" id="{356EC27F-FC38-8266-F084-8183DA72EC81}"/>
              </a:ext>
            </a:extLst>
          </p:cNvPr>
          <p:cNvSpPr>
            <a:spLocks noChangeShapeType="1"/>
          </p:cNvSpPr>
          <p:nvPr/>
        </p:nvSpPr>
        <p:spPr bwMode="auto">
          <a:xfrm rot="10800000" flipH="1">
            <a:off x="6952879" y="5091039"/>
            <a:ext cx="1116" cy="223242"/>
          </a:xfrm>
          <a:prstGeom prst="line">
            <a:avLst/>
          </a:prstGeom>
          <a:noFill/>
          <a:ln w="9525" cap="flat">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29" name="Line 41">
            <a:extLst>
              <a:ext uri="{FF2B5EF4-FFF2-40B4-BE49-F238E27FC236}">
                <a16:creationId xmlns:a16="http://schemas.microsoft.com/office/drawing/2014/main" id="{B4627B5E-E7AF-429C-5453-E81A6EF680C2}"/>
              </a:ext>
            </a:extLst>
          </p:cNvPr>
          <p:cNvSpPr>
            <a:spLocks noChangeShapeType="1"/>
          </p:cNvSpPr>
          <p:nvPr/>
        </p:nvSpPr>
        <p:spPr bwMode="auto">
          <a:xfrm rot="10800000" flipH="1">
            <a:off x="6957344" y="5490642"/>
            <a:ext cx="2232" cy="224358"/>
          </a:xfrm>
          <a:prstGeom prst="line">
            <a:avLst/>
          </a:prstGeom>
          <a:noFill/>
          <a:ln w="9525" cap="flat">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0" name="Line 42">
            <a:extLst>
              <a:ext uri="{FF2B5EF4-FFF2-40B4-BE49-F238E27FC236}">
                <a16:creationId xmlns:a16="http://schemas.microsoft.com/office/drawing/2014/main" id="{8CDB00BA-7921-7549-A11B-AE406DFBD497}"/>
              </a:ext>
            </a:extLst>
          </p:cNvPr>
          <p:cNvSpPr>
            <a:spLocks noChangeShapeType="1"/>
          </p:cNvSpPr>
          <p:nvPr/>
        </p:nvSpPr>
        <p:spPr bwMode="auto">
          <a:xfrm rot="10800000" flipH="1">
            <a:off x="6957344" y="5885781"/>
            <a:ext cx="2232" cy="224358"/>
          </a:xfrm>
          <a:prstGeom prst="line">
            <a:avLst/>
          </a:prstGeom>
          <a:noFill/>
          <a:ln w="9525" cap="flat">
            <a:solidFill>
              <a:srgbClr val="FFFFFF"/>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1" name="Rectangle 43">
            <a:extLst>
              <a:ext uri="{FF2B5EF4-FFF2-40B4-BE49-F238E27FC236}">
                <a16:creationId xmlns:a16="http://schemas.microsoft.com/office/drawing/2014/main" id="{6AB87395-14F3-C17C-B4EF-D6D8C1F08E33}"/>
              </a:ext>
            </a:extLst>
          </p:cNvPr>
          <p:cNvSpPr>
            <a:spLocks/>
          </p:cNvSpPr>
          <p:nvPr/>
        </p:nvSpPr>
        <p:spPr bwMode="auto">
          <a:xfrm>
            <a:off x="5500688" y="4712643"/>
            <a:ext cx="2667744" cy="1571625"/>
          </a:xfrm>
          <a:prstGeom prst="rect">
            <a:avLst/>
          </a:prstGeom>
          <a:gradFill rotWithShape="0">
            <a:gsLst>
              <a:gs pos="0">
                <a:srgbClr val="005E46"/>
              </a:gs>
              <a:gs pos="100000">
                <a:srgbClr val="00CC99"/>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pPr defTabSz="642915" eaLnBrk="1" hangingPunct="1"/>
            <a:endParaRPr lang="en-US" sz="1687">
              <a:ea typeface="ヒラギノ角ゴ ProN W3" charset="0"/>
            </a:endParaRPr>
          </a:p>
        </p:txBody>
      </p:sp>
      <p:sp>
        <p:nvSpPr>
          <p:cNvPr id="89132" name="Oval 44">
            <a:extLst>
              <a:ext uri="{FF2B5EF4-FFF2-40B4-BE49-F238E27FC236}">
                <a16:creationId xmlns:a16="http://schemas.microsoft.com/office/drawing/2014/main" id="{F988244F-BAAE-7616-2C54-AFE864CD9C1A}"/>
              </a:ext>
            </a:extLst>
          </p:cNvPr>
          <p:cNvSpPr>
            <a:spLocks/>
          </p:cNvSpPr>
          <p:nvPr/>
        </p:nvSpPr>
        <p:spPr bwMode="auto">
          <a:xfrm rot="10800000">
            <a:off x="6125765" y="4745013"/>
            <a:ext cx="572617" cy="1516930"/>
          </a:xfrm>
          <a:prstGeom prst="ellips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3" name="Oval 45">
            <a:extLst>
              <a:ext uri="{FF2B5EF4-FFF2-40B4-BE49-F238E27FC236}">
                <a16:creationId xmlns:a16="http://schemas.microsoft.com/office/drawing/2014/main" id="{D4FBD78C-5A5B-0688-EA43-72961CF5FD9A}"/>
              </a:ext>
            </a:extLst>
          </p:cNvPr>
          <p:cNvSpPr>
            <a:spLocks/>
          </p:cNvSpPr>
          <p:nvPr/>
        </p:nvSpPr>
        <p:spPr bwMode="auto">
          <a:xfrm rot="10800000">
            <a:off x="7000875" y="4752827"/>
            <a:ext cx="572617" cy="1508001"/>
          </a:xfrm>
          <a:prstGeom prst="ellips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4" name="Line 46">
            <a:extLst>
              <a:ext uri="{FF2B5EF4-FFF2-40B4-BE49-F238E27FC236}">
                <a16:creationId xmlns:a16="http://schemas.microsoft.com/office/drawing/2014/main" id="{2C2335DD-8C08-C992-6528-3A2B3592F03C}"/>
              </a:ext>
            </a:extLst>
          </p:cNvPr>
          <p:cNvSpPr>
            <a:spLocks noChangeShapeType="1"/>
          </p:cNvSpPr>
          <p:nvPr/>
        </p:nvSpPr>
        <p:spPr bwMode="auto">
          <a:xfrm flipH="1">
            <a:off x="6673825" y="5670352"/>
            <a:ext cx="16743" cy="155154"/>
          </a:xfrm>
          <a:prstGeom prst="line">
            <a:avLst/>
          </a:prstGeom>
          <a:noFill/>
          <a:ln w="571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5" name="Line 47">
            <a:extLst>
              <a:ext uri="{FF2B5EF4-FFF2-40B4-BE49-F238E27FC236}">
                <a16:creationId xmlns:a16="http://schemas.microsoft.com/office/drawing/2014/main" id="{5EDCF3EA-30A6-209E-AD22-58EF5957DB0E}"/>
              </a:ext>
            </a:extLst>
          </p:cNvPr>
          <p:cNvSpPr>
            <a:spLocks noChangeShapeType="1"/>
          </p:cNvSpPr>
          <p:nvPr/>
        </p:nvSpPr>
        <p:spPr bwMode="auto">
          <a:xfrm rot="10800000">
            <a:off x="6123534" y="5395764"/>
            <a:ext cx="2232" cy="145107"/>
          </a:xfrm>
          <a:prstGeom prst="line">
            <a:avLst/>
          </a:prstGeom>
          <a:noFill/>
          <a:ln w="571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grpSp>
        <p:nvGrpSpPr>
          <p:cNvPr id="89139" name="Group 51">
            <a:extLst>
              <a:ext uri="{FF2B5EF4-FFF2-40B4-BE49-F238E27FC236}">
                <a16:creationId xmlns:a16="http://schemas.microsoft.com/office/drawing/2014/main" id="{F1FCC544-F7DB-EA17-7A90-83CAA29EC694}"/>
              </a:ext>
            </a:extLst>
          </p:cNvPr>
          <p:cNvGrpSpPr>
            <a:grpSpLocks/>
          </p:cNvGrpSpPr>
          <p:nvPr/>
        </p:nvGrpSpPr>
        <p:grpSpPr bwMode="auto">
          <a:xfrm>
            <a:off x="5505152" y="5044158"/>
            <a:ext cx="2657699" cy="865063"/>
            <a:chOff x="0" y="0"/>
            <a:chExt cx="2380" cy="774"/>
          </a:xfrm>
        </p:grpSpPr>
        <p:sp>
          <p:nvSpPr>
            <p:cNvPr id="89136" name="Freeform 48">
              <a:extLst>
                <a:ext uri="{FF2B5EF4-FFF2-40B4-BE49-F238E27FC236}">
                  <a16:creationId xmlns:a16="http://schemas.microsoft.com/office/drawing/2014/main" id="{D8FCE3CC-82D9-E3AB-9CA6-7F9A4F4C5A71}"/>
                </a:ext>
              </a:extLst>
            </p:cNvPr>
            <p:cNvSpPr>
              <a:spLocks/>
            </p:cNvSpPr>
            <p:nvPr/>
          </p:nvSpPr>
          <p:spPr bwMode="auto">
            <a:xfrm>
              <a:off x="0" y="0"/>
              <a:ext cx="2380" cy="278"/>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7" name="Freeform 49">
              <a:extLst>
                <a:ext uri="{FF2B5EF4-FFF2-40B4-BE49-F238E27FC236}">
                  <a16:creationId xmlns:a16="http://schemas.microsoft.com/office/drawing/2014/main" id="{48343D65-E80B-0D4D-1115-28DF0D3FAFAA}"/>
                </a:ext>
              </a:extLst>
            </p:cNvPr>
            <p:cNvSpPr>
              <a:spLocks/>
            </p:cNvSpPr>
            <p:nvPr/>
          </p:nvSpPr>
          <p:spPr bwMode="auto">
            <a:xfrm>
              <a:off x="0" y="256"/>
              <a:ext cx="2380" cy="278"/>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38" name="Freeform 50">
              <a:extLst>
                <a:ext uri="{FF2B5EF4-FFF2-40B4-BE49-F238E27FC236}">
                  <a16:creationId xmlns:a16="http://schemas.microsoft.com/office/drawing/2014/main" id="{54FEAB95-DB14-A5E2-0B04-0C633D70CC7E}"/>
                </a:ext>
              </a:extLst>
            </p:cNvPr>
            <p:cNvSpPr>
              <a:spLocks/>
            </p:cNvSpPr>
            <p:nvPr/>
          </p:nvSpPr>
          <p:spPr bwMode="auto">
            <a:xfrm>
              <a:off x="0" y="496"/>
              <a:ext cx="2380" cy="278"/>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grpSp>
      <p:sp>
        <p:nvSpPr>
          <p:cNvPr id="89140" name="Line 52">
            <a:extLst>
              <a:ext uri="{FF2B5EF4-FFF2-40B4-BE49-F238E27FC236}">
                <a16:creationId xmlns:a16="http://schemas.microsoft.com/office/drawing/2014/main" id="{A85B3B64-6D3E-4EB3-8ADE-CF979FAAE7D2}"/>
              </a:ext>
            </a:extLst>
          </p:cNvPr>
          <p:cNvSpPr>
            <a:spLocks noChangeShapeType="1"/>
          </p:cNvSpPr>
          <p:nvPr/>
        </p:nvSpPr>
        <p:spPr bwMode="auto">
          <a:xfrm flipH="1">
            <a:off x="6862465" y="5956102"/>
            <a:ext cx="1117" cy="521271"/>
          </a:xfrm>
          <a:prstGeom prst="line">
            <a:avLst/>
          </a:prstGeom>
          <a:noFill/>
          <a:ln w="19050" cap="flat">
            <a:solidFill>
              <a:srgbClr val="FF0066"/>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41" name="Rectangle 53">
            <a:extLst>
              <a:ext uri="{FF2B5EF4-FFF2-40B4-BE49-F238E27FC236}">
                <a16:creationId xmlns:a16="http://schemas.microsoft.com/office/drawing/2014/main" id="{78115796-ACBD-E695-484A-A09FBC2B8997}"/>
              </a:ext>
            </a:extLst>
          </p:cNvPr>
          <p:cNvSpPr>
            <a:spLocks/>
          </p:cNvSpPr>
          <p:nvPr/>
        </p:nvSpPr>
        <p:spPr bwMode="auto">
          <a:xfrm>
            <a:off x="964407" y="4703713"/>
            <a:ext cx="2667744" cy="1571625"/>
          </a:xfrm>
          <a:prstGeom prst="rect">
            <a:avLst/>
          </a:prstGeom>
          <a:gradFill rotWithShape="0">
            <a:gsLst>
              <a:gs pos="0">
                <a:srgbClr val="00CC99"/>
              </a:gs>
              <a:gs pos="100000">
                <a:srgbClr val="005E4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pPr defTabSz="642915" eaLnBrk="1" hangingPunct="1"/>
            <a:endParaRPr lang="en-US" sz="1687">
              <a:ea typeface="ヒラギノ角ゴ ProN W3" charset="0"/>
            </a:endParaRPr>
          </a:p>
        </p:txBody>
      </p:sp>
      <p:grpSp>
        <p:nvGrpSpPr>
          <p:cNvPr id="89145" name="Group 57">
            <a:extLst>
              <a:ext uri="{FF2B5EF4-FFF2-40B4-BE49-F238E27FC236}">
                <a16:creationId xmlns:a16="http://schemas.microsoft.com/office/drawing/2014/main" id="{0BC0381D-DEE3-A56B-D810-F3EB00965FCA}"/>
              </a:ext>
            </a:extLst>
          </p:cNvPr>
          <p:cNvGrpSpPr>
            <a:grpSpLocks/>
          </p:cNvGrpSpPr>
          <p:nvPr/>
        </p:nvGrpSpPr>
        <p:grpSpPr bwMode="auto">
          <a:xfrm>
            <a:off x="968871" y="5035228"/>
            <a:ext cx="2657699" cy="866180"/>
            <a:chOff x="0" y="0"/>
            <a:chExt cx="2380" cy="776"/>
          </a:xfrm>
        </p:grpSpPr>
        <p:sp>
          <p:nvSpPr>
            <p:cNvPr id="89142" name="Freeform 54">
              <a:extLst>
                <a:ext uri="{FF2B5EF4-FFF2-40B4-BE49-F238E27FC236}">
                  <a16:creationId xmlns:a16="http://schemas.microsoft.com/office/drawing/2014/main" id="{663D804D-D070-ADAC-481C-28D5B00EBE3F}"/>
                </a:ext>
              </a:extLst>
            </p:cNvPr>
            <p:cNvSpPr>
              <a:spLocks/>
            </p:cNvSpPr>
            <p:nvPr/>
          </p:nvSpPr>
          <p:spPr bwMode="auto">
            <a:xfrm>
              <a:off x="0" y="0"/>
              <a:ext cx="2380" cy="278"/>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43" name="Freeform 55">
              <a:extLst>
                <a:ext uri="{FF2B5EF4-FFF2-40B4-BE49-F238E27FC236}">
                  <a16:creationId xmlns:a16="http://schemas.microsoft.com/office/drawing/2014/main" id="{223B3659-0958-3963-FE2B-CC998EBF07BA}"/>
                </a:ext>
              </a:extLst>
            </p:cNvPr>
            <p:cNvSpPr>
              <a:spLocks/>
            </p:cNvSpPr>
            <p:nvPr/>
          </p:nvSpPr>
          <p:spPr bwMode="auto">
            <a:xfrm>
              <a:off x="0" y="256"/>
              <a:ext cx="2380" cy="279"/>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44" name="Freeform 56">
              <a:extLst>
                <a:ext uri="{FF2B5EF4-FFF2-40B4-BE49-F238E27FC236}">
                  <a16:creationId xmlns:a16="http://schemas.microsoft.com/office/drawing/2014/main" id="{646B1199-50B6-7ABC-7FCE-B802F35D818B}"/>
                </a:ext>
              </a:extLst>
            </p:cNvPr>
            <p:cNvSpPr>
              <a:spLocks/>
            </p:cNvSpPr>
            <p:nvPr/>
          </p:nvSpPr>
          <p:spPr bwMode="auto">
            <a:xfrm>
              <a:off x="0" y="497"/>
              <a:ext cx="2380" cy="279"/>
            </a:xfrm>
            <a:custGeom>
              <a:avLst/>
              <a:gdLst>
                <a:gd name="T0" fmla="*/ 0 w 21600"/>
                <a:gd name="T1" fmla="*/ 21473 h 21498"/>
                <a:gd name="T2" fmla="*/ 464 w 21600"/>
                <a:gd name="T3" fmla="*/ 21093 h 21498"/>
                <a:gd name="T4" fmla="*/ 1232 w 21600"/>
                <a:gd name="T5" fmla="*/ 18686 h 21498"/>
                <a:gd name="T6" fmla="*/ 2624 w 21600"/>
                <a:gd name="T7" fmla="*/ 10705 h 21498"/>
                <a:gd name="T8" fmla="*/ 3504 w 21600"/>
                <a:gd name="T9" fmla="*/ 5511 h 21498"/>
                <a:gd name="T10" fmla="*/ 4496 w 21600"/>
                <a:gd name="T11" fmla="*/ 1204 h 21498"/>
                <a:gd name="T12" fmla="*/ 5088 w 21600"/>
                <a:gd name="T13" fmla="*/ 190 h 21498"/>
                <a:gd name="T14" fmla="*/ 5456 w 21600"/>
                <a:gd name="T15" fmla="*/ 63 h 21498"/>
                <a:gd name="T16" fmla="*/ 5840 w 21600"/>
                <a:gd name="T17" fmla="*/ 380 h 21498"/>
                <a:gd name="T18" fmla="*/ 6384 w 21600"/>
                <a:gd name="T19" fmla="*/ 2090 h 21498"/>
                <a:gd name="T20" fmla="*/ 7392 w 21600"/>
                <a:gd name="T21" fmla="*/ 6524 h 21498"/>
                <a:gd name="T22" fmla="*/ 8096 w 21600"/>
                <a:gd name="T23" fmla="*/ 10895 h 21498"/>
                <a:gd name="T24" fmla="*/ 8976 w 21600"/>
                <a:gd name="T25" fmla="*/ 16406 h 21498"/>
                <a:gd name="T26" fmla="*/ 9536 w 21600"/>
                <a:gd name="T27" fmla="*/ 18813 h 21498"/>
                <a:gd name="T28" fmla="*/ 10208 w 21600"/>
                <a:gd name="T29" fmla="*/ 21093 h 21498"/>
                <a:gd name="T30" fmla="*/ 10784 w 21600"/>
                <a:gd name="T31" fmla="*/ 21473 h 21498"/>
                <a:gd name="T32" fmla="*/ 11184 w 21600"/>
                <a:gd name="T33" fmla="*/ 21283 h 21498"/>
                <a:gd name="T34" fmla="*/ 11984 w 21600"/>
                <a:gd name="T35" fmla="*/ 19383 h 21498"/>
                <a:gd name="T36" fmla="*/ 12944 w 21600"/>
                <a:gd name="T37" fmla="*/ 14252 h 21498"/>
                <a:gd name="T38" fmla="*/ 13520 w 21600"/>
                <a:gd name="T39" fmla="*/ 10642 h 21498"/>
                <a:gd name="T40" fmla="*/ 14528 w 21600"/>
                <a:gd name="T41" fmla="*/ 4941 h 21498"/>
                <a:gd name="T42" fmla="*/ 15440 w 21600"/>
                <a:gd name="T43" fmla="*/ 1013 h 21498"/>
                <a:gd name="T44" fmla="*/ 15840 w 21600"/>
                <a:gd name="T45" fmla="*/ 190 h 21498"/>
                <a:gd name="T46" fmla="*/ 16176 w 21600"/>
                <a:gd name="T47" fmla="*/ 0 h 21498"/>
                <a:gd name="T48" fmla="*/ 16608 w 21600"/>
                <a:gd name="T49" fmla="*/ 190 h 21498"/>
                <a:gd name="T50" fmla="*/ 17120 w 21600"/>
                <a:gd name="T51" fmla="*/ 1330 h 21498"/>
                <a:gd name="T52" fmla="*/ 18000 w 21600"/>
                <a:gd name="T53" fmla="*/ 5194 h 21498"/>
                <a:gd name="T54" fmla="*/ 18992 w 21600"/>
                <a:gd name="T55" fmla="*/ 10515 h 21498"/>
                <a:gd name="T56" fmla="*/ 19424 w 21600"/>
                <a:gd name="T57" fmla="*/ 13555 h 21498"/>
                <a:gd name="T58" fmla="*/ 20144 w 21600"/>
                <a:gd name="T59" fmla="*/ 17673 h 21498"/>
                <a:gd name="T60" fmla="*/ 20832 w 21600"/>
                <a:gd name="T61" fmla="*/ 20523 h 21498"/>
                <a:gd name="T62" fmla="*/ 21248 w 21600"/>
                <a:gd name="T63" fmla="*/ 21283 h 21498"/>
                <a:gd name="T64" fmla="*/ 21600 w 21600"/>
                <a:gd name="T65" fmla="*/ 21473 h 2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00" h="21498">
                  <a:moveTo>
                    <a:pt x="0" y="21473"/>
                  </a:moveTo>
                  <a:cubicBezTo>
                    <a:pt x="128" y="21473"/>
                    <a:pt x="256" y="21537"/>
                    <a:pt x="464" y="21093"/>
                  </a:cubicBezTo>
                  <a:cubicBezTo>
                    <a:pt x="672" y="20650"/>
                    <a:pt x="880" y="20396"/>
                    <a:pt x="1232" y="18686"/>
                  </a:cubicBezTo>
                  <a:cubicBezTo>
                    <a:pt x="1584" y="16976"/>
                    <a:pt x="2240" y="12922"/>
                    <a:pt x="2624" y="10705"/>
                  </a:cubicBezTo>
                  <a:cubicBezTo>
                    <a:pt x="3008" y="8488"/>
                    <a:pt x="3200" y="7094"/>
                    <a:pt x="3504" y="5511"/>
                  </a:cubicBezTo>
                  <a:cubicBezTo>
                    <a:pt x="3808" y="3927"/>
                    <a:pt x="4240" y="2090"/>
                    <a:pt x="4496" y="1204"/>
                  </a:cubicBezTo>
                  <a:cubicBezTo>
                    <a:pt x="4752" y="317"/>
                    <a:pt x="4928" y="380"/>
                    <a:pt x="5088" y="190"/>
                  </a:cubicBezTo>
                  <a:cubicBezTo>
                    <a:pt x="5248" y="0"/>
                    <a:pt x="5328" y="63"/>
                    <a:pt x="5456" y="63"/>
                  </a:cubicBezTo>
                  <a:cubicBezTo>
                    <a:pt x="5584" y="63"/>
                    <a:pt x="5680" y="63"/>
                    <a:pt x="5840" y="380"/>
                  </a:cubicBezTo>
                  <a:cubicBezTo>
                    <a:pt x="6000" y="697"/>
                    <a:pt x="6128" y="1077"/>
                    <a:pt x="6384" y="2090"/>
                  </a:cubicBezTo>
                  <a:cubicBezTo>
                    <a:pt x="6640" y="3104"/>
                    <a:pt x="7104" y="5067"/>
                    <a:pt x="7392" y="6524"/>
                  </a:cubicBezTo>
                  <a:cubicBezTo>
                    <a:pt x="7680" y="7981"/>
                    <a:pt x="7840" y="9248"/>
                    <a:pt x="8096" y="10895"/>
                  </a:cubicBezTo>
                  <a:cubicBezTo>
                    <a:pt x="8352" y="12542"/>
                    <a:pt x="8736" y="15076"/>
                    <a:pt x="8976" y="16406"/>
                  </a:cubicBezTo>
                  <a:cubicBezTo>
                    <a:pt x="9216" y="17736"/>
                    <a:pt x="9328" y="18053"/>
                    <a:pt x="9536" y="18813"/>
                  </a:cubicBezTo>
                  <a:cubicBezTo>
                    <a:pt x="9744" y="19573"/>
                    <a:pt x="10000" y="20650"/>
                    <a:pt x="10208" y="21093"/>
                  </a:cubicBezTo>
                  <a:cubicBezTo>
                    <a:pt x="10416" y="21537"/>
                    <a:pt x="10624" y="21473"/>
                    <a:pt x="10784" y="21473"/>
                  </a:cubicBezTo>
                  <a:cubicBezTo>
                    <a:pt x="10944" y="21473"/>
                    <a:pt x="10992" y="21600"/>
                    <a:pt x="11184" y="21283"/>
                  </a:cubicBezTo>
                  <a:cubicBezTo>
                    <a:pt x="11376" y="20967"/>
                    <a:pt x="11696" y="20523"/>
                    <a:pt x="11984" y="19383"/>
                  </a:cubicBezTo>
                  <a:cubicBezTo>
                    <a:pt x="12272" y="18243"/>
                    <a:pt x="12688" y="15709"/>
                    <a:pt x="12944" y="14252"/>
                  </a:cubicBezTo>
                  <a:cubicBezTo>
                    <a:pt x="13200" y="12795"/>
                    <a:pt x="13264" y="12162"/>
                    <a:pt x="13520" y="10642"/>
                  </a:cubicBezTo>
                  <a:cubicBezTo>
                    <a:pt x="13776" y="9121"/>
                    <a:pt x="14208" y="6524"/>
                    <a:pt x="14528" y="4941"/>
                  </a:cubicBezTo>
                  <a:cubicBezTo>
                    <a:pt x="14848" y="3357"/>
                    <a:pt x="15216" y="1774"/>
                    <a:pt x="15440" y="1013"/>
                  </a:cubicBezTo>
                  <a:cubicBezTo>
                    <a:pt x="15664" y="253"/>
                    <a:pt x="15712" y="380"/>
                    <a:pt x="15840" y="190"/>
                  </a:cubicBezTo>
                  <a:cubicBezTo>
                    <a:pt x="15968" y="0"/>
                    <a:pt x="16048" y="0"/>
                    <a:pt x="16176" y="0"/>
                  </a:cubicBezTo>
                  <a:cubicBezTo>
                    <a:pt x="16304" y="0"/>
                    <a:pt x="16448" y="0"/>
                    <a:pt x="16608" y="190"/>
                  </a:cubicBezTo>
                  <a:cubicBezTo>
                    <a:pt x="16768" y="380"/>
                    <a:pt x="16896" y="507"/>
                    <a:pt x="17120" y="1330"/>
                  </a:cubicBezTo>
                  <a:cubicBezTo>
                    <a:pt x="17344" y="2154"/>
                    <a:pt x="17696" y="3674"/>
                    <a:pt x="18000" y="5194"/>
                  </a:cubicBezTo>
                  <a:cubicBezTo>
                    <a:pt x="18304" y="6714"/>
                    <a:pt x="18752" y="9121"/>
                    <a:pt x="18992" y="10515"/>
                  </a:cubicBezTo>
                  <a:cubicBezTo>
                    <a:pt x="19232" y="11909"/>
                    <a:pt x="19232" y="12352"/>
                    <a:pt x="19424" y="13555"/>
                  </a:cubicBezTo>
                  <a:cubicBezTo>
                    <a:pt x="19616" y="14759"/>
                    <a:pt x="19904" y="16533"/>
                    <a:pt x="20144" y="17673"/>
                  </a:cubicBezTo>
                  <a:cubicBezTo>
                    <a:pt x="20384" y="18813"/>
                    <a:pt x="20640" y="19890"/>
                    <a:pt x="20832" y="20523"/>
                  </a:cubicBezTo>
                  <a:cubicBezTo>
                    <a:pt x="21024" y="21157"/>
                    <a:pt x="21120" y="21157"/>
                    <a:pt x="21248" y="21283"/>
                  </a:cubicBezTo>
                  <a:cubicBezTo>
                    <a:pt x="21376" y="21410"/>
                    <a:pt x="21536" y="21473"/>
                    <a:pt x="21600" y="21473"/>
                  </a:cubicBezTo>
                </a:path>
              </a:pathLst>
            </a:custGeom>
            <a:noFill/>
            <a:ln w="9525" cap="flat">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grpSp>
      <p:sp>
        <p:nvSpPr>
          <p:cNvPr id="89146" name="Line 58">
            <a:extLst>
              <a:ext uri="{FF2B5EF4-FFF2-40B4-BE49-F238E27FC236}">
                <a16:creationId xmlns:a16="http://schemas.microsoft.com/office/drawing/2014/main" id="{B0474546-D95F-BF8B-3658-6571020FB5EC}"/>
              </a:ext>
            </a:extLst>
          </p:cNvPr>
          <p:cNvSpPr>
            <a:spLocks noChangeShapeType="1"/>
          </p:cNvSpPr>
          <p:nvPr/>
        </p:nvSpPr>
        <p:spPr bwMode="auto">
          <a:xfrm rot="10800000">
            <a:off x="7565678" y="5389067"/>
            <a:ext cx="1117" cy="146224"/>
          </a:xfrm>
          <a:prstGeom prst="line">
            <a:avLst/>
          </a:prstGeom>
          <a:noFill/>
          <a:ln w="571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89147" name="Line 59">
            <a:extLst>
              <a:ext uri="{FF2B5EF4-FFF2-40B4-BE49-F238E27FC236}">
                <a16:creationId xmlns:a16="http://schemas.microsoft.com/office/drawing/2014/main" id="{595F6B01-9F52-913C-D67D-4AB2A70D3CC1}"/>
              </a:ext>
            </a:extLst>
          </p:cNvPr>
          <p:cNvSpPr>
            <a:spLocks noChangeShapeType="1"/>
          </p:cNvSpPr>
          <p:nvPr/>
        </p:nvSpPr>
        <p:spPr bwMode="auto">
          <a:xfrm>
            <a:off x="7005340" y="5660306"/>
            <a:ext cx="16744" cy="156270"/>
          </a:xfrm>
          <a:prstGeom prst="line">
            <a:avLst/>
          </a:prstGeom>
          <a:noFill/>
          <a:ln w="571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Tree>
    <p:extLst>
      <p:ext uri="{BB962C8B-B14F-4D97-AF65-F5344CB8AC3E}">
        <p14:creationId xmlns:p14="http://schemas.microsoft.com/office/powerpoint/2010/main" val="27264964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a:extLst>
              <a:ext uri="{FF2B5EF4-FFF2-40B4-BE49-F238E27FC236}">
                <a16:creationId xmlns:a16="http://schemas.microsoft.com/office/drawing/2014/main" id="{A961724E-67D4-FD8F-8222-43F04C193B08}"/>
              </a:ext>
            </a:extLst>
          </p:cNvPr>
          <p:cNvSpPr>
            <a:spLocks noGrp="1" noChangeArrowheads="1"/>
          </p:cNvSpPr>
          <p:nvPr>
            <p:ph type="title"/>
          </p:nvPr>
        </p:nvSpPr>
        <p:spPr>
          <a:xfrm>
            <a:off x="410766" y="0"/>
            <a:ext cx="8456414" cy="1017984"/>
          </a:xfrm>
          <a:ln/>
        </p:spPr>
        <p:txBody>
          <a:bodyPr vert="horz" wrap="square" lIns="50800" tIns="50800" rIns="81257" bIns="50800" numCol="1" anchor="ctr" anchorCtr="0" compatLnSpc="1">
            <a:prstTxWarp prst="textNoShape">
              <a:avLst/>
            </a:prstTxWarp>
          </a:bodyPr>
          <a:lstStyle/>
          <a:p>
            <a:pPr marL="39066"/>
            <a:r>
              <a:rPr lang="en-US" altLang="en-US" sz="2391" b="1" dirty="0">
                <a:solidFill>
                  <a:srgbClr val="FF0000"/>
                </a:solidFill>
              </a:rPr>
              <a:t>Why a simple magnetic torus is unstable:</a:t>
            </a:r>
            <a:br>
              <a:rPr lang="en-US" altLang="en-US" sz="2391" b="1" dirty="0">
                <a:solidFill>
                  <a:srgbClr val="FF0000"/>
                </a:solidFill>
                <a:ea typeface="ヒラギノ明朝 ProN W6" panose="02020300000000000000" pitchFamily="18" charset="-128"/>
              </a:rPr>
            </a:br>
            <a:r>
              <a:rPr lang="en-US" altLang="en-US" sz="2391" dirty="0">
                <a:solidFill>
                  <a:srgbClr val="FF0000"/>
                </a:solidFill>
                <a:latin typeface="Symbol" pitchFamily="2" charset="2"/>
                <a:sym typeface="Symbol" pitchFamily="2" charset="2"/>
              </a:rPr>
              <a:t>≈</a:t>
            </a:r>
            <a:r>
              <a:rPr lang="en-US" altLang="en-US" sz="2391" b="1" dirty="0">
                <a:solidFill>
                  <a:srgbClr val="FF0000"/>
                </a:solidFill>
              </a:rPr>
              <a:t> Inverted Pendulum / Rayleigh-Taylor Instability</a:t>
            </a:r>
            <a:endParaRPr lang="en-US" altLang="en-US" sz="2391" b="1" dirty="0">
              <a:solidFill>
                <a:srgbClr val="FF0000"/>
              </a:solidFill>
              <a:ea typeface="ヒラギノ明朝 ProN W6" panose="02020300000000000000" pitchFamily="18" charset="-128"/>
            </a:endParaRPr>
          </a:p>
        </p:txBody>
      </p:sp>
      <p:sp>
        <p:nvSpPr>
          <p:cNvPr id="90114" name="Rectangle 2">
            <a:extLst>
              <a:ext uri="{FF2B5EF4-FFF2-40B4-BE49-F238E27FC236}">
                <a16:creationId xmlns:a16="http://schemas.microsoft.com/office/drawing/2014/main" id="{A5587104-B2A5-189B-F8C9-13EAC840901C}"/>
              </a:ext>
            </a:extLst>
          </p:cNvPr>
          <p:cNvSpPr>
            <a:spLocks/>
          </p:cNvSpPr>
          <p:nvPr/>
        </p:nvSpPr>
        <p:spPr bwMode="auto">
          <a:xfrm>
            <a:off x="429742" y="1334989"/>
            <a:ext cx="3853929"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Top view of toroidal plasma:</a:t>
            </a:r>
          </a:p>
        </p:txBody>
      </p:sp>
      <p:sp>
        <p:nvSpPr>
          <p:cNvPr id="90115" name="Line 3">
            <a:extLst>
              <a:ext uri="{FF2B5EF4-FFF2-40B4-BE49-F238E27FC236}">
                <a16:creationId xmlns:a16="http://schemas.microsoft.com/office/drawing/2014/main" id="{9309EA04-AB7D-C543-39FC-85ABA16C3879}"/>
              </a:ext>
            </a:extLst>
          </p:cNvPr>
          <p:cNvSpPr>
            <a:spLocks noChangeShapeType="1"/>
          </p:cNvSpPr>
          <p:nvPr/>
        </p:nvSpPr>
        <p:spPr bwMode="auto">
          <a:xfrm>
            <a:off x="580430" y="991195"/>
            <a:ext cx="7920633" cy="1117"/>
          </a:xfrm>
          <a:prstGeom prst="line">
            <a:avLst/>
          </a:prstGeom>
          <a:noFill/>
          <a:ln w="190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90116" name="Oval 4">
            <a:extLst>
              <a:ext uri="{FF2B5EF4-FFF2-40B4-BE49-F238E27FC236}">
                <a16:creationId xmlns:a16="http://schemas.microsoft.com/office/drawing/2014/main" id="{E1A69881-B02A-843A-0E39-EA0B3B421BDE}"/>
              </a:ext>
            </a:extLst>
          </p:cNvPr>
          <p:cNvSpPr>
            <a:spLocks/>
          </p:cNvSpPr>
          <p:nvPr/>
        </p:nvSpPr>
        <p:spPr bwMode="auto">
          <a:xfrm>
            <a:off x="687586" y="2134195"/>
            <a:ext cx="3348633" cy="3348633"/>
          </a:xfrm>
          <a:prstGeom prst="ellipse">
            <a:avLst/>
          </a:prstGeom>
          <a:solidFill>
            <a:srgbClr val="FF00FF">
              <a:alpha val="49411"/>
            </a:srgbClr>
          </a:solidFill>
          <a:ln w="19050" cap="flat">
            <a:solidFill>
              <a:schemeClr val="tx1"/>
            </a:solidFill>
            <a:prstDash val="solid"/>
            <a:round/>
            <a:headEnd type="none" w="med" len="med"/>
            <a:tailEnd type="none" w="med" len="med"/>
          </a:ln>
        </p:spPr>
        <p:txBody>
          <a:bodyPr lIns="0" tIns="0" rIns="0" bIns="0"/>
          <a:lstStyle/>
          <a:p>
            <a:pPr defTabSz="642915" eaLnBrk="1" hangingPunct="1"/>
            <a:endParaRPr lang="en-US" sz="1687">
              <a:ea typeface="ヒラギノ角ゴ ProN W3" charset="0"/>
            </a:endParaRPr>
          </a:p>
        </p:txBody>
      </p:sp>
      <p:sp>
        <p:nvSpPr>
          <p:cNvPr id="90117" name="Rectangle 5">
            <a:extLst>
              <a:ext uri="{FF2B5EF4-FFF2-40B4-BE49-F238E27FC236}">
                <a16:creationId xmlns:a16="http://schemas.microsoft.com/office/drawing/2014/main" id="{BCE4900D-8E8F-6150-BA33-804FD78AA71C}"/>
              </a:ext>
            </a:extLst>
          </p:cNvPr>
          <p:cNvSpPr>
            <a:spLocks/>
          </p:cNvSpPr>
          <p:nvPr/>
        </p:nvSpPr>
        <p:spPr bwMode="auto">
          <a:xfrm>
            <a:off x="4036219" y="4420196"/>
            <a:ext cx="2052474"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1687">
                <a:solidFill>
                  <a:srgbClr val="FF00FF"/>
                </a:solidFill>
                <a:ea typeface="ヒラギノ角ゴ ProN W3" charset="0"/>
                <a:cs typeface="Arial" panose="020B0604020202020204" pitchFamily="34" charset="0"/>
              </a:rPr>
              <a:t>plasma = heavy fluid</a:t>
            </a:r>
          </a:p>
        </p:txBody>
      </p:sp>
      <p:sp>
        <p:nvSpPr>
          <p:cNvPr id="90118" name="Oval 6">
            <a:extLst>
              <a:ext uri="{FF2B5EF4-FFF2-40B4-BE49-F238E27FC236}">
                <a16:creationId xmlns:a16="http://schemas.microsoft.com/office/drawing/2014/main" id="{99443252-7758-6625-4E36-0BF14A5F968D}"/>
              </a:ext>
            </a:extLst>
          </p:cNvPr>
          <p:cNvSpPr>
            <a:spLocks/>
          </p:cNvSpPr>
          <p:nvPr/>
        </p:nvSpPr>
        <p:spPr bwMode="auto">
          <a:xfrm>
            <a:off x="1446610" y="2821781"/>
            <a:ext cx="1902023" cy="1902023"/>
          </a:xfrm>
          <a:prstGeom prst="ellipse">
            <a:avLst/>
          </a:prstGeom>
          <a:solidFill>
            <a:srgbClr val="FFFFFF"/>
          </a:solidFill>
          <a:ln w="19050" cap="flat">
            <a:solidFill>
              <a:schemeClr val="tx1"/>
            </a:solidFill>
            <a:prstDash val="solid"/>
            <a:round/>
            <a:headEnd type="none" w="med" len="med"/>
            <a:tailEnd type="none" w="med" len="med"/>
          </a:ln>
        </p:spPr>
        <p:txBody>
          <a:bodyPr lIns="0" tIns="0" rIns="0" bIns="0"/>
          <a:lstStyle/>
          <a:p>
            <a:pPr defTabSz="642915" eaLnBrk="1" hangingPunct="1"/>
            <a:endParaRPr lang="en-US" sz="1687">
              <a:ea typeface="ヒラギノ角ゴ ProN W3" charset="0"/>
            </a:endParaRPr>
          </a:p>
        </p:txBody>
      </p:sp>
      <p:sp>
        <p:nvSpPr>
          <p:cNvPr id="90119" name="Line 7">
            <a:extLst>
              <a:ext uri="{FF2B5EF4-FFF2-40B4-BE49-F238E27FC236}">
                <a16:creationId xmlns:a16="http://schemas.microsoft.com/office/drawing/2014/main" id="{4770E822-F8A5-5DAD-A651-660A27B92280}"/>
              </a:ext>
            </a:extLst>
          </p:cNvPr>
          <p:cNvSpPr>
            <a:spLocks noChangeShapeType="1"/>
          </p:cNvSpPr>
          <p:nvPr/>
        </p:nvSpPr>
        <p:spPr bwMode="auto">
          <a:xfrm>
            <a:off x="2437804" y="3812977"/>
            <a:ext cx="1117" cy="1678781"/>
          </a:xfrm>
          <a:prstGeom prst="line">
            <a:avLst/>
          </a:pr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90120" name="Freeform 8">
            <a:extLst>
              <a:ext uri="{FF2B5EF4-FFF2-40B4-BE49-F238E27FC236}">
                <a16:creationId xmlns:a16="http://schemas.microsoft.com/office/drawing/2014/main" id="{88E309AD-D546-C9D6-C13B-182AE9EBE401}"/>
              </a:ext>
            </a:extLst>
          </p:cNvPr>
          <p:cNvSpPr>
            <a:spLocks/>
          </p:cNvSpPr>
          <p:nvPr/>
        </p:nvSpPr>
        <p:spPr bwMode="auto">
          <a:xfrm>
            <a:off x="1705570" y="5276329"/>
            <a:ext cx="1482328" cy="213196"/>
          </a:xfrm>
          <a:custGeom>
            <a:avLst/>
            <a:gdLst>
              <a:gd name="T0" fmla="*/ 0 w 21600"/>
              <a:gd name="T1" fmla="*/ 7624 h 21331"/>
              <a:gd name="T2" fmla="*/ 2677 w 21600"/>
              <a:gd name="T3" fmla="*/ 14294 h 21331"/>
              <a:gd name="T4" fmla="*/ 5862 w 21600"/>
              <a:gd name="T5" fmla="*/ 19059 h 21331"/>
              <a:gd name="T6" fmla="*/ 8769 w 21600"/>
              <a:gd name="T7" fmla="*/ 20965 h 21331"/>
              <a:gd name="T8" fmla="*/ 11815 w 21600"/>
              <a:gd name="T9" fmla="*/ 20965 h 21331"/>
              <a:gd name="T10" fmla="*/ 15277 w 21600"/>
              <a:gd name="T11" fmla="*/ 17153 h 21331"/>
              <a:gd name="T12" fmla="*/ 18646 w 21600"/>
              <a:gd name="T13" fmla="*/ 10165 h 21331"/>
              <a:gd name="T14" fmla="*/ 21600 w 21600"/>
              <a:gd name="T15" fmla="*/ 0 h 21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31">
                <a:moveTo>
                  <a:pt x="0" y="7624"/>
                </a:moveTo>
                <a:cubicBezTo>
                  <a:pt x="438" y="8735"/>
                  <a:pt x="1708" y="12388"/>
                  <a:pt x="2677" y="14294"/>
                </a:cubicBezTo>
                <a:cubicBezTo>
                  <a:pt x="3646" y="16200"/>
                  <a:pt x="4846" y="17947"/>
                  <a:pt x="5862" y="19059"/>
                </a:cubicBezTo>
                <a:cubicBezTo>
                  <a:pt x="6877" y="20171"/>
                  <a:pt x="7777" y="20647"/>
                  <a:pt x="8769" y="20965"/>
                </a:cubicBezTo>
                <a:cubicBezTo>
                  <a:pt x="9762" y="21282"/>
                  <a:pt x="10731" y="21600"/>
                  <a:pt x="11815" y="20965"/>
                </a:cubicBezTo>
                <a:cubicBezTo>
                  <a:pt x="12900" y="20329"/>
                  <a:pt x="14146" y="18900"/>
                  <a:pt x="15277" y="17153"/>
                </a:cubicBezTo>
                <a:cubicBezTo>
                  <a:pt x="16408" y="15406"/>
                  <a:pt x="17585" y="13024"/>
                  <a:pt x="18646" y="10165"/>
                </a:cubicBezTo>
                <a:cubicBezTo>
                  <a:pt x="19708" y="7306"/>
                  <a:pt x="20977" y="2065"/>
                  <a:pt x="21600" y="0"/>
                </a:cubicBezTo>
              </a:path>
            </a:pathLst>
          </a:cu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90121" name="Freeform 9">
            <a:extLst>
              <a:ext uri="{FF2B5EF4-FFF2-40B4-BE49-F238E27FC236}">
                <a16:creationId xmlns:a16="http://schemas.microsoft.com/office/drawing/2014/main" id="{AC1214BD-A906-E9FC-A7D1-498042B8C160}"/>
              </a:ext>
            </a:extLst>
          </p:cNvPr>
          <p:cNvSpPr>
            <a:spLocks/>
          </p:cNvSpPr>
          <p:nvPr/>
        </p:nvSpPr>
        <p:spPr bwMode="auto">
          <a:xfrm>
            <a:off x="1737941" y="5461620"/>
            <a:ext cx="1478979" cy="213196"/>
          </a:xfrm>
          <a:custGeom>
            <a:avLst/>
            <a:gdLst>
              <a:gd name="T0" fmla="*/ 0 w 21600"/>
              <a:gd name="T1" fmla="*/ 8576 h 21331"/>
              <a:gd name="T2" fmla="*/ 2575 w 21600"/>
              <a:gd name="T3" fmla="*/ 14294 h 21331"/>
              <a:gd name="T4" fmla="*/ 5777 w 21600"/>
              <a:gd name="T5" fmla="*/ 19059 h 21331"/>
              <a:gd name="T6" fmla="*/ 8700 w 21600"/>
              <a:gd name="T7" fmla="*/ 20965 h 21331"/>
              <a:gd name="T8" fmla="*/ 11763 w 21600"/>
              <a:gd name="T9" fmla="*/ 20965 h 21331"/>
              <a:gd name="T10" fmla="*/ 15243 w 21600"/>
              <a:gd name="T11" fmla="*/ 17153 h 21331"/>
              <a:gd name="T12" fmla="*/ 18630 w 21600"/>
              <a:gd name="T13" fmla="*/ 10165 h 21331"/>
              <a:gd name="T14" fmla="*/ 21600 w 21600"/>
              <a:gd name="T15" fmla="*/ 0 h 21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31">
                <a:moveTo>
                  <a:pt x="0" y="8576"/>
                </a:moveTo>
                <a:cubicBezTo>
                  <a:pt x="441" y="9529"/>
                  <a:pt x="1624" y="12547"/>
                  <a:pt x="2575" y="14294"/>
                </a:cubicBezTo>
                <a:cubicBezTo>
                  <a:pt x="3527" y="16041"/>
                  <a:pt x="4756" y="17947"/>
                  <a:pt x="5777" y="19059"/>
                </a:cubicBezTo>
                <a:cubicBezTo>
                  <a:pt x="6798" y="20171"/>
                  <a:pt x="7703" y="20647"/>
                  <a:pt x="8700" y="20965"/>
                </a:cubicBezTo>
                <a:cubicBezTo>
                  <a:pt x="9698" y="21282"/>
                  <a:pt x="10672" y="21600"/>
                  <a:pt x="11763" y="20965"/>
                </a:cubicBezTo>
                <a:cubicBezTo>
                  <a:pt x="12853" y="20329"/>
                  <a:pt x="14106" y="18900"/>
                  <a:pt x="15243" y="17153"/>
                </a:cubicBezTo>
                <a:cubicBezTo>
                  <a:pt x="16380" y="15406"/>
                  <a:pt x="17563" y="13024"/>
                  <a:pt x="18630" y="10165"/>
                </a:cubicBezTo>
                <a:cubicBezTo>
                  <a:pt x="19698" y="7306"/>
                  <a:pt x="20974" y="2065"/>
                  <a:pt x="21600" y="0"/>
                </a:cubicBezTo>
              </a:path>
            </a:pathLst>
          </a:cu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90122" name="Freeform 10">
            <a:extLst>
              <a:ext uri="{FF2B5EF4-FFF2-40B4-BE49-F238E27FC236}">
                <a16:creationId xmlns:a16="http://schemas.microsoft.com/office/drawing/2014/main" id="{419B663F-B6B8-FB0A-478F-5A5D651DA4D1}"/>
              </a:ext>
            </a:extLst>
          </p:cNvPr>
          <p:cNvSpPr>
            <a:spLocks/>
          </p:cNvSpPr>
          <p:nvPr/>
        </p:nvSpPr>
        <p:spPr bwMode="auto">
          <a:xfrm>
            <a:off x="1718965" y="5629053"/>
            <a:ext cx="1500188" cy="188639"/>
          </a:xfrm>
          <a:custGeom>
            <a:avLst/>
            <a:gdLst>
              <a:gd name="T0" fmla="*/ 0 w 21600"/>
              <a:gd name="T1" fmla="*/ 6426 h 21298"/>
              <a:gd name="T2" fmla="*/ 2537 w 21600"/>
              <a:gd name="T3" fmla="*/ 13388 h 21298"/>
              <a:gd name="T4" fmla="*/ 5691 w 21600"/>
              <a:gd name="T5" fmla="*/ 18744 h 21298"/>
              <a:gd name="T6" fmla="*/ 8571 w 21600"/>
              <a:gd name="T7" fmla="*/ 20886 h 21298"/>
              <a:gd name="T8" fmla="*/ 11589 w 21600"/>
              <a:gd name="T9" fmla="*/ 20886 h 21298"/>
              <a:gd name="T10" fmla="*/ 15703 w 21600"/>
              <a:gd name="T11" fmla="*/ 17137 h 21298"/>
              <a:gd name="T12" fmla="*/ 18651 w 21600"/>
              <a:gd name="T13" fmla="*/ 10175 h 21298"/>
              <a:gd name="T14" fmla="*/ 21600 w 21600"/>
              <a:gd name="T15" fmla="*/ 0 h 21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298">
                <a:moveTo>
                  <a:pt x="0" y="6426"/>
                </a:moveTo>
                <a:cubicBezTo>
                  <a:pt x="411" y="7676"/>
                  <a:pt x="1600" y="11425"/>
                  <a:pt x="2537" y="13388"/>
                </a:cubicBezTo>
                <a:cubicBezTo>
                  <a:pt x="3474" y="15352"/>
                  <a:pt x="4686" y="17494"/>
                  <a:pt x="5691" y="18744"/>
                </a:cubicBezTo>
                <a:cubicBezTo>
                  <a:pt x="6697" y="19993"/>
                  <a:pt x="7589" y="20529"/>
                  <a:pt x="8571" y="20886"/>
                </a:cubicBezTo>
                <a:cubicBezTo>
                  <a:pt x="9554" y="21243"/>
                  <a:pt x="10400" y="21600"/>
                  <a:pt x="11589" y="20886"/>
                </a:cubicBezTo>
                <a:cubicBezTo>
                  <a:pt x="12777" y="20172"/>
                  <a:pt x="14514" y="18922"/>
                  <a:pt x="15703" y="17137"/>
                </a:cubicBezTo>
                <a:cubicBezTo>
                  <a:pt x="16891" y="15352"/>
                  <a:pt x="17669" y="13031"/>
                  <a:pt x="18651" y="10175"/>
                </a:cubicBezTo>
                <a:cubicBezTo>
                  <a:pt x="19634" y="7319"/>
                  <a:pt x="20983" y="2142"/>
                  <a:pt x="21600" y="0"/>
                </a:cubicBezTo>
              </a:path>
            </a:pathLst>
          </a:cu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90123" name="Freeform 11">
            <a:extLst>
              <a:ext uri="{FF2B5EF4-FFF2-40B4-BE49-F238E27FC236}">
                <a16:creationId xmlns:a16="http://schemas.microsoft.com/office/drawing/2014/main" id="{2CC0987A-6921-69DC-A652-E031C48098B3}"/>
              </a:ext>
            </a:extLst>
          </p:cNvPr>
          <p:cNvSpPr>
            <a:spLocks/>
          </p:cNvSpPr>
          <p:nvPr/>
        </p:nvSpPr>
        <p:spPr bwMode="auto">
          <a:xfrm>
            <a:off x="1763614" y="4185791"/>
            <a:ext cx="1330523" cy="369466"/>
          </a:xfrm>
          <a:custGeom>
            <a:avLst/>
            <a:gdLst>
              <a:gd name="T0" fmla="*/ 0 w 21600"/>
              <a:gd name="T1" fmla="*/ 2482 h 21416"/>
              <a:gd name="T2" fmla="*/ 2546 w 21600"/>
              <a:gd name="T3" fmla="*/ 11306 h 21416"/>
              <a:gd name="T4" fmla="*/ 5709 w 21600"/>
              <a:gd name="T5" fmla="*/ 18751 h 21416"/>
              <a:gd name="T6" fmla="*/ 8871 w 21600"/>
              <a:gd name="T7" fmla="*/ 21232 h 21416"/>
              <a:gd name="T8" fmla="*/ 13423 w 21600"/>
              <a:gd name="T9" fmla="*/ 20681 h 21416"/>
              <a:gd name="T10" fmla="*/ 16509 w 21600"/>
              <a:gd name="T11" fmla="*/ 16545 h 21416"/>
              <a:gd name="T12" fmla="*/ 19209 w 21600"/>
              <a:gd name="T13" fmla="*/ 9651 h 21416"/>
              <a:gd name="T14" fmla="*/ 21600 w 21600"/>
              <a:gd name="T15" fmla="*/ 0 h 21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416">
                <a:moveTo>
                  <a:pt x="0" y="2482"/>
                </a:moveTo>
                <a:cubicBezTo>
                  <a:pt x="411" y="3860"/>
                  <a:pt x="1594" y="8640"/>
                  <a:pt x="2546" y="11306"/>
                </a:cubicBezTo>
                <a:cubicBezTo>
                  <a:pt x="3497" y="13971"/>
                  <a:pt x="4654" y="17096"/>
                  <a:pt x="5709" y="18751"/>
                </a:cubicBezTo>
                <a:cubicBezTo>
                  <a:pt x="6763" y="20405"/>
                  <a:pt x="7586" y="20865"/>
                  <a:pt x="8871" y="21232"/>
                </a:cubicBezTo>
                <a:cubicBezTo>
                  <a:pt x="10157" y="21600"/>
                  <a:pt x="12163" y="21416"/>
                  <a:pt x="13423" y="20681"/>
                </a:cubicBezTo>
                <a:cubicBezTo>
                  <a:pt x="14683" y="19946"/>
                  <a:pt x="15531" y="18383"/>
                  <a:pt x="16509" y="16545"/>
                </a:cubicBezTo>
                <a:cubicBezTo>
                  <a:pt x="17486" y="14706"/>
                  <a:pt x="18360" y="12409"/>
                  <a:pt x="19209" y="9651"/>
                </a:cubicBezTo>
                <a:cubicBezTo>
                  <a:pt x="20057" y="6894"/>
                  <a:pt x="21111" y="2022"/>
                  <a:pt x="21600" y="0"/>
                </a:cubicBezTo>
              </a:path>
            </a:pathLst>
          </a:custGeom>
          <a:noFill/>
          <a:ln w="1905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90124" name="Rectangle 12">
            <a:extLst>
              <a:ext uri="{FF2B5EF4-FFF2-40B4-BE49-F238E27FC236}">
                <a16:creationId xmlns:a16="http://schemas.microsoft.com/office/drawing/2014/main" id="{562B8EEA-6478-5037-CACA-9811EAA4FC4C}"/>
              </a:ext>
            </a:extLst>
          </p:cNvPr>
          <p:cNvSpPr>
            <a:spLocks/>
          </p:cNvSpPr>
          <p:nvPr/>
        </p:nvSpPr>
        <p:spPr bwMode="auto">
          <a:xfrm>
            <a:off x="3464719" y="5306467"/>
            <a:ext cx="1476996"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1687" b="1" i="1">
                <a:solidFill>
                  <a:srgbClr val="000000"/>
                </a:solidFill>
                <a:ea typeface="ヒラギノ角ゴ ProN W3" charset="0"/>
                <a:cs typeface="Arial" panose="020B0604020202020204" pitchFamily="34" charset="0"/>
              </a:rPr>
              <a:t>B</a:t>
            </a:r>
            <a:r>
              <a:rPr lang="en-US" altLang="en-US" sz="1687">
                <a:solidFill>
                  <a:srgbClr val="000000"/>
                </a:solidFill>
                <a:ea typeface="ヒラギノ角ゴ ProN W3" charset="0"/>
                <a:cs typeface="Arial" panose="020B0604020202020204" pitchFamily="34" charset="0"/>
              </a:rPr>
              <a:t> = “light fluid”</a:t>
            </a:r>
          </a:p>
        </p:txBody>
      </p:sp>
      <p:sp>
        <p:nvSpPr>
          <p:cNvPr id="90125" name="Line 13">
            <a:extLst>
              <a:ext uri="{FF2B5EF4-FFF2-40B4-BE49-F238E27FC236}">
                <a16:creationId xmlns:a16="http://schemas.microsoft.com/office/drawing/2014/main" id="{2D517E29-7D7C-A241-210B-C33DCCF04E0D}"/>
              </a:ext>
            </a:extLst>
          </p:cNvPr>
          <p:cNvSpPr>
            <a:spLocks noChangeShapeType="1"/>
          </p:cNvSpPr>
          <p:nvPr/>
        </p:nvSpPr>
        <p:spPr bwMode="auto">
          <a:xfrm>
            <a:off x="2437804" y="5975078"/>
            <a:ext cx="1117" cy="535781"/>
          </a:xfrm>
          <a:prstGeom prst="line">
            <a:avLst/>
          </a:prstGeom>
          <a:noFill/>
          <a:ln w="19050" cap="flat">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ea typeface="ヒラギノ角ゴ ProN W3" charset="0"/>
            </a:endParaRPr>
          </a:p>
        </p:txBody>
      </p:sp>
      <p:sp>
        <p:nvSpPr>
          <p:cNvPr id="90126" name="Rectangle 14">
            <a:extLst>
              <a:ext uri="{FF2B5EF4-FFF2-40B4-BE49-F238E27FC236}">
                <a16:creationId xmlns:a16="http://schemas.microsoft.com/office/drawing/2014/main" id="{9DCB039F-431F-19D5-E0EA-B11FD5C3F8D2}"/>
              </a:ext>
            </a:extLst>
          </p:cNvPr>
          <p:cNvSpPr>
            <a:spLocks/>
          </p:cNvSpPr>
          <p:nvPr/>
        </p:nvSpPr>
        <p:spPr bwMode="auto">
          <a:xfrm>
            <a:off x="2840757" y="5960567"/>
            <a:ext cx="2493877"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1687" dirty="0" err="1">
                <a:solidFill>
                  <a:srgbClr val="000000"/>
                </a:solidFill>
                <a:ea typeface="ヒラギノ角ゴ ProN W3" charset="0"/>
                <a:cs typeface="Arial" panose="020B0604020202020204" pitchFamily="34" charset="0"/>
              </a:rPr>
              <a:t>g</a:t>
            </a:r>
            <a:r>
              <a:rPr lang="en-US" altLang="en-US" sz="1687" baseline="-20000" dirty="0" err="1">
                <a:solidFill>
                  <a:srgbClr val="000000"/>
                </a:solidFill>
                <a:ea typeface="ヒラギノ角ゴ ProN W3" charset="0"/>
                <a:cs typeface="Arial" panose="020B0604020202020204" pitchFamily="34" charset="0"/>
              </a:rPr>
              <a:t>eff</a:t>
            </a:r>
            <a:r>
              <a:rPr lang="en-US" altLang="en-US" sz="1687" dirty="0">
                <a:solidFill>
                  <a:srgbClr val="000000"/>
                </a:solidFill>
                <a:ea typeface="ヒラギノ角ゴ ProN W3" charset="0"/>
                <a:cs typeface="Arial" panose="020B0604020202020204" pitchFamily="34" charset="0"/>
              </a:rPr>
              <a:t> =       centrifugal force</a:t>
            </a:r>
          </a:p>
        </p:txBody>
      </p:sp>
      <p:pic>
        <p:nvPicPr>
          <p:cNvPr id="90127" name="Picture 15">
            <a:extLst>
              <a:ext uri="{FF2B5EF4-FFF2-40B4-BE49-F238E27FC236}">
                <a16:creationId xmlns:a16="http://schemas.microsoft.com/office/drawing/2014/main" id="{1E1BDD14-5E87-9EF5-2E8E-96A69E8610C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867400"/>
            <a:ext cx="265658" cy="49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90129" name="Rectangle 17">
            <a:extLst>
              <a:ext uri="{FF2B5EF4-FFF2-40B4-BE49-F238E27FC236}">
                <a16:creationId xmlns:a16="http://schemas.microsoft.com/office/drawing/2014/main" id="{C7F1F404-F3AD-F663-A983-C8AC84D1231F}"/>
              </a:ext>
            </a:extLst>
          </p:cNvPr>
          <p:cNvSpPr>
            <a:spLocks/>
          </p:cNvSpPr>
          <p:nvPr/>
        </p:nvSpPr>
        <p:spPr bwMode="auto">
          <a:xfrm>
            <a:off x="2397621" y="3998268"/>
            <a:ext cx="236272"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1687" i="1">
                <a:solidFill>
                  <a:srgbClr val="000000"/>
                </a:solidFill>
                <a:ea typeface="ヒラギノ角ゴ ProN W3" charset="0"/>
                <a:cs typeface="Arial" panose="020B0604020202020204" pitchFamily="34" charset="0"/>
              </a:rPr>
              <a:t>R</a:t>
            </a:r>
          </a:p>
        </p:txBody>
      </p:sp>
      <p:sp>
        <p:nvSpPr>
          <p:cNvPr id="90130" name="Rectangle 18">
            <a:extLst>
              <a:ext uri="{FF2B5EF4-FFF2-40B4-BE49-F238E27FC236}">
                <a16:creationId xmlns:a16="http://schemas.microsoft.com/office/drawing/2014/main" id="{E024EEE4-EAF9-82CF-F6D3-D7A7B152BEAA}"/>
              </a:ext>
            </a:extLst>
          </p:cNvPr>
          <p:cNvSpPr>
            <a:spLocks/>
          </p:cNvSpPr>
          <p:nvPr/>
        </p:nvSpPr>
        <p:spPr bwMode="auto">
          <a:xfrm>
            <a:off x="6043166" y="1295922"/>
            <a:ext cx="1765537" cy="36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2391">
                <a:solidFill>
                  <a:srgbClr val="000000"/>
                </a:solidFill>
                <a:ea typeface="ヒラギノ角ゴ ProN W3" charset="0"/>
                <a:cs typeface="Arial" panose="020B0604020202020204" pitchFamily="34" charset="0"/>
              </a:rPr>
              <a:t>Growth rate:</a:t>
            </a:r>
          </a:p>
        </p:txBody>
      </p:sp>
      <p:pic>
        <p:nvPicPr>
          <p:cNvPr id="90131" name="Picture 19">
            <a:extLst>
              <a:ext uri="{FF2B5EF4-FFF2-40B4-BE49-F238E27FC236}">
                <a16:creationId xmlns:a16="http://schemas.microsoft.com/office/drawing/2014/main" id="{D0334E5B-E63D-FFE2-C533-A797836A092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6406" y="1831703"/>
            <a:ext cx="2842990" cy="84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90132" name="Rectangle 20">
            <a:extLst>
              <a:ext uri="{FF2B5EF4-FFF2-40B4-BE49-F238E27FC236}">
                <a16:creationId xmlns:a16="http://schemas.microsoft.com/office/drawing/2014/main" id="{43ECF7E4-0A33-7E25-A119-D21150C06888}"/>
              </a:ext>
            </a:extLst>
          </p:cNvPr>
          <p:cNvSpPr>
            <a:spLocks/>
          </p:cNvSpPr>
          <p:nvPr/>
        </p:nvSpPr>
        <p:spPr bwMode="auto">
          <a:xfrm>
            <a:off x="5173638" y="2842990"/>
            <a:ext cx="3062366" cy="51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defTabSz="642915" eaLnBrk="1" hangingPunct="1"/>
            <a:r>
              <a:rPr lang="en-US" altLang="en-US" sz="1687">
                <a:solidFill>
                  <a:srgbClr val="000000"/>
                </a:solidFill>
                <a:ea typeface="ヒラギノ角ゴ ProN W3" charset="0"/>
                <a:cs typeface="Arial" panose="020B0604020202020204" pitchFamily="34" charset="0"/>
              </a:rPr>
              <a:t>Similar instability mechanism</a:t>
            </a:r>
          </a:p>
          <a:p>
            <a:pPr marL="39066" defTabSz="642915" eaLnBrk="1" hangingPunct="1"/>
            <a:r>
              <a:rPr lang="en-US" altLang="en-US" sz="1687">
                <a:solidFill>
                  <a:srgbClr val="000000"/>
                </a:solidFill>
                <a:ea typeface="ヒラギノ角ゴ ProN W3" charset="0"/>
                <a:cs typeface="Arial" panose="020B0604020202020204" pitchFamily="34" charset="0"/>
              </a:rPr>
              <a:t>in MHD &amp; drift/microinstabilities</a:t>
            </a:r>
          </a:p>
        </p:txBody>
      </p:sp>
      <p:sp>
        <p:nvSpPr>
          <p:cNvPr id="90133" name="Rectangle 21">
            <a:extLst>
              <a:ext uri="{FF2B5EF4-FFF2-40B4-BE49-F238E27FC236}">
                <a16:creationId xmlns:a16="http://schemas.microsoft.com/office/drawing/2014/main" id="{5ECBABDD-EE51-D4FB-957B-9C4208CD7E88}"/>
              </a:ext>
            </a:extLst>
          </p:cNvPr>
          <p:cNvSpPr>
            <a:spLocks/>
          </p:cNvSpPr>
          <p:nvPr/>
        </p:nvSpPr>
        <p:spPr bwMode="auto">
          <a:xfrm>
            <a:off x="6277924" y="3584154"/>
            <a:ext cx="2175906"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29" bIns="0">
            <a:spAutoFit/>
          </a:bodyPr>
          <a:lstStyle>
            <a:lvl1pPr marL="55563">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marL="39066" algn="ctr" defTabSz="642915" eaLnBrk="1" hangingPunct="1"/>
            <a:r>
              <a:rPr lang="en-US" altLang="en-US" sz="1125">
                <a:solidFill>
                  <a:srgbClr val="000000"/>
                </a:solidFill>
                <a:ea typeface="ヒラギノ角ゴ ProN W3" charset="0"/>
                <a:cs typeface="Arial" panose="020B0604020202020204" pitchFamily="34" charset="0"/>
              </a:rPr>
              <a:t>1/L = </a:t>
            </a:r>
            <a:r>
              <a:rPr lang="en-US" altLang="en-US" sz="1125">
                <a:solidFill>
                  <a:srgbClr val="000000"/>
                </a:solidFill>
                <a:latin typeface="Symbol" pitchFamily="2" charset="2"/>
                <a:ea typeface="Symbol" pitchFamily="2" charset="2"/>
                <a:cs typeface="Symbol" pitchFamily="2" charset="2"/>
                <a:sym typeface="Symbol" pitchFamily="2" charset="2"/>
              </a:rPr>
              <a:t>∇</a:t>
            </a:r>
            <a:r>
              <a:rPr lang="en-US" altLang="en-US" sz="1125">
                <a:solidFill>
                  <a:srgbClr val="000000"/>
                </a:solidFill>
                <a:ea typeface="ヒラギノ角ゴ ProN W3" charset="0"/>
                <a:cs typeface="Arial" panose="020B0604020202020204" pitchFamily="34" charset="0"/>
              </a:rPr>
              <a:t>p/p in MHD,                      </a:t>
            </a:r>
          </a:p>
          <a:p>
            <a:pPr marL="39066" algn="ctr" defTabSz="642915" eaLnBrk="1" hangingPunct="1"/>
            <a:r>
              <a:rPr lang="en-US" altLang="en-US" sz="1125">
                <a:solidFill>
                  <a:srgbClr val="000000"/>
                </a:solidFill>
                <a:ea typeface="ヒラギノ角ゴ ProN W3" charset="0"/>
                <a:cs typeface="Arial" panose="020B0604020202020204" pitchFamily="34" charset="0"/>
              </a:rPr>
              <a:t> </a:t>
            </a:r>
            <a:r>
              <a:rPr lang="en-US" altLang="en-US" sz="1125">
                <a:solidFill>
                  <a:srgbClr val="000000"/>
                </a:solidFill>
                <a:latin typeface="Symbol" pitchFamily="2" charset="2"/>
                <a:ea typeface="Symbol" pitchFamily="2" charset="2"/>
                <a:cs typeface="Symbol" pitchFamily="2" charset="2"/>
                <a:sym typeface="Symbol" pitchFamily="2" charset="2"/>
              </a:rPr>
              <a:t>∝</a:t>
            </a:r>
            <a:r>
              <a:rPr lang="en-US" altLang="en-US" sz="1125">
                <a:solidFill>
                  <a:srgbClr val="000000"/>
                </a:solidFill>
                <a:ea typeface="ヒラギノ角ゴ ProN W3" charset="0"/>
                <a:cs typeface="Arial" panose="020B0604020202020204" pitchFamily="34" charset="0"/>
              </a:rPr>
              <a:t> combination of </a:t>
            </a:r>
            <a:r>
              <a:rPr lang="en-US" altLang="en-US" sz="1125">
                <a:solidFill>
                  <a:srgbClr val="000000"/>
                </a:solidFill>
                <a:latin typeface="Symbol" pitchFamily="2" charset="2"/>
                <a:ea typeface="Symbol" pitchFamily="2" charset="2"/>
                <a:cs typeface="Symbol" pitchFamily="2" charset="2"/>
                <a:sym typeface="Symbol" pitchFamily="2" charset="2"/>
              </a:rPr>
              <a:t>∇</a:t>
            </a:r>
            <a:r>
              <a:rPr lang="en-US" altLang="en-US" sz="1125">
                <a:solidFill>
                  <a:srgbClr val="000000"/>
                </a:solidFill>
                <a:ea typeface="ヒラギノ角ゴ ProN W3" charset="0"/>
                <a:cs typeface="Arial" panose="020B0604020202020204" pitchFamily="34" charset="0"/>
              </a:rPr>
              <a:t>n &amp; </a:t>
            </a:r>
            <a:r>
              <a:rPr lang="en-US" altLang="en-US" sz="1125">
                <a:solidFill>
                  <a:srgbClr val="000000"/>
                </a:solidFill>
                <a:latin typeface="Symbol" pitchFamily="2" charset="2"/>
                <a:ea typeface="Symbol" pitchFamily="2" charset="2"/>
                <a:cs typeface="Symbol" pitchFamily="2" charset="2"/>
                <a:sym typeface="Symbol" pitchFamily="2" charset="2"/>
              </a:rPr>
              <a:t>∇</a:t>
            </a:r>
            <a:r>
              <a:rPr lang="en-US" altLang="en-US" sz="1125">
                <a:solidFill>
                  <a:srgbClr val="000000"/>
                </a:solidFill>
                <a:ea typeface="ヒラギノ角ゴ ProN W3" charset="0"/>
                <a:cs typeface="Arial" panose="020B0604020202020204" pitchFamily="34" charset="0"/>
              </a:rPr>
              <a:t>T</a:t>
            </a:r>
          </a:p>
          <a:p>
            <a:pPr marL="39066" algn="ctr" defTabSz="642915" eaLnBrk="1" hangingPunct="1"/>
            <a:r>
              <a:rPr lang="en-US" altLang="en-US" sz="1125">
                <a:solidFill>
                  <a:srgbClr val="000000"/>
                </a:solidFill>
                <a:ea typeface="ヒラギノ角ゴ ProN W3" charset="0"/>
                <a:cs typeface="Arial" panose="020B0604020202020204" pitchFamily="34" charset="0"/>
              </a:rPr>
              <a:t>in microinstabilities.</a:t>
            </a:r>
          </a:p>
        </p:txBody>
      </p:sp>
      <p:sp>
        <p:nvSpPr>
          <p:cNvPr id="6" name="Freeform 16">
            <a:extLst>
              <a:ext uri="{FF2B5EF4-FFF2-40B4-BE49-F238E27FC236}">
                <a16:creationId xmlns:a16="http://schemas.microsoft.com/office/drawing/2014/main" id="{BF0B8EF9-0082-B0B2-DEDB-8B5C25D22BC3}"/>
              </a:ext>
            </a:extLst>
          </p:cNvPr>
          <p:cNvSpPr>
            <a:spLocks/>
          </p:cNvSpPr>
          <p:nvPr/>
        </p:nvSpPr>
        <p:spPr bwMode="auto">
          <a:xfrm>
            <a:off x="1371600" y="5129530"/>
            <a:ext cx="1044575" cy="433070"/>
          </a:xfrm>
          <a:custGeom>
            <a:avLst/>
            <a:gdLst>
              <a:gd name="T0" fmla="*/ 0 w 21600"/>
              <a:gd name="T1" fmla="*/ 4469 h 21600"/>
              <a:gd name="T2" fmla="*/ 2057 w 21600"/>
              <a:gd name="T3" fmla="*/ 0 h 21600"/>
              <a:gd name="T4" fmla="*/ 2899 w 21600"/>
              <a:gd name="T5" fmla="*/ 1241 h 21600"/>
              <a:gd name="T6" fmla="*/ 1683 w 21600"/>
              <a:gd name="T7" fmla="*/ 7200 h 21600"/>
              <a:gd name="T8" fmla="*/ 1964 w 21600"/>
              <a:gd name="T9" fmla="*/ 3228 h 21600"/>
              <a:gd name="T10" fmla="*/ 3366 w 21600"/>
              <a:gd name="T11" fmla="*/ 2483 h 21600"/>
              <a:gd name="T12" fmla="*/ 4301 w 21600"/>
              <a:gd name="T13" fmla="*/ 3228 h 21600"/>
              <a:gd name="T14" fmla="*/ 4488 w 21600"/>
              <a:gd name="T15" fmla="*/ 4717 h 21600"/>
              <a:gd name="T16" fmla="*/ 3366 w 21600"/>
              <a:gd name="T17" fmla="*/ 9186 h 21600"/>
              <a:gd name="T18" fmla="*/ 3273 w 21600"/>
              <a:gd name="T19" fmla="*/ 6455 h 21600"/>
              <a:gd name="T20" fmla="*/ 5049 w 21600"/>
              <a:gd name="T21" fmla="*/ 4469 h 21600"/>
              <a:gd name="T22" fmla="*/ 6545 w 21600"/>
              <a:gd name="T23" fmla="*/ 7200 h 21600"/>
              <a:gd name="T24" fmla="*/ 5049 w 21600"/>
              <a:gd name="T25" fmla="*/ 11917 h 21600"/>
              <a:gd name="T26" fmla="*/ 4675 w 21600"/>
              <a:gd name="T27" fmla="*/ 10179 h 21600"/>
              <a:gd name="T28" fmla="*/ 4675 w 21600"/>
              <a:gd name="T29" fmla="*/ 8441 h 21600"/>
              <a:gd name="T30" fmla="*/ 5984 w 21600"/>
              <a:gd name="T31" fmla="*/ 5214 h 21600"/>
              <a:gd name="T32" fmla="*/ 7855 w 21600"/>
              <a:gd name="T33" fmla="*/ 9434 h 21600"/>
              <a:gd name="T34" fmla="*/ 6639 w 21600"/>
              <a:gd name="T35" fmla="*/ 12910 h 21600"/>
              <a:gd name="T36" fmla="*/ 7855 w 21600"/>
              <a:gd name="T37" fmla="*/ 6455 h 21600"/>
              <a:gd name="T38" fmla="*/ 9070 w 21600"/>
              <a:gd name="T39" fmla="*/ 8690 h 21600"/>
              <a:gd name="T40" fmla="*/ 9444 w 21600"/>
              <a:gd name="T41" fmla="*/ 10179 h 21600"/>
              <a:gd name="T42" fmla="*/ 8322 w 21600"/>
              <a:gd name="T43" fmla="*/ 14400 h 21600"/>
              <a:gd name="T44" fmla="*/ 9257 w 21600"/>
              <a:gd name="T45" fmla="*/ 8690 h 21600"/>
              <a:gd name="T46" fmla="*/ 11127 w 21600"/>
              <a:gd name="T47" fmla="*/ 10179 h 21600"/>
              <a:gd name="T48" fmla="*/ 10005 w 21600"/>
              <a:gd name="T49" fmla="*/ 16138 h 21600"/>
              <a:gd name="T50" fmla="*/ 10847 w 21600"/>
              <a:gd name="T51" fmla="*/ 9434 h 21600"/>
              <a:gd name="T52" fmla="*/ 12904 w 21600"/>
              <a:gd name="T53" fmla="*/ 12414 h 21600"/>
              <a:gd name="T54" fmla="*/ 11782 w 21600"/>
              <a:gd name="T55" fmla="*/ 17876 h 21600"/>
              <a:gd name="T56" fmla="*/ 12062 w 21600"/>
              <a:gd name="T57" fmla="*/ 12166 h 21600"/>
              <a:gd name="T58" fmla="*/ 12904 w 21600"/>
              <a:gd name="T59" fmla="*/ 10924 h 21600"/>
              <a:gd name="T60" fmla="*/ 14400 w 21600"/>
              <a:gd name="T61" fmla="*/ 12662 h 21600"/>
              <a:gd name="T62" fmla="*/ 14774 w 21600"/>
              <a:gd name="T63" fmla="*/ 14152 h 21600"/>
              <a:gd name="T64" fmla="*/ 14119 w 21600"/>
              <a:gd name="T65" fmla="*/ 19366 h 21600"/>
              <a:gd name="T66" fmla="*/ 14213 w 21600"/>
              <a:gd name="T67" fmla="*/ 12662 h 21600"/>
              <a:gd name="T68" fmla="*/ 16364 w 21600"/>
              <a:gd name="T69" fmla="*/ 15393 h 21600"/>
              <a:gd name="T70" fmla="*/ 16551 w 21600"/>
              <a:gd name="T71" fmla="*/ 17379 h 21600"/>
              <a:gd name="T72" fmla="*/ 16644 w 21600"/>
              <a:gd name="T73" fmla="*/ 18372 h 21600"/>
              <a:gd name="T74" fmla="*/ 16083 w 21600"/>
              <a:gd name="T75" fmla="*/ 20607 h 21600"/>
              <a:gd name="T76" fmla="*/ 15616 w 21600"/>
              <a:gd name="T77" fmla="*/ 18621 h 21600"/>
              <a:gd name="T78" fmla="*/ 17018 w 21600"/>
              <a:gd name="T79" fmla="*/ 13655 h 21600"/>
              <a:gd name="T80" fmla="*/ 18514 w 21600"/>
              <a:gd name="T81" fmla="*/ 16138 h 21600"/>
              <a:gd name="T82" fmla="*/ 18888 w 21600"/>
              <a:gd name="T83" fmla="*/ 18372 h 21600"/>
              <a:gd name="T84" fmla="*/ 18234 w 21600"/>
              <a:gd name="T85" fmla="*/ 21600 h 21600"/>
              <a:gd name="T86" fmla="*/ 17953 w 21600"/>
              <a:gd name="T87" fmla="*/ 16386 h 21600"/>
              <a:gd name="T88" fmla="*/ 18421 w 21600"/>
              <a:gd name="T89" fmla="*/ 14897 h 21600"/>
              <a:gd name="T90" fmla="*/ 18982 w 21600"/>
              <a:gd name="T91" fmla="*/ 14400 h 21600"/>
              <a:gd name="T92" fmla="*/ 20758 w 21600"/>
              <a:gd name="T93" fmla="*/ 15890 h 21600"/>
              <a:gd name="T94" fmla="*/ 20104 w 21600"/>
              <a:gd name="T95" fmla="*/ 14897 h 21600"/>
              <a:gd name="T96" fmla="*/ 20104 w 21600"/>
              <a:gd name="T97" fmla="*/ 15145 h 21600"/>
              <a:gd name="T98" fmla="*/ 21600 w 21600"/>
              <a:gd name="T99" fmla="*/ 1613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00" h="21600">
                <a:moveTo>
                  <a:pt x="0" y="4469"/>
                </a:moveTo>
                <a:cubicBezTo>
                  <a:pt x="655" y="2731"/>
                  <a:pt x="1169" y="745"/>
                  <a:pt x="2057" y="0"/>
                </a:cubicBezTo>
                <a:cubicBezTo>
                  <a:pt x="2384" y="248"/>
                  <a:pt x="2899" y="1241"/>
                  <a:pt x="2899" y="1241"/>
                </a:cubicBezTo>
                <a:cubicBezTo>
                  <a:pt x="3226" y="3848"/>
                  <a:pt x="2665" y="6331"/>
                  <a:pt x="1683" y="7200"/>
                </a:cubicBezTo>
                <a:cubicBezTo>
                  <a:pt x="935" y="5959"/>
                  <a:pt x="1496" y="4469"/>
                  <a:pt x="1964" y="3228"/>
                </a:cubicBezTo>
                <a:cubicBezTo>
                  <a:pt x="2104" y="2855"/>
                  <a:pt x="3179" y="2607"/>
                  <a:pt x="3366" y="2483"/>
                </a:cubicBezTo>
                <a:cubicBezTo>
                  <a:pt x="3553" y="2607"/>
                  <a:pt x="4114" y="2483"/>
                  <a:pt x="4301" y="3228"/>
                </a:cubicBezTo>
                <a:cubicBezTo>
                  <a:pt x="4395" y="3724"/>
                  <a:pt x="4488" y="4717"/>
                  <a:pt x="4488" y="4717"/>
                </a:cubicBezTo>
                <a:cubicBezTo>
                  <a:pt x="4301" y="6703"/>
                  <a:pt x="3974" y="8069"/>
                  <a:pt x="3366" y="9186"/>
                </a:cubicBezTo>
                <a:cubicBezTo>
                  <a:pt x="2852" y="8690"/>
                  <a:pt x="2945" y="7448"/>
                  <a:pt x="3273" y="6455"/>
                </a:cubicBezTo>
                <a:cubicBezTo>
                  <a:pt x="3740" y="4966"/>
                  <a:pt x="4395" y="4966"/>
                  <a:pt x="5049" y="4469"/>
                </a:cubicBezTo>
                <a:cubicBezTo>
                  <a:pt x="5844" y="4717"/>
                  <a:pt x="6265" y="5090"/>
                  <a:pt x="6545" y="7200"/>
                </a:cubicBezTo>
                <a:cubicBezTo>
                  <a:pt x="6358" y="8690"/>
                  <a:pt x="5610" y="11421"/>
                  <a:pt x="5049" y="11917"/>
                </a:cubicBezTo>
                <a:cubicBezTo>
                  <a:pt x="4816" y="11793"/>
                  <a:pt x="4488" y="10924"/>
                  <a:pt x="4675" y="10179"/>
                </a:cubicBezTo>
                <a:cubicBezTo>
                  <a:pt x="4301" y="9807"/>
                  <a:pt x="4582" y="8938"/>
                  <a:pt x="4675" y="8441"/>
                </a:cubicBezTo>
                <a:cubicBezTo>
                  <a:pt x="5003" y="7076"/>
                  <a:pt x="5423" y="5959"/>
                  <a:pt x="5984" y="5214"/>
                </a:cubicBezTo>
                <a:cubicBezTo>
                  <a:pt x="7013" y="5834"/>
                  <a:pt x="7527" y="6703"/>
                  <a:pt x="7855" y="9434"/>
                </a:cubicBezTo>
                <a:cubicBezTo>
                  <a:pt x="7714" y="11297"/>
                  <a:pt x="7340" y="12290"/>
                  <a:pt x="6639" y="12910"/>
                </a:cubicBezTo>
                <a:cubicBezTo>
                  <a:pt x="6078" y="10800"/>
                  <a:pt x="7013" y="7200"/>
                  <a:pt x="7855" y="6455"/>
                </a:cubicBezTo>
                <a:cubicBezTo>
                  <a:pt x="8462" y="6828"/>
                  <a:pt x="8696" y="7324"/>
                  <a:pt x="9070" y="8690"/>
                </a:cubicBezTo>
                <a:cubicBezTo>
                  <a:pt x="9210" y="9186"/>
                  <a:pt x="9444" y="10179"/>
                  <a:pt x="9444" y="10179"/>
                </a:cubicBezTo>
                <a:cubicBezTo>
                  <a:pt x="9351" y="12662"/>
                  <a:pt x="9257" y="13779"/>
                  <a:pt x="8322" y="14400"/>
                </a:cubicBezTo>
                <a:cubicBezTo>
                  <a:pt x="7808" y="12414"/>
                  <a:pt x="8603" y="9807"/>
                  <a:pt x="9257" y="8690"/>
                </a:cubicBezTo>
                <a:cubicBezTo>
                  <a:pt x="10426" y="8938"/>
                  <a:pt x="10473" y="8441"/>
                  <a:pt x="11127" y="10179"/>
                </a:cubicBezTo>
                <a:cubicBezTo>
                  <a:pt x="11455" y="12786"/>
                  <a:pt x="10940" y="15269"/>
                  <a:pt x="10005" y="16138"/>
                </a:cubicBezTo>
                <a:cubicBezTo>
                  <a:pt x="9351" y="13779"/>
                  <a:pt x="10005" y="10924"/>
                  <a:pt x="10847" y="9434"/>
                </a:cubicBezTo>
                <a:cubicBezTo>
                  <a:pt x="11829" y="9683"/>
                  <a:pt x="12343" y="10179"/>
                  <a:pt x="12904" y="12414"/>
                </a:cubicBezTo>
                <a:cubicBezTo>
                  <a:pt x="13044" y="14152"/>
                  <a:pt x="12436" y="17255"/>
                  <a:pt x="11782" y="17876"/>
                </a:cubicBezTo>
                <a:cubicBezTo>
                  <a:pt x="10940" y="17379"/>
                  <a:pt x="11548" y="13531"/>
                  <a:pt x="12062" y="12166"/>
                </a:cubicBezTo>
                <a:cubicBezTo>
                  <a:pt x="12296" y="11545"/>
                  <a:pt x="12904" y="10924"/>
                  <a:pt x="12904" y="10924"/>
                </a:cubicBezTo>
                <a:cubicBezTo>
                  <a:pt x="13465" y="11172"/>
                  <a:pt x="13979" y="11421"/>
                  <a:pt x="14400" y="12662"/>
                </a:cubicBezTo>
                <a:cubicBezTo>
                  <a:pt x="14540" y="13159"/>
                  <a:pt x="14774" y="14152"/>
                  <a:pt x="14774" y="14152"/>
                </a:cubicBezTo>
                <a:cubicBezTo>
                  <a:pt x="14961" y="16510"/>
                  <a:pt x="15148" y="18497"/>
                  <a:pt x="14119" y="19366"/>
                </a:cubicBezTo>
                <a:cubicBezTo>
                  <a:pt x="13091" y="18869"/>
                  <a:pt x="13465" y="14028"/>
                  <a:pt x="14213" y="12662"/>
                </a:cubicBezTo>
                <a:cubicBezTo>
                  <a:pt x="15288" y="12910"/>
                  <a:pt x="15756" y="13034"/>
                  <a:pt x="16364" y="15393"/>
                </a:cubicBezTo>
                <a:cubicBezTo>
                  <a:pt x="16410" y="16014"/>
                  <a:pt x="16504" y="16759"/>
                  <a:pt x="16551" y="17379"/>
                </a:cubicBezTo>
                <a:cubicBezTo>
                  <a:pt x="16597" y="17752"/>
                  <a:pt x="16644" y="18372"/>
                  <a:pt x="16644" y="18372"/>
                </a:cubicBezTo>
                <a:cubicBezTo>
                  <a:pt x="16551" y="19614"/>
                  <a:pt x="16551" y="20234"/>
                  <a:pt x="16083" y="20607"/>
                </a:cubicBezTo>
                <a:cubicBezTo>
                  <a:pt x="15849" y="20234"/>
                  <a:pt x="15616" y="18621"/>
                  <a:pt x="15616" y="18621"/>
                </a:cubicBezTo>
                <a:cubicBezTo>
                  <a:pt x="15803" y="16759"/>
                  <a:pt x="16410" y="14772"/>
                  <a:pt x="17018" y="13655"/>
                </a:cubicBezTo>
                <a:cubicBezTo>
                  <a:pt x="17906" y="14028"/>
                  <a:pt x="17860" y="14897"/>
                  <a:pt x="18514" y="16138"/>
                </a:cubicBezTo>
                <a:cubicBezTo>
                  <a:pt x="18701" y="16759"/>
                  <a:pt x="18888" y="18372"/>
                  <a:pt x="18888" y="18372"/>
                </a:cubicBezTo>
                <a:cubicBezTo>
                  <a:pt x="18795" y="20731"/>
                  <a:pt x="18935" y="20979"/>
                  <a:pt x="18234" y="21600"/>
                </a:cubicBezTo>
                <a:cubicBezTo>
                  <a:pt x="17345" y="20979"/>
                  <a:pt x="17579" y="18248"/>
                  <a:pt x="17953" y="16386"/>
                </a:cubicBezTo>
                <a:cubicBezTo>
                  <a:pt x="18047" y="16014"/>
                  <a:pt x="18281" y="15145"/>
                  <a:pt x="18421" y="14897"/>
                </a:cubicBezTo>
                <a:cubicBezTo>
                  <a:pt x="18608" y="14648"/>
                  <a:pt x="18982" y="14400"/>
                  <a:pt x="18982" y="14400"/>
                </a:cubicBezTo>
                <a:cubicBezTo>
                  <a:pt x="19449" y="14648"/>
                  <a:pt x="20384" y="15145"/>
                  <a:pt x="20758" y="15890"/>
                </a:cubicBezTo>
                <a:cubicBezTo>
                  <a:pt x="21039" y="17007"/>
                  <a:pt x="19636" y="15145"/>
                  <a:pt x="20104" y="14897"/>
                </a:cubicBezTo>
                <a:cubicBezTo>
                  <a:pt x="19169" y="14400"/>
                  <a:pt x="20291" y="14524"/>
                  <a:pt x="20104" y="15145"/>
                </a:cubicBezTo>
                <a:cubicBezTo>
                  <a:pt x="20010" y="15393"/>
                  <a:pt x="21273" y="15890"/>
                  <a:pt x="21600" y="16138"/>
                </a:cubicBezTo>
              </a:path>
            </a:pathLst>
          </a:custGeom>
          <a:noFill/>
          <a:ln w="9525" cap="flat">
            <a:solidFill>
              <a:schemeClr val="tx1"/>
            </a:solidFill>
            <a:prstDash val="solid"/>
            <a:round/>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Slide Number Placeholder 3">
            <a:extLst>
              <a:ext uri="{FF2B5EF4-FFF2-40B4-BE49-F238E27FC236}">
                <a16:creationId xmlns:a16="http://schemas.microsoft.com/office/drawing/2014/main" id="{A9635423-4006-6226-7743-337B66053DDB}"/>
              </a:ext>
            </a:extLst>
          </p:cNvPr>
          <p:cNvSpPr>
            <a:spLocks noGrp="1"/>
          </p:cNvSpPr>
          <p:nvPr>
            <p:ph type="sldNum" sz="quarter" idx="10"/>
          </p:nvPr>
        </p:nvSpPr>
        <p:spPr>
          <a:xfrm>
            <a:off x="8839200" y="6607969"/>
            <a:ext cx="241102" cy="25003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73E01502-F1E5-B645-8F4B-1FC816BC5262}" type="slidenum">
              <a:rPr lang="en-US" altLang="en-US" sz="1300" smtClean="0"/>
              <a:pPr>
                <a:spcBef>
                  <a:spcPct val="0"/>
                </a:spcBef>
                <a:buSzTx/>
                <a:buFontTx/>
                <a:buNone/>
              </a:pPr>
              <a:t>19</a:t>
            </a:fld>
            <a:endParaRPr lang="en-US" altLang="en-US" sz="1300" dirty="0"/>
          </a:p>
        </p:txBody>
      </p:sp>
      <p:sp>
        <p:nvSpPr>
          <p:cNvPr id="405506" name="Rectangle 1">
            <a:extLst>
              <a:ext uri="{FF2B5EF4-FFF2-40B4-BE49-F238E27FC236}">
                <a16:creationId xmlns:a16="http://schemas.microsoft.com/office/drawing/2014/main" id="{CC762093-4BE6-8A43-7CB5-56537942DCE4}"/>
              </a:ext>
            </a:extLst>
          </p:cNvPr>
          <p:cNvSpPr>
            <a:spLocks noGrp="1" noChangeArrowheads="1"/>
          </p:cNvSpPr>
          <p:nvPr>
            <p:ph type="title"/>
          </p:nvPr>
        </p:nvSpPr>
        <p:spPr>
          <a:xfrm>
            <a:off x="455612" y="0"/>
            <a:ext cx="8232775" cy="427596"/>
          </a:xfrm>
        </p:spPr>
        <p:txBody>
          <a:bodyPr rIns="116994"/>
          <a:lstStyle/>
          <a:p>
            <a:pPr marL="39688" indent="0" eaLnBrk="1" hangingPunct="1"/>
            <a:r>
              <a:rPr lang="en-US" altLang="en-US" sz="2500" dirty="0"/>
              <a:t>Spitzer</a:t>
            </a:r>
            <a:r>
              <a:rPr lang="ja-JP" altLang="en-US" sz="2500"/>
              <a:t>’</a:t>
            </a:r>
            <a:r>
              <a:rPr lang="en-US" altLang="ja-JP" sz="2500" dirty="0"/>
              <a:t>s stellarator trick: twist torus into figure-8</a:t>
            </a:r>
            <a:endParaRPr lang="en-US" altLang="en-US" sz="2500" dirty="0"/>
          </a:p>
        </p:txBody>
      </p:sp>
      <p:pic>
        <p:nvPicPr>
          <p:cNvPr id="405507" name="Picture 2">
            <a:extLst>
              <a:ext uri="{FF2B5EF4-FFF2-40B4-BE49-F238E27FC236}">
                <a16:creationId xmlns:a16="http://schemas.microsoft.com/office/drawing/2014/main" id="{F2B8871B-6C04-3594-4C42-190C6E384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 y="651205"/>
            <a:ext cx="9078715" cy="555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5508" name="Rectangle 3">
            <a:extLst>
              <a:ext uri="{FF2B5EF4-FFF2-40B4-BE49-F238E27FC236}">
                <a16:creationId xmlns:a16="http://schemas.microsoft.com/office/drawing/2014/main" id="{C8B4DB01-A390-7634-7462-A6C75430A3A2}"/>
              </a:ext>
            </a:extLst>
          </p:cNvPr>
          <p:cNvSpPr>
            <a:spLocks/>
          </p:cNvSpPr>
          <p:nvPr/>
        </p:nvSpPr>
        <p:spPr bwMode="auto">
          <a:xfrm>
            <a:off x="0" y="6715125"/>
            <a:ext cx="19256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600">
                <a:cs typeface="Arial" panose="020B0604020202020204" pitchFamily="34" charset="0"/>
              </a:rPr>
              <a:t>R. A. Ellis, Jr,, Princeton Alumni Weekly, Sept. 19, 1958</a:t>
            </a:r>
          </a:p>
        </p:txBody>
      </p:sp>
      <p:sp>
        <p:nvSpPr>
          <p:cNvPr id="405509" name="Rectangle 4">
            <a:extLst>
              <a:ext uri="{FF2B5EF4-FFF2-40B4-BE49-F238E27FC236}">
                <a16:creationId xmlns:a16="http://schemas.microsoft.com/office/drawing/2014/main" id="{016368B6-9847-FC9C-97A3-B1A5C81B81D7}"/>
              </a:ext>
            </a:extLst>
          </p:cNvPr>
          <p:cNvSpPr>
            <a:spLocks/>
          </p:cNvSpPr>
          <p:nvPr/>
        </p:nvSpPr>
        <p:spPr bwMode="auto">
          <a:xfrm>
            <a:off x="2209800" y="6126095"/>
            <a:ext cx="5738019" cy="68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endParaRPr lang="en-US" altLang="en-US" sz="1700" dirty="0">
              <a:cs typeface="Arial" panose="020B0604020202020204" pitchFamily="34" charset="0"/>
            </a:endParaRPr>
          </a:p>
        </p:txBody>
      </p:sp>
      <p:sp>
        <p:nvSpPr>
          <p:cNvPr id="2" name="TextBox 1">
            <a:extLst>
              <a:ext uri="{FF2B5EF4-FFF2-40B4-BE49-F238E27FC236}">
                <a16:creationId xmlns:a16="http://schemas.microsoft.com/office/drawing/2014/main" id="{7DB14C80-B59E-35D0-DAEF-4D8923B68B8E}"/>
              </a:ext>
            </a:extLst>
          </p:cNvPr>
          <p:cNvSpPr txBox="1"/>
          <p:nvPr/>
        </p:nvSpPr>
        <p:spPr>
          <a:xfrm>
            <a:off x="2995267" y="6275016"/>
            <a:ext cx="5738019" cy="615553"/>
          </a:xfrm>
          <a:prstGeom prst="rect">
            <a:avLst/>
          </a:prstGeom>
          <a:noFill/>
        </p:spPr>
        <p:txBody>
          <a:bodyPr wrap="square" rtlCol="0">
            <a:spAutoFit/>
          </a:bodyPr>
          <a:lstStyle/>
          <a:p>
            <a:r>
              <a:rPr lang="en-US" dirty="0"/>
              <a:t>Centrifugal force alternates directions on each side (relative to the plasma center – the green line)</a:t>
            </a:r>
          </a:p>
        </p:txBody>
      </p:sp>
      <p:sp>
        <p:nvSpPr>
          <p:cNvPr id="4" name="Freeform 3">
            <a:extLst>
              <a:ext uri="{FF2B5EF4-FFF2-40B4-BE49-F238E27FC236}">
                <a16:creationId xmlns:a16="http://schemas.microsoft.com/office/drawing/2014/main" id="{7DD96C34-DDAE-9C32-F5D5-A43C827DC4E4}"/>
              </a:ext>
            </a:extLst>
          </p:cNvPr>
          <p:cNvSpPr/>
          <p:nvPr/>
        </p:nvSpPr>
        <p:spPr bwMode="auto">
          <a:xfrm>
            <a:off x="533400" y="1752600"/>
            <a:ext cx="7945119" cy="2908034"/>
          </a:xfrm>
          <a:custGeom>
            <a:avLst/>
            <a:gdLst>
              <a:gd name="connsiteX0" fmla="*/ 3607035 w 7945119"/>
              <a:gd name="connsiteY0" fmla="*/ 1723270 h 2908034"/>
              <a:gd name="connsiteX1" fmla="*/ 3075407 w 7945119"/>
              <a:gd name="connsiteY1" fmla="*/ 2169837 h 2908034"/>
              <a:gd name="connsiteX2" fmla="*/ 2586310 w 7945119"/>
              <a:gd name="connsiteY2" fmla="*/ 2510079 h 2908034"/>
              <a:gd name="connsiteX3" fmla="*/ 1905826 w 7945119"/>
              <a:gd name="connsiteY3" fmla="*/ 2807791 h 2908034"/>
              <a:gd name="connsiteX4" fmla="*/ 1427361 w 7945119"/>
              <a:gd name="connsiteY4" fmla="*/ 2850321 h 2908034"/>
              <a:gd name="connsiteX5" fmla="*/ 810672 w 7945119"/>
              <a:gd name="connsiteY5" fmla="*/ 2722730 h 2908034"/>
              <a:gd name="connsiteX6" fmla="*/ 396003 w 7945119"/>
              <a:gd name="connsiteY6" fmla="*/ 2425019 h 2908034"/>
              <a:gd name="connsiteX7" fmla="*/ 87658 w 7945119"/>
              <a:gd name="connsiteY7" fmla="*/ 1946554 h 2908034"/>
              <a:gd name="connsiteX8" fmla="*/ 2598 w 7945119"/>
              <a:gd name="connsiteY8" fmla="*/ 1478721 h 2908034"/>
              <a:gd name="connsiteX9" fmla="*/ 45128 w 7945119"/>
              <a:gd name="connsiteY9" fmla="*/ 989623 h 2908034"/>
              <a:gd name="connsiteX10" fmla="*/ 268412 w 7945119"/>
              <a:gd name="connsiteY10" fmla="*/ 553688 h 2908034"/>
              <a:gd name="connsiteX11" fmla="*/ 704347 w 7945119"/>
              <a:gd name="connsiteY11" fmla="*/ 181549 h 2908034"/>
              <a:gd name="connsiteX12" fmla="*/ 1267872 w 7945119"/>
              <a:gd name="connsiteY12" fmla="*/ 11428 h 2908034"/>
              <a:gd name="connsiteX13" fmla="*/ 1703807 w 7945119"/>
              <a:gd name="connsiteY13" fmla="*/ 32693 h 2908034"/>
              <a:gd name="connsiteX14" fmla="*/ 2203537 w 7945119"/>
              <a:gd name="connsiteY14" fmla="*/ 170916 h 2908034"/>
              <a:gd name="connsiteX15" fmla="*/ 2682003 w 7945119"/>
              <a:gd name="connsiteY15" fmla="*/ 500526 h 2908034"/>
              <a:gd name="connsiteX16" fmla="*/ 3160468 w 7945119"/>
              <a:gd name="connsiteY16" fmla="*/ 872665 h 2908034"/>
              <a:gd name="connsiteX17" fmla="*/ 3670830 w 7945119"/>
              <a:gd name="connsiteY17" fmla="*/ 1276702 h 2908034"/>
              <a:gd name="connsiteX18" fmla="*/ 4149296 w 7945119"/>
              <a:gd name="connsiteY18" fmla="*/ 1680740 h 2908034"/>
              <a:gd name="connsiteX19" fmla="*/ 4734086 w 7945119"/>
              <a:gd name="connsiteY19" fmla="*/ 2148572 h 2908034"/>
              <a:gd name="connsiteX20" fmla="*/ 5170021 w 7945119"/>
              <a:gd name="connsiteY20" fmla="*/ 2478181 h 2908034"/>
              <a:gd name="connsiteX21" fmla="*/ 5637854 w 7945119"/>
              <a:gd name="connsiteY21" fmla="*/ 2754628 h 2908034"/>
              <a:gd name="connsiteX22" fmla="*/ 6063156 w 7945119"/>
              <a:gd name="connsiteY22" fmla="*/ 2871586 h 2908034"/>
              <a:gd name="connsiteX23" fmla="*/ 6594784 w 7945119"/>
              <a:gd name="connsiteY23" fmla="*/ 2903484 h 2908034"/>
              <a:gd name="connsiteX24" fmla="*/ 7137044 w 7945119"/>
              <a:gd name="connsiteY24" fmla="*/ 2786526 h 2908034"/>
              <a:gd name="connsiteX25" fmla="*/ 7572979 w 7945119"/>
              <a:gd name="connsiteY25" fmla="*/ 2414386 h 2908034"/>
              <a:gd name="connsiteX26" fmla="*/ 7870691 w 7945119"/>
              <a:gd name="connsiteY26" fmla="*/ 1978451 h 2908034"/>
              <a:gd name="connsiteX27" fmla="*/ 7945119 w 7945119"/>
              <a:gd name="connsiteY27" fmla="*/ 1468088 h 2908034"/>
              <a:gd name="connsiteX28" fmla="*/ 7870691 w 7945119"/>
              <a:gd name="connsiteY28" fmla="*/ 968358 h 2908034"/>
              <a:gd name="connsiteX29" fmla="*/ 7615510 w 7945119"/>
              <a:gd name="connsiteY29" fmla="*/ 521791 h 2908034"/>
              <a:gd name="connsiteX30" fmla="*/ 7179575 w 7945119"/>
              <a:gd name="connsiteY30" fmla="*/ 266609 h 2908034"/>
              <a:gd name="connsiteX31" fmla="*/ 6754272 w 7945119"/>
              <a:gd name="connsiteY31" fmla="*/ 75223 h 2908034"/>
              <a:gd name="connsiteX32" fmla="*/ 6254542 w 7945119"/>
              <a:gd name="connsiteY32" fmla="*/ 32693 h 2908034"/>
              <a:gd name="connsiteX33" fmla="*/ 5754812 w 7945119"/>
              <a:gd name="connsiteY33" fmla="*/ 117754 h 2908034"/>
              <a:gd name="connsiteX34" fmla="*/ 5276347 w 7945119"/>
              <a:gd name="connsiteY34" fmla="*/ 372935 h 2908034"/>
              <a:gd name="connsiteX35" fmla="*/ 4797882 w 7945119"/>
              <a:gd name="connsiteY35" fmla="*/ 702544 h 2908034"/>
              <a:gd name="connsiteX36" fmla="*/ 4266254 w 7945119"/>
              <a:gd name="connsiteY36" fmla="*/ 1117214 h 2908034"/>
              <a:gd name="connsiteX37" fmla="*/ 4266254 w 7945119"/>
              <a:gd name="connsiteY37" fmla="*/ 1117214 h 290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45119" h="2908034">
                <a:moveTo>
                  <a:pt x="3607035" y="1723270"/>
                </a:moveTo>
                <a:cubicBezTo>
                  <a:pt x="3426281" y="1880986"/>
                  <a:pt x="3245528" y="2038702"/>
                  <a:pt x="3075407" y="2169837"/>
                </a:cubicBezTo>
                <a:cubicBezTo>
                  <a:pt x="2905286" y="2300972"/>
                  <a:pt x="2781240" y="2403753"/>
                  <a:pt x="2586310" y="2510079"/>
                </a:cubicBezTo>
                <a:cubicBezTo>
                  <a:pt x="2391380" y="2616405"/>
                  <a:pt x="2098984" y="2751084"/>
                  <a:pt x="1905826" y="2807791"/>
                </a:cubicBezTo>
                <a:cubicBezTo>
                  <a:pt x="1712668" y="2864498"/>
                  <a:pt x="1609886" y="2864498"/>
                  <a:pt x="1427361" y="2850321"/>
                </a:cubicBezTo>
                <a:cubicBezTo>
                  <a:pt x="1244836" y="2836144"/>
                  <a:pt x="982565" y="2793614"/>
                  <a:pt x="810672" y="2722730"/>
                </a:cubicBezTo>
                <a:cubicBezTo>
                  <a:pt x="638779" y="2651846"/>
                  <a:pt x="516505" y="2554382"/>
                  <a:pt x="396003" y="2425019"/>
                </a:cubicBezTo>
                <a:cubicBezTo>
                  <a:pt x="275501" y="2295656"/>
                  <a:pt x="153225" y="2104270"/>
                  <a:pt x="87658" y="1946554"/>
                </a:cubicBezTo>
                <a:cubicBezTo>
                  <a:pt x="22091" y="1788838"/>
                  <a:pt x="9686" y="1638209"/>
                  <a:pt x="2598" y="1478721"/>
                </a:cubicBezTo>
                <a:cubicBezTo>
                  <a:pt x="-4490" y="1319233"/>
                  <a:pt x="826" y="1143795"/>
                  <a:pt x="45128" y="989623"/>
                </a:cubicBezTo>
                <a:cubicBezTo>
                  <a:pt x="89430" y="835451"/>
                  <a:pt x="158542" y="688367"/>
                  <a:pt x="268412" y="553688"/>
                </a:cubicBezTo>
                <a:cubicBezTo>
                  <a:pt x="378282" y="419009"/>
                  <a:pt x="537770" y="271926"/>
                  <a:pt x="704347" y="181549"/>
                </a:cubicBezTo>
                <a:cubicBezTo>
                  <a:pt x="870924" y="91172"/>
                  <a:pt x="1101295" y="36237"/>
                  <a:pt x="1267872" y="11428"/>
                </a:cubicBezTo>
                <a:cubicBezTo>
                  <a:pt x="1434449" y="-13381"/>
                  <a:pt x="1547863" y="6112"/>
                  <a:pt x="1703807" y="32693"/>
                </a:cubicBezTo>
                <a:cubicBezTo>
                  <a:pt x="1859751" y="59274"/>
                  <a:pt x="2040504" y="92944"/>
                  <a:pt x="2203537" y="170916"/>
                </a:cubicBezTo>
                <a:cubicBezTo>
                  <a:pt x="2366570" y="248888"/>
                  <a:pt x="2522515" y="383568"/>
                  <a:pt x="2682003" y="500526"/>
                </a:cubicBezTo>
                <a:cubicBezTo>
                  <a:pt x="2841491" y="617484"/>
                  <a:pt x="3160468" y="872665"/>
                  <a:pt x="3160468" y="872665"/>
                </a:cubicBezTo>
                <a:cubicBezTo>
                  <a:pt x="3325273" y="1002028"/>
                  <a:pt x="3506025" y="1142023"/>
                  <a:pt x="3670830" y="1276702"/>
                </a:cubicBezTo>
                <a:cubicBezTo>
                  <a:pt x="3835635" y="1411381"/>
                  <a:pt x="3972087" y="1535428"/>
                  <a:pt x="4149296" y="1680740"/>
                </a:cubicBezTo>
                <a:cubicBezTo>
                  <a:pt x="4326505" y="1826052"/>
                  <a:pt x="4563965" y="2015665"/>
                  <a:pt x="4734086" y="2148572"/>
                </a:cubicBezTo>
                <a:cubicBezTo>
                  <a:pt x="4904207" y="2281479"/>
                  <a:pt x="5019393" y="2377172"/>
                  <a:pt x="5170021" y="2478181"/>
                </a:cubicBezTo>
                <a:cubicBezTo>
                  <a:pt x="5320649" y="2579190"/>
                  <a:pt x="5488998" y="2689061"/>
                  <a:pt x="5637854" y="2754628"/>
                </a:cubicBezTo>
                <a:cubicBezTo>
                  <a:pt x="5786710" y="2820195"/>
                  <a:pt x="5903668" y="2846777"/>
                  <a:pt x="6063156" y="2871586"/>
                </a:cubicBezTo>
                <a:cubicBezTo>
                  <a:pt x="6222644" y="2896395"/>
                  <a:pt x="6415803" y="2917661"/>
                  <a:pt x="6594784" y="2903484"/>
                </a:cubicBezTo>
                <a:cubicBezTo>
                  <a:pt x="6773765" y="2889307"/>
                  <a:pt x="6974012" y="2868042"/>
                  <a:pt x="7137044" y="2786526"/>
                </a:cubicBezTo>
                <a:cubicBezTo>
                  <a:pt x="7300077" y="2705010"/>
                  <a:pt x="7450705" y="2549065"/>
                  <a:pt x="7572979" y="2414386"/>
                </a:cubicBezTo>
                <a:cubicBezTo>
                  <a:pt x="7695253" y="2279707"/>
                  <a:pt x="7808668" y="2136167"/>
                  <a:pt x="7870691" y="1978451"/>
                </a:cubicBezTo>
                <a:cubicBezTo>
                  <a:pt x="7932714" y="1820735"/>
                  <a:pt x="7945119" y="1636437"/>
                  <a:pt x="7945119" y="1468088"/>
                </a:cubicBezTo>
                <a:cubicBezTo>
                  <a:pt x="7945119" y="1299739"/>
                  <a:pt x="7925626" y="1126074"/>
                  <a:pt x="7870691" y="968358"/>
                </a:cubicBezTo>
                <a:cubicBezTo>
                  <a:pt x="7815756" y="810642"/>
                  <a:pt x="7730696" y="638749"/>
                  <a:pt x="7615510" y="521791"/>
                </a:cubicBezTo>
                <a:cubicBezTo>
                  <a:pt x="7500324" y="404833"/>
                  <a:pt x="7323115" y="341037"/>
                  <a:pt x="7179575" y="266609"/>
                </a:cubicBezTo>
                <a:cubicBezTo>
                  <a:pt x="7036035" y="192181"/>
                  <a:pt x="6908444" y="114209"/>
                  <a:pt x="6754272" y="75223"/>
                </a:cubicBezTo>
                <a:cubicBezTo>
                  <a:pt x="6600100" y="36237"/>
                  <a:pt x="6421119" y="25605"/>
                  <a:pt x="6254542" y="32693"/>
                </a:cubicBezTo>
                <a:cubicBezTo>
                  <a:pt x="6087965" y="39781"/>
                  <a:pt x="5917844" y="61047"/>
                  <a:pt x="5754812" y="117754"/>
                </a:cubicBezTo>
                <a:cubicBezTo>
                  <a:pt x="5591780" y="174461"/>
                  <a:pt x="5435835" y="275470"/>
                  <a:pt x="5276347" y="372935"/>
                </a:cubicBezTo>
                <a:cubicBezTo>
                  <a:pt x="5116859" y="470400"/>
                  <a:pt x="4966231" y="578498"/>
                  <a:pt x="4797882" y="702544"/>
                </a:cubicBezTo>
                <a:cubicBezTo>
                  <a:pt x="4629533" y="826590"/>
                  <a:pt x="4266254" y="1117214"/>
                  <a:pt x="4266254" y="1117214"/>
                </a:cubicBezTo>
                <a:lnTo>
                  <a:pt x="4266254" y="1117214"/>
                </a:lnTo>
              </a:path>
            </a:pathLst>
          </a:custGeom>
          <a:noFill/>
          <a:ln w="63500" cap="flat" cmpd="sng" algn="ctr">
            <a:solidFill>
              <a:srgbClr val="00B05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panose="020B0604020202020204" pitchFamily="34" charset="0"/>
              <a:ea typeface="ヒラギノ角ゴ ProN W3" charset="0"/>
              <a:cs typeface="ヒラギノ角ゴ ProN W3" charset="0"/>
              <a:sym typeface="Arial" panose="020B0604020202020204" pitchFamily="34" charset="0"/>
            </a:endParaRPr>
          </a:p>
        </p:txBody>
      </p:sp>
      <p:sp>
        <p:nvSpPr>
          <p:cNvPr id="3" name="Freeform 2">
            <a:extLst>
              <a:ext uri="{FF2B5EF4-FFF2-40B4-BE49-F238E27FC236}">
                <a16:creationId xmlns:a16="http://schemas.microsoft.com/office/drawing/2014/main" id="{3C0D6C31-32E0-FDCC-8D65-7A44905E57E7}"/>
              </a:ext>
            </a:extLst>
          </p:cNvPr>
          <p:cNvSpPr/>
          <p:nvPr/>
        </p:nvSpPr>
        <p:spPr bwMode="auto">
          <a:xfrm>
            <a:off x="785481" y="1602258"/>
            <a:ext cx="7947805" cy="3224409"/>
          </a:xfrm>
          <a:custGeom>
            <a:avLst/>
            <a:gdLst>
              <a:gd name="connsiteX0" fmla="*/ 3243180 w 7947805"/>
              <a:gd name="connsiteY0" fmla="*/ 1684281 h 3224409"/>
              <a:gd name="connsiteX1" fmla="*/ 2991389 w 7947805"/>
              <a:gd name="connsiteY1" fmla="*/ 1896316 h 3224409"/>
              <a:gd name="connsiteX2" fmla="*/ 2474554 w 7947805"/>
              <a:gd name="connsiteY2" fmla="*/ 2320385 h 3224409"/>
              <a:gd name="connsiteX3" fmla="*/ 2050484 w 7947805"/>
              <a:gd name="connsiteY3" fmla="*/ 2572177 h 3224409"/>
              <a:gd name="connsiteX4" fmla="*/ 1613162 w 7947805"/>
              <a:gd name="connsiteY4" fmla="*/ 2770959 h 3224409"/>
              <a:gd name="connsiteX5" fmla="*/ 1202345 w 7947805"/>
              <a:gd name="connsiteY5" fmla="*/ 2770959 h 3224409"/>
              <a:gd name="connsiteX6" fmla="*/ 857789 w 7947805"/>
              <a:gd name="connsiteY6" fmla="*/ 2731203 h 3224409"/>
              <a:gd name="connsiteX7" fmla="*/ 526484 w 7947805"/>
              <a:gd name="connsiteY7" fmla="*/ 2545672 h 3224409"/>
              <a:gd name="connsiteX8" fmla="*/ 327702 w 7947805"/>
              <a:gd name="connsiteY8" fmla="*/ 2399899 h 3224409"/>
              <a:gd name="connsiteX9" fmla="*/ 115667 w 7947805"/>
              <a:gd name="connsiteY9" fmla="*/ 2055342 h 3224409"/>
              <a:gd name="connsiteX10" fmla="*/ 9649 w 7947805"/>
              <a:gd name="connsiteY10" fmla="*/ 1644525 h 3224409"/>
              <a:gd name="connsiteX11" fmla="*/ 22902 w 7947805"/>
              <a:gd name="connsiteY11" fmla="*/ 1233707 h 3224409"/>
              <a:gd name="connsiteX12" fmla="*/ 168676 w 7947805"/>
              <a:gd name="connsiteY12" fmla="*/ 836142 h 3224409"/>
              <a:gd name="connsiteX13" fmla="*/ 552989 w 7947805"/>
              <a:gd name="connsiteY13" fmla="*/ 491585 h 3224409"/>
              <a:gd name="connsiteX14" fmla="*/ 1043319 w 7947805"/>
              <a:gd name="connsiteY14" fmla="*/ 385568 h 3224409"/>
              <a:gd name="connsiteX15" fmla="*/ 1493893 w 7947805"/>
              <a:gd name="connsiteY15" fmla="*/ 385568 h 3224409"/>
              <a:gd name="connsiteX16" fmla="*/ 1917962 w 7947805"/>
              <a:gd name="connsiteY16" fmla="*/ 504838 h 3224409"/>
              <a:gd name="connsiteX17" fmla="*/ 2381789 w 7947805"/>
              <a:gd name="connsiteY17" fmla="*/ 809638 h 3224409"/>
              <a:gd name="connsiteX18" fmla="*/ 2885371 w 7947805"/>
              <a:gd name="connsiteY18" fmla="*/ 1207203 h 3224409"/>
              <a:gd name="connsiteX19" fmla="*/ 3362449 w 7947805"/>
              <a:gd name="connsiteY19" fmla="*/ 1631272 h 3224409"/>
              <a:gd name="connsiteX20" fmla="*/ 3826276 w 7947805"/>
              <a:gd name="connsiteY20" fmla="*/ 2002333 h 3224409"/>
              <a:gd name="connsiteX21" fmla="*/ 4409371 w 7947805"/>
              <a:gd name="connsiteY21" fmla="*/ 2399899 h 3224409"/>
              <a:gd name="connsiteX22" fmla="*/ 4833441 w 7947805"/>
              <a:gd name="connsiteY22" fmla="*/ 2784212 h 3224409"/>
              <a:gd name="connsiteX23" fmla="*/ 5376780 w 7947805"/>
              <a:gd name="connsiteY23" fmla="*/ 3128768 h 3224409"/>
              <a:gd name="connsiteX24" fmla="*/ 5959876 w 7947805"/>
              <a:gd name="connsiteY24" fmla="*/ 3221533 h 3224409"/>
              <a:gd name="connsiteX25" fmla="*/ 6503215 w 7947805"/>
              <a:gd name="connsiteY25" fmla="*/ 3181777 h 3224409"/>
              <a:gd name="connsiteX26" fmla="*/ 7086310 w 7947805"/>
              <a:gd name="connsiteY26" fmla="*/ 2996246 h 3224409"/>
              <a:gd name="connsiteX27" fmla="*/ 7523632 w 7947805"/>
              <a:gd name="connsiteY27" fmla="*/ 2651690 h 3224409"/>
              <a:gd name="connsiteX28" fmla="*/ 7841684 w 7947805"/>
              <a:gd name="connsiteY28" fmla="*/ 2108351 h 3224409"/>
              <a:gd name="connsiteX29" fmla="*/ 7947702 w 7947805"/>
              <a:gd name="connsiteY29" fmla="*/ 1565012 h 3224409"/>
              <a:gd name="connsiteX30" fmla="*/ 7854936 w 7947805"/>
              <a:gd name="connsiteY30" fmla="*/ 1034925 h 3224409"/>
              <a:gd name="connsiteX31" fmla="*/ 7576641 w 7947805"/>
              <a:gd name="connsiteY31" fmla="*/ 571099 h 3224409"/>
              <a:gd name="connsiteX32" fmla="*/ 7126067 w 7947805"/>
              <a:gd name="connsiteY32" fmla="*/ 239794 h 3224409"/>
              <a:gd name="connsiteX33" fmla="*/ 6569476 w 7947805"/>
              <a:gd name="connsiteY33" fmla="*/ 54264 h 3224409"/>
              <a:gd name="connsiteX34" fmla="*/ 5986380 w 7947805"/>
              <a:gd name="connsiteY34" fmla="*/ 1255 h 3224409"/>
              <a:gd name="connsiteX35" fmla="*/ 5456293 w 7947805"/>
              <a:gd name="connsiteY35" fmla="*/ 94020 h 3224409"/>
              <a:gd name="connsiteX36" fmla="*/ 4886449 w 7947805"/>
              <a:gd name="connsiteY36" fmla="*/ 385568 h 3224409"/>
              <a:gd name="connsiteX37" fmla="*/ 4449128 w 7947805"/>
              <a:gd name="connsiteY37" fmla="*/ 769881 h 3224409"/>
              <a:gd name="connsiteX38" fmla="*/ 3892536 w 7947805"/>
              <a:gd name="connsiteY38" fmla="*/ 1127690 h 3224409"/>
              <a:gd name="connsiteX39" fmla="*/ 3892536 w 7947805"/>
              <a:gd name="connsiteY39" fmla="*/ 1127690 h 32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47805" h="3224409">
                <a:moveTo>
                  <a:pt x="3243180" y="1684281"/>
                </a:moveTo>
                <a:cubicBezTo>
                  <a:pt x="3181336" y="1737290"/>
                  <a:pt x="2991389" y="1896316"/>
                  <a:pt x="2991389" y="1896316"/>
                </a:cubicBezTo>
                <a:cubicBezTo>
                  <a:pt x="2863285" y="2002333"/>
                  <a:pt x="2631371" y="2207742"/>
                  <a:pt x="2474554" y="2320385"/>
                </a:cubicBezTo>
                <a:cubicBezTo>
                  <a:pt x="2317736" y="2433029"/>
                  <a:pt x="2194049" y="2497081"/>
                  <a:pt x="2050484" y="2572177"/>
                </a:cubicBezTo>
                <a:cubicBezTo>
                  <a:pt x="1906919" y="2647273"/>
                  <a:pt x="1754518" y="2737829"/>
                  <a:pt x="1613162" y="2770959"/>
                </a:cubicBezTo>
                <a:cubicBezTo>
                  <a:pt x="1471805" y="2804089"/>
                  <a:pt x="1328240" y="2777585"/>
                  <a:pt x="1202345" y="2770959"/>
                </a:cubicBezTo>
                <a:cubicBezTo>
                  <a:pt x="1076449" y="2764333"/>
                  <a:pt x="970432" y="2768751"/>
                  <a:pt x="857789" y="2731203"/>
                </a:cubicBezTo>
                <a:cubicBezTo>
                  <a:pt x="745145" y="2693655"/>
                  <a:pt x="614832" y="2600889"/>
                  <a:pt x="526484" y="2545672"/>
                </a:cubicBezTo>
                <a:cubicBezTo>
                  <a:pt x="438136" y="2490455"/>
                  <a:pt x="396171" y="2481621"/>
                  <a:pt x="327702" y="2399899"/>
                </a:cubicBezTo>
                <a:cubicBezTo>
                  <a:pt x="259233" y="2318177"/>
                  <a:pt x="168676" y="2181238"/>
                  <a:pt x="115667" y="2055342"/>
                </a:cubicBezTo>
                <a:cubicBezTo>
                  <a:pt x="62658" y="1929446"/>
                  <a:pt x="25110" y="1781464"/>
                  <a:pt x="9649" y="1644525"/>
                </a:cubicBezTo>
                <a:cubicBezTo>
                  <a:pt x="-5812" y="1507586"/>
                  <a:pt x="-3602" y="1368437"/>
                  <a:pt x="22902" y="1233707"/>
                </a:cubicBezTo>
                <a:cubicBezTo>
                  <a:pt x="49406" y="1098977"/>
                  <a:pt x="80328" y="959829"/>
                  <a:pt x="168676" y="836142"/>
                </a:cubicBezTo>
                <a:cubicBezTo>
                  <a:pt x="257024" y="712455"/>
                  <a:pt x="407215" y="566681"/>
                  <a:pt x="552989" y="491585"/>
                </a:cubicBezTo>
                <a:cubicBezTo>
                  <a:pt x="698763" y="416489"/>
                  <a:pt x="886502" y="403237"/>
                  <a:pt x="1043319" y="385568"/>
                </a:cubicBezTo>
                <a:cubicBezTo>
                  <a:pt x="1200136" y="367899"/>
                  <a:pt x="1348119" y="365690"/>
                  <a:pt x="1493893" y="385568"/>
                </a:cubicBezTo>
                <a:cubicBezTo>
                  <a:pt x="1639667" y="405446"/>
                  <a:pt x="1769979" y="434160"/>
                  <a:pt x="1917962" y="504838"/>
                </a:cubicBezTo>
                <a:cubicBezTo>
                  <a:pt x="2065945" y="575516"/>
                  <a:pt x="2220554" y="692577"/>
                  <a:pt x="2381789" y="809638"/>
                </a:cubicBezTo>
                <a:cubicBezTo>
                  <a:pt x="2543024" y="926699"/>
                  <a:pt x="2721928" y="1070264"/>
                  <a:pt x="2885371" y="1207203"/>
                </a:cubicBezTo>
                <a:cubicBezTo>
                  <a:pt x="3048814" y="1344142"/>
                  <a:pt x="3205631" y="1498750"/>
                  <a:pt x="3362449" y="1631272"/>
                </a:cubicBezTo>
                <a:cubicBezTo>
                  <a:pt x="3519267" y="1763794"/>
                  <a:pt x="3651789" y="1874229"/>
                  <a:pt x="3826276" y="2002333"/>
                </a:cubicBezTo>
                <a:cubicBezTo>
                  <a:pt x="4000763" y="2130437"/>
                  <a:pt x="4241510" y="2269586"/>
                  <a:pt x="4409371" y="2399899"/>
                </a:cubicBezTo>
                <a:cubicBezTo>
                  <a:pt x="4577232" y="2530212"/>
                  <a:pt x="4672206" y="2662734"/>
                  <a:pt x="4833441" y="2784212"/>
                </a:cubicBezTo>
                <a:cubicBezTo>
                  <a:pt x="4994676" y="2905690"/>
                  <a:pt x="5189041" y="3055881"/>
                  <a:pt x="5376780" y="3128768"/>
                </a:cubicBezTo>
                <a:cubicBezTo>
                  <a:pt x="5564519" y="3201655"/>
                  <a:pt x="5772137" y="3212698"/>
                  <a:pt x="5959876" y="3221533"/>
                </a:cubicBezTo>
                <a:cubicBezTo>
                  <a:pt x="6147615" y="3230368"/>
                  <a:pt x="6315476" y="3219325"/>
                  <a:pt x="6503215" y="3181777"/>
                </a:cubicBezTo>
                <a:cubicBezTo>
                  <a:pt x="6690954" y="3144229"/>
                  <a:pt x="6916241" y="3084594"/>
                  <a:pt x="7086310" y="2996246"/>
                </a:cubicBezTo>
                <a:cubicBezTo>
                  <a:pt x="7256380" y="2907898"/>
                  <a:pt x="7397736" y="2799673"/>
                  <a:pt x="7523632" y="2651690"/>
                </a:cubicBezTo>
                <a:cubicBezTo>
                  <a:pt x="7649528" y="2503708"/>
                  <a:pt x="7771006" y="2289464"/>
                  <a:pt x="7841684" y="2108351"/>
                </a:cubicBezTo>
                <a:cubicBezTo>
                  <a:pt x="7912362" y="1927238"/>
                  <a:pt x="7945493" y="1743916"/>
                  <a:pt x="7947702" y="1565012"/>
                </a:cubicBezTo>
                <a:cubicBezTo>
                  <a:pt x="7949911" y="1386108"/>
                  <a:pt x="7916780" y="1200577"/>
                  <a:pt x="7854936" y="1034925"/>
                </a:cubicBezTo>
                <a:cubicBezTo>
                  <a:pt x="7793093" y="869273"/>
                  <a:pt x="7698119" y="703621"/>
                  <a:pt x="7576641" y="571099"/>
                </a:cubicBezTo>
                <a:cubicBezTo>
                  <a:pt x="7455163" y="438577"/>
                  <a:pt x="7293928" y="325933"/>
                  <a:pt x="7126067" y="239794"/>
                </a:cubicBezTo>
                <a:cubicBezTo>
                  <a:pt x="6958206" y="153655"/>
                  <a:pt x="6759424" y="94020"/>
                  <a:pt x="6569476" y="54264"/>
                </a:cubicBezTo>
                <a:cubicBezTo>
                  <a:pt x="6379528" y="14508"/>
                  <a:pt x="6171910" y="-5371"/>
                  <a:pt x="5986380" y="1255"/>
                </a:cubicBezTo>
                <a:cubicBezTo>
                  <a:pt x="5800850" y="7881"/>
                  <a:pt x="5639615" y="29968"/>
                  <a:pt x="5456293" y="94020"/>
                </a:cubicBezTo>
                <a:cubicBezTo>
                  <a:pt x="5272971" y="158072"/>
                  <a:pt x="5054310" y="272925"/>
                  <a:pt x="4886449" y="385568"/>
                </a:cubicBezTo>
                <a:cubicBezTo>
                  <a:pt x="4718588" y="498211"/>
                  <a:pt x="4614780" y="646194"/>
                  <a:pt x="4449128" y="769881"/>
                </a:cubicBezTo>
                <a:cubicBezTo>
                  <a:pt x="4283476" y="893568"/>
                  <a:pt x="3892536" y="1127690"/>
                  <a:pt x="3892536" y="1127690"/>
                </a:cubicBezTo>
                <a:lnTo>
                  <a:pt x="3892536" y="1127690"/>
                </a:lnTo>
              </a:path>
            </a:pathLst>
          </a:custGeom>
          <a:noFill/>
          <a:ln w="76200" cap="flat" cmpd="sng" algn="ctr">
            <a:solidFill>
              <a:srgbClr val="0432FF"/>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panose="020B0604020202020204" pitchFamily="34" charset="0"/>
              <a:ea typeface="ヒラギノ角ゴ ProN W3" charset="0"/>
              <a:cs typeface="ヒラギノ角ゴ ProN W3" charset="0"/>
              <a:sym typeface="Arial" panose="020B0604020202020204" pitchFamily="34" charset="0"/>
            </a:endParaRPr>
          </a:p>
        </p:txBody>
      </p:sp>
      <p:sp>
        <p:nvSpPr>
          <p:cNvPr id="5" name="Freeform 4">
            <a:extLst>
              <a:ext uri="{FF2B5EF4-FFF2-40B4-BE49-F238E27FC236}">
                <a16:creationId xmlns:a16="http://schemas.microsoft.com/office/drawing/2014/main" id="{A5275EB1-534C-9B24-5A36-09CBE331E073}"/>
              </a:ext>
            </a:extLst>
          </p:cNvPr>
          <p:cNvSpPr/>
          <p:nvPr/>
        </p:nvSpPr>
        <p:spPr bwMode="auto">
          <a:xfrm>
            <a:off x="361697" y="1559675"/>
            <a:ext cx="7929746" cy="3229889"/>
          </a:xfrm>
          <a:custGeom>
            <a:avLst/>
            <a:gdLst>
              <a:gd name="connsiteX0" fmla="*/ 3991642 w 7929746"/>
              <a:gd name="connsiteY0" fmla="*/ 2008473 h 3229889"/>
              <a:gd name="connsiteX1" fmla="*/ 3643773 w 7929746"/>
              <a:gd name="connsiteY1" fmla="*/ 2286768 h 3229889"/>
              <a:gd name="connsiteX2" fmla="*/ 3116999 w 7929746"/>
              <a:gd name="connsiteY2" fmla="*/ 2684334 h 3229889"/>
              <a:gd name="connsiteX3" fmla="*/ 2669738 w 7929746"/>
              <a:gd name="connsiteY3" fmla="*/ 2992447 h 3229889"/>
              <a:gd name="connsiteX4" fmla="*/ 2113146 w 7929746"/>
              <a:gd name="connsiteY4" fmla="*/ 3191229 h 3229889"/>
              <a:gd name="connsiteX5" fmla="*/ 1506860 w 7929746"/>
              <a:gd name="connsiteY5" fmla="*/ 3221047 h 3229889"/>
              <a:gd name="connsiteX6" fmla="*/ 940329 w 7929746"/>
              <a:gd name="connsiteY6" fmla="*/ 3081899 h 3229889"/>
              <a:gd name="connsiteX7" fmla="*/ 483129 w 7929746"/>
              <a:gd name="connsiteY7" fmla="*/ 2773786 h 3229889"/>
              <a:gd name="connsiteX8" fmla="*/ 184955 w 7929746"/>
              <a:gd name="connsiteY8" fmla="*/ 2296708 h 3229889"/>
              <a:gd name="connsiteX9" fmla="*/ 6051 w 7929746"/>
              <a:gd name="connsiteY9" fmla="*/ 1730177 h 3229889"/>
              <a:gd name="connsiteX10" fmla="*/ 65686 w 7929746"/>
              <a:gd name="connsiteY10" fmla="*/ 1163647 h 3229889"/>
              <a:gd name="connsiteX11" fmla="*/ 294286 w 7929746"/>
              <a:gd name="connsiteY11" fmla="*/ 636873 h 3229889"/>
              <a:gd name="connsiteX12" fmla="*/ 761425 w 7929746"/>
              <a:gd name="connsiteY12" fmla="*/ 219429 h 3229889"/>
              <a:gd name="connsiteX13" fmla="*/ 1228564 w 7929746"/>
              <a:gd name="connsiteY13" fmla="*/ 20647 h 3229889"/>
              <a:gd name="connsiteX14" fmla="*/ 1655946 w 7929746"/>
              <a:gd name="connsiteY14" fmla="*/ 10708 h 3229889"/>
              <a:gd name="connsiteX15" fmla="*/ 2182720 w 7929746"/>
              <a:gd name="connsiteY15" fmla="*/ 60403 h 3229889"/>
              <a:gd name="connsiteX16" fmla="*/ 2431199 w 7929746"/>
              <a:gd name="connsiteY16" fmla="*/ 159795 h 3229889"/>
              <a:gd name="connsiteX17" fmla="*/ 2957973 w 7929746"/>
              <a:gd name="connsiteY17" fmla="*/ 477847 h 3229889"/>
              <a:gd name="connsiteX18" fmla="*/ 3444990 w 7929746"/>
              <a:gd name="connsiteY18" fmla="*/ 865473 h 3229889"/>
              <a:gd name="connsiteX19" fmla="*/ 3922068 w 7929746"/>
              <a:gd name="connsiteY19" fmla="*/ 1272977 h 3229889"/>
              <a:gd name="connsiteX20" fmla="*/ 4448842 w 7929746"/>
              <a:gd name="connsiteY20" fmla="*/ 1690421 h 3229889"/>
              <a:gd name="connsiteX21" fmla="*/ 5055129 w 7929746"/>
              <a:gd name="connsiteY21" fmla="*/ 2167499 h 3229889"/>
              <a:gd name="connsiteX22" fmla="*/ 5472573 w 7929746"/>
              <a:gd name="connsiteY22" fmla="*/ 2465673 h 3229889"/>
              <a:gd name="connsiteX23" fmla="*/ 5890016 w 7929746"/>
              <a:gd name="connsiteY23" fmla="*/ 2753908 h 3229889"/>
              <a:gd name="connsiteX24" fmla="*/ 6377033 w 7929746"/>
              <a:gd name="connsiteY24" fmla="*/ 2853299 h 3229889"/>
              <a:gd name="connsiteX25" fmla="*/ 6854112 w 7929746"/>
              <a:gd name="connsiteY25" fmla="*/ 2843360 h 3229889"/>
              <a:gd name="connsiteX26" fmla="*/ 7301373 w 7929746"/>
              <a:gd name="connsiteY26" fmla="*/ 2704212 h 3229889"/>
              <a:gd name="connsiteX27" fmla="*/ 7609486 w 7929746"/>
              <a:gd name="connsiteY27" fmla="*/ 2386160 h 3229889"/>
              <a:gd name="connsiteX28" fmla="*/ 7887781 w 7929746"/>
              <a:gd name="connsiteY28" fmla="*/ 2018412 h 3229889"/>
              <a:gd name="connsiteX29" fmla="*/ 7927538 w 7929746"/>
              <a:gd name="connsiteY29" fmla="*/ 1620847 h 3229889"/>
              <a:gd name="connsiteX30" fmla="*/ 7877842 w 7929746"/>
              <a:gd name="connsiteY30" fmla="*/ 1183525 h 3229889"/>
              <a:gd name="connsiteX31" fmla="*/ 7609486 w 7929746"/>
              <a:gd name="connsiteY31" fmla="*/ 825716 h 3229889"/>
              <a:gd name="connsiteX32" fmla="*/ 7301373 w 7929746"/>
              <a:gd name="connsiteY32" fmla="*/ 577238 h 3229889"/>
              <a:gd name="connsiteX33" fmla="*/ 6943564 w 7929746"/>
              <a:gd name="connsiteY33" fmla="*/ 448029 h 3229889"/>
              <a:gd name="connsiteX34" fmla="*/ 6486364 w 7929746"/>
              <a:gd name="connsiteY34" fmla="*/ 408273 h 3229889"/>
              <a:gd name="connsiteX35" fmla="*/ 6049042 w 7929746"/>
              <a:gd name="connsiteY35" fmla="*/ 457968 h 3229889"/>
              <a:gd name="connsiteX36" fmla="*/ 5651477 w 7929746"/>
              <a:gd name="connsiteY36" fmla="*/ 666690 h 3229889"/>
              <a:gd name="connsiteX37" fmla="*/ 5134642 w 7929746"/>
              <a:gd name="connsiteY37" fmla="*/ 1044377 h 3229889"/>
              <a:gd name="connsiteX38" fmla="*/ 4667503 w 7929746"/>
              <a:gd name="connsiteY38" fmla="*/ 1441942 h 322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929746" h="3229889">
                <a:moveTo>
                  <a:pt x="3991642" y="2008473"/>
                </a:moveTo>
                <a:cubicBezTo>
                  <a:pt x="3890594" y="2091298"/>
                  <a:pt x="3789547" y="2174124"/>
                  <a:pt x="3643773" y="2286768"/>
                </a:cubicBezTo>
                <a:cubicBezTo>
                  <a:pt x="3497999" y="2399412"/>
                  <a:pt x="3279338" y="2566721"/>
                  <a:pt x="3116999" y="2684334"/>
                </a:cubicBezTo>
                <a:cubicBezTo>
                  <a:pt x="2954660" y="2801947"/>
                  <a:pt x="2837047" y="2907965"/>
                  <a:pt x="2669738" y="2992447"/>
                </a:cubicBezTo>
                <a:cubicBezTo>
                  <a:pt x="2502429" y="3076929"/>
                  <a:pt x="2306959" y="3153129"/>
                  <a:pt x="2113146" y="3191229"/>
                </a:cubicBezTo>
                <a:cubicBezTo>
                  <a:pt x="1919333" y="3229329"/>
                  <a:pt x="1702330" y="3239269"/>
                  <a:pt x="1506860" y="3221047"/>
                </a:cubicBezTo>
                <a:cubicBezTo>
                  <a:pt x="1311390" y="3202825"/>
                  <a:pt x="1110951" y="3156443"/>
                  <a:pt x="940329" y="3081899"/>
                </a:cubicBezTo>
                <a:cubicBezTo>
                  <a:pt x="769707" y="3007356"/>
                  <a:pt x="609025" y="2904651"/>
                  <a:pt x="483129" y="2773786"/>
                </a:cubicBezTo>
                <a:cubicBezTo>
                  <a:pt x="357233" y="2642921"/>
                  <a:pt x="264468" y="2470643"/>
                  <a:pt x="184955" y="2296708"/>
                </a:cubicBezTo>
                <a:cubicBezTo>
                  <a:pt x="105442" y="2122773"/>
                  <a:pt x="25929" y="1919020"/>
                  <a:pt x="6051" y="1730177"/>
                </a:cubicBezTo>
                <a:cubicBezTo>
                  <a:pt x="-13827" y="1541334"/>
                  <a:pt x="17647" y="1345864"/>
                  <a:pt x="65686" y="1163647"/>
                </a:cubicBezTo>
                <a:cubicBezTo>
                  <a:pt x="113725" y="981430"/>
                  <a:pt x="178330" y="794243"/>
                  <a:pt x="294286" y="636873"/>
                </a:cubicBezTo>
                <a:cubicBezTo>
                  <a:pt x="410242" y="479503"/>
                  <a:pt x="605712" y="322133"/>
                  <a:pt x="761425" y="219429"/>
                </a:cubicBezTo>
                <a:cubicBezTo>
                  <a:pt x="917138" y="116725"/>
                  <a:pt x="1079477" y="55434"/>
                  <a:pt x="1228564" y="20647"/>
                </a:cubicBezTo>
                <a:cubicBezTo>
                  <a:pt x="1377651" y="-14140"/>
                  <a:pt x="1496920" y="4082"/>
                  <a:pt x="1655946" y="10708"/>
                </a:cubicBezTo>
                <a:cubicBezTo>
                  <a:pt x="1814972" y="17334"/>
                  <a:pt x="2053511" y="35555"/>
                  <a:pt x="2182720" y="60403"/>
                </a:cubicBezTo>
                <a:cubicBezTo>
                  <a:pt x="2311929" y="85251"/>
                  <a:pt x="2301990" y="90221"/>
                  <a:pt x="2431199" y="159795"/>
                </a:cubicBezTo>
                <a:cubicBezTo>
                  <a:pt x="2560408" y="229369"/>
                  <a:pt x="2789008" y="360234"/>
                  <a:pt x="2957973" y="477847"/>
                </a:cubicBezTo>
                <a:cubicBezTo>
                  <a:pt x="3126938" y="595460"/>
                  <a:pt x="3284307" y="732951"/>
                  <a:pt x="3444990" y="865473"/>
                </a:cubicBezTo>
                <a:cubicBezTo>
                  <a:pt x="3605672" y="997995"/>
                  <a:pt x="3754759" y="1135486"/>
                  <a:pt x="3922068" y="1272977"/>
                </a:cubicBezTo>
                <a:cubicBezTo>
                  <a:pt x="4089377" y="1410468"/>
                  <a:pt x="4448842" y="1690421"/>
                  <a:pt x="4448842" y="1690421"/>
                </a:cubicBezTo>
                <a:cubicBezTo>
                  <a:pt x="4637686" y="1839508"/>
                  <a:pt x="4884507" y="2038290"/>
                  <a:pt x="5055129" y="2167499"/>
                </a:cubicBezTo>
                <a:cubicBezTo>
                  <a:pt x="5225751" y="2296708"/>
                  <a:pt x="5333425" y="2367938"/>
                  <a:pt x="5472573" y="2465673"/>
                </a:cubicBezTo>
                <a:cubicBezTo>
                  <a:pt x="5611721" y="2563408"/>
                  <a:pt x="5739273" y="2689304"/>
                  <a:pt x="5890016" y="2753908"/>
                </a:cubicBezTo>
                <a:cubicBezTo>
                  <a:pt x="6040759" y="2818512"/>
                  <a:pt x="6216350" y="2838390"/>
                  <a:pt x="6377033" y="2853299"/>
                </a:cubicBezTo>
                <a:cubicBezTo>
                  <a:pt x="6537716" y="2868208"/>
                  <a:pt x="6700055" y="2868208"/>
                  <a:pt x="6854112" y="2843360"/>
                </a:cubicBezTo>
                <a:cubicBezTo>
                  <a:pt x="7008169" y="2818512"/>
                  <a:pt x="7175477" y="2780412"/>
                  <a:pt x="7301373" y="2704212"/>
                </a:cubicBezTo>
                <a:cubicBezTo>
                  <a:pt x="7427269" y="2628012"/>
                  <a:pt x="7511751" y="2500460"/>
                  <a:pt x="7609486" y="2386160"/>
                </a:cubicBezTo>
                <a:cubicBezTo>
                  <a:pt x="7707221" y="2271860"/>
                  <a:pt x="7834772" y="2145964"/>
                  <a:pt x="7887781" y="2018412"/>
                </a:cubicBezTo>
                <a:cubicBezTo>
                  <a:pt x="7940790" y="1890860"/>
                  <a:pt x="7929194" y="1759995"/>
                  <a:pt x="7927538" y="1620847"/>
                </a:cubicBezTo>
                <a:cubicBezTo>
                  <a:pt x="7925882" y="1481699"/>
                  <a:pt x="7930851" y="1316047"/>
                  <a:pt x="7877842" y="1183525"/>
                </a:cubicBezTo>
                <a:cubicBezTo>
                  <a:pt x="7824833" y="1051003"/>
                  <a:pt x="7705564" y="926764"/>
                  <a:pt x="7609486" y="825716"/>
                </a:cubicBezTo>
                <a:cubicBezTo>
                  <a:pt x="7513408" y="724668"/>
                  <a:pt x="7412360" y="640186"/>
                  <a:pt x="7301373" y="577238"/>
                </a:cubicBezTo>
                <a:cubicBezTo>
                  <a:pt x="7190386" y="514290"/>
                  <a:pt x="7079399" y="476190"/>
                  <a:pt x="6943564" y="448029"/>
                </a:cubicBezTo>
                <a:cubicBezTo>
                  <a:pt x="6807729" y="419868"/>
                  <a:pt x="6635451" y="406617"/>
                  <a:pt x="6486364" y="408273"/>
                </a:cubicBezTo>
                <a:cubicBezTo>
                  <a:pt x="6337277" y="409929"/>
                  <a:pt x="6188190" y="414899"/>
                  <a:pt x="6049042" y="457968"/>
                </a:cubicBezTo>
                <a:cubicBezTo>
                  <a:pt x="5909894" y="501037"/>
                  <a:pt x="5803877" y="568955"/>
                  <a:pt x="5651477" y="666690"/>
                </a:cubicBezTo>
                <a:cubicBezTo>
                  <a:pt x="5499077" y="764425"/>
                  <a:pt x="5298638" y="915168"/>
                  <a:pt x="5134642" y="1044377"/>
                </a:cubicBezTo>
                <a:cubicBezTo>
                  <a:pt x="4970646" y="1173586"/>
                  <a:pt x="4819074" y="1307764"/>
                  <a:pt x="4667503" y="1441942"/>
                </a:cubicBezTo>
              </a:path>
            </a:pathLst>
          </a:custGeom>
          <a:noFill/>
          <a:ln w="76200" cap="flat" cmpd="sng" algn="ctr">
            <a:solidFill>
              <a:srgbClr val="FFC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panose="020B0604020202020204" pitchFamily="34" charset="0"/>
              <a:ea typeface="ヒラギノ角ゴ ProN W3" charset="0"/>
              <a:cs typeface="ヒラギノ角ゴ ProN W3" charset="0"/>
              <a:sym typeface="Arial" panose="020B0604020202020204" pitchFamily="34" charset="0"/>
            </a:endParaRPr>
          </a:p>
        </p:txBody>
      </p:sp>
    </p:spTree>
    <p:extLst>
      <p:ext uri="{BB962C8B-B14F-4D97-AF65-F5344CB8AC3E}">
        <p14:creationId xmlns:p14="http://schemas.microsoft.com/office/powerpoint/2010/main" val="31231137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0" name="Rectangle 5">
            <a:extLst>
              <a:ext uri="{FF2B5EF4-FFF2-40B4-BE49-F238E27FC236}">
                <a16:creationId xmlns:a16="http://schemas.microsoft.com/office/drawing/2014/main" id="{642E11E4-D4BE-979A-F5B4-622BEEED1E3E}"/>
              </a:ext>
            </a:extLst>
          </p:cNvPr>
          <p:cNvSpPr>
            <a:spLocks/>
          </p:cNvSpPr>
          <p:nvPr/>
        </p:nvSpPr>
        <p:spPr bwMode="auto">
          <a:xfrm>
            <a:off x="314325" y="6191250"/>
            <a:ext cx="82359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ts val="738"/>
              </a:spcBef>
              <a:buSzTx/>
              <a:buFontTx/>
              <a:buNone/>
            </a:pPr>
            <a:r>
              <a:rPr lang="en-US" altLang="en-US" sz="1200" dirty="0">
                <a:cs typeface="Arial" panose="020B0604020202020204" pitchFamily="34" charset="0"/>
              </a:rPr>
              <a:t>I never officially met Prof. Spitzer, though I saw him at a few seminars, and was friends with his last graduate student.  (I was a grad student here 1980-1986.)  Heard many stories from Prof. Tom Stix, Prof. Russell </a:t>
            </a:r>
            <a:r>
              <a:rPr lang="en-US" altLang="en-US" sz="1200" dirty="0" err="1">
                <a:cs typeface="Arial" panose="020B0604020202020204" pitchFamily="34" charset="0"/>
              </a:rPr>
              <a:t>Kulsrud</a:t>
            </a:r>
            <a:r>
              <a:rPr lang="en-US" altLang="en-US" sz="1200" dirty="0">
                <a:cs typeface="Arial" panose="020B0604020202020204" pitchFamily="34" charset="0"/>
              </a:rPr>
              <a:t>, &amp; others, learned from the insights in his book and his ideas in other books.</a:t>
            </a:r>
          </a:p>
        </p:txBody>
      </p:sp>
      <p:sp>
        <p:nvSpPr>
          <p:cNvPr id="385026" name="Rectangle 1">
            <a:extLst>
              <a:ext uri="{FF2B5EF4-FFF2-40B4-BE49-F238E27FC236}">
                <a16:creationId xmlns:a16="http://schemas.microsoft.com/office/drawing/2014/main" id="{7AC05EB0-2B68-F14E-5CD5-7C22D7562BB5}"/>
              </a:ext>
            </a:extLst>
          </p:cNvPr>
          <p:cNvSpPr>
            <a:spLocks noGrp="1" noChangeArrowheads="1"/>
          </p:cNvSpPr>
          <p:nvPr>
            <p:ph type="body" idx="1"/>
          </p:nvPr>
        </p:nvSpPr>
        <p:spPr>
          <a:xfrm>
            <a:off x="231775" y="1166596"/>
            <a:ext cx="8661400" cy="4700804"/>
          </a:xfrm>
        </p:spPr>
        <p:txBody>
          <a:bodyPr rIns="116994"/>
          <a:lstStyle/>
          <a:p>
            <a:pPr marL="342900" indent="-342900" eaLnBrk="1" hangingPunct="1"/>
            <a:r>
              <a:rPr lang="en-US" altLang="en-US" sz="2500" dirty="0"/>
              <a:t>An informal history of early PPPL fusion research</a:t>
            </a:r>
          </a:p>
          <a:p>
            <a:pPr marL="342900" indent="-342900" eaLnBrk="1" hangingPunct="1"/>
            <a:r>
              <a:rPr lang="en-US" altLang="en-US" sz="2500" dirty="0"/>
              <a:t>Some history of Spitzer’s big ideas / innovations:</a:t>
            </a:r>
          </a:p>
          <a:p>
            <a:pPr marL="588962" lvl="1" indent="-342900" eaLnBrk="1" hangingPunct="1"/>
            <a:r>
              <a:rPr lang="en-US" altLang="en-US" sz="2100" dirty="0"/>
              <a:t>1946: Telescopes in space (Hubble Space Telescope)</a:t>
            </a:r>
          </a:p>
          <a:p>
            <a:pPr marL="588962" lvl="1" indent="-342900" eaLnBrk="1" hangingPunct="1"/>
            <a:r>
              <a:rPr lang="en-US" altLang="en-US" sz="2100" dirty="0"/>
              <a:t>1951: Figure-8 stellarator trick to make a fusion power source</a:t>
            </a:r>
          </a:p>
          <a:p>
            <a:pPr marL="588962" lvl="1" indent="-342900" eaLnBrk="1" hangingPunct="1"/>
            <a:endParaRPr lang="en-US" altLang="en-US" sz="2100" dirty="0"/>
          </a:p>
          <a:p>
            <a:pPr marL="342900" indent="-342900" eaLnBrk="1" hangingPunct="1"/>
            <a:r>
              <a:rPr lang="en-US" altLang="en-US" sz="2500" dirty="0"/>
              <a:t>A fluid picture of the trick for how a figure-8 stellarator works (and basis for later stellarators).</a:t>
            </a:r>
            <a:br>
              <a:rPr lang="en-US" altLang="en-US" sz="2500" dirty="0"/>
            </a:br>
            <a:endParaRPr lang="en-US" altLang="en-US" sz="2500" dirty="0"/>
          </a:p>
          <a:p>
            <a:pPr marL="342900" indent="-342900" eaLnBrk="1" hangingPunct="1"/>
            <a:r>
              <a:rPr lang="en-US" altLang="en-US" sz="2500" dirty="0"/>
              <a:t>Continuing innovations at PPPL and elsewhere to improve fusion energy concepts </a:t>
            </a:r>
          </a:p>
          <a:p>
            <a:pPr marL="588962" lvl="1" indent="-342900" eaLnBrk="1" hangingPunct="1"/>
            <a:r>
              <a:rPr lang="en-US" altLang="en-US" sz="2000" dirty="0"/>
              <a:t>including ideas for further improving the stellarator concept, which is undergoing a renaissance. </a:t>
            </a:r>
          </a:p>
        </p:txBody>
      </p:sp>
      <p:sp>
        <p:nvSpPr>
          <p:cNvPr id="385027" name="Text Box 2">
            <a:extLst>
              <a:ext uri="{FF2B5EF4-FFF2-40B4-BE49-F238E27FC236}">
                <a16:creationId xmlns:a16="http://schemas.microsoft.com/office/drawing/2014/main" id="{568FD69B-801D-3E97-2103-9DD5FDBCC350}"/>
              </a:ext>
            </a:extLst>
          </p:cNvPr>
          <p:cNvSpPr txBox="1">
            <a:spLocks noChangeArrowheads="1"/>
          </p:cNvSpPr>
          <p:nvPr/>
        </p:nvSpPr>
        <p:spPr bwMode="auto">
          <a:xfrm>
            <a:off x="8864600" y="6513513"/>
            <a:ext cx="16986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477A725B-E797-614F-ACBE-250D45C98329}" type="slidenum">
              <a:rPr lang="en-US" altLang="en-US" sz="1300">
                <a:cs typeface="Arial" panose="020B0604020202020204" pitchFamily="34" charset="0"/>
              </a:rPr>
              <a:pPr algn="ctr" eaLnBrk="1" hangingPunct="1">
                <a:spcBef>
                  <a:spcPct val="0"/>
                </a:spcBef>
                <a:buSzTx/>
                <a:buFontTx/>
                <a:buNone/>
              </a:pPr>
              <a:t>2</a:t>
            </a:fld>
            <a:endParaRPr lang="en-US" altLang="en-US" sz="1300">
              <a:cs typeface="Arial" panose="020B0604020202020204" pitchFamily="34" charset="0"/>
            </a:endParaRPr>
          </a:p>
        </p:txBody>
      </p:sp>
      <p:sp>
        <p:nvSpPr>
          <p:cNvPr id="385028" name="Rectangle 3">
            <a:extLst>
              <a:ext uri="{FF2B5EF4-FFF2-40B4-BE49-F238E27FC236}">
                <a16:creationId xmlns:a16="http://schemas.microsoft.com/office/drawing/2014/main" id="{948F9A9D-845F-6F06-7835-F82D9D20302A}"/>
              </a:ext>
            </a:extLst>
          </p:cNvPr>
          <p:cNvSpPr>
            <a:spLocks/>
          </p:cNvSpPr>
          <p:nvPr/>
        </p:nvSpPr>
        <p:spPr bwMode="auto">
          <a:xfrm>
            <a:off x="133350" y="-1"/>
            <a:ext cx="8858250" cy="106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nchor="ct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r>
              <a:rPr lang="en-US" sz="2800" b="1" dirty="0">
                <a:latin typeface="Arial" panose="020B0604020202020204" pitchFamily="34" charset="0"/>
                <a:cs typeface="Arial" panose="020B0604020202020204" pitchFamily="34" charset="0"/>
              </a:rPr>
              <a:t>Lyman Spitzer’s Legacy of Innovation in the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Quest for Fusion Energy</a:t>
            </a:r>
            <a:endParaRPr lang="en-US" altLang="en-US" sz="2500" b="1" dirty="0">
              <a:cs typeface="Arial" panose="020B0604020202020204" pitchFamily="34" charset="0"/>
            </a:endParaRPr>
          </a:p>
        </p:txBody>
      </p:sp>
      <p:sp>
        <p:nvSpPr>
          <p:cNvPr id="35844" name="Line 4">
            <a:extLst>
              <a:ext uri="{FF2B5EF4-FFF2-40B4-BE49-F238E27FC236}">
                <a16:creationId xmlns:a16="http://schemas.microsoft.com/office/drawing/2014/main" id="{3EDEB00D-1519-A56E-E201-E148A39D7D85}"/>
              </a:ext>
            </a:extLst>
          </p:cNvPr>
          <p:cNvSpPr>
            <a:spLocks noChangeShapeType="1"/>
          </p:cNvSpPr>
          <p:nvPr/>
        </p:nvSpPr>
        <p:spPr bwMode="auto">
          <a:xfrm>
            <a:off x="314325" y="1066800"/>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1">
            <a:extLst>
              <a:ext uri="{FF2B5EF4-FFF2-40B4-BE49-F238E27FC236}">
                <a16:creationId xmlns:a16="http://schemas.microsoft.com/office/drawing/2014/main" id="{A372A584-BFCB-C84C-F939-8157E997337B}"/>
              </a:ext>
            </a:extLst>
          </p:cNvPr>
          <p:cNvSpPr>
            <a:spLocks noGrp="1" noChangeArrowheads="1"/>
          </p:cNvSpPr>
          <p:nvPr>
            <p:ph type="title"/>
          </p:nvPr>
        </p:nvSpPr>
        <p:spPr>
          <a:xfrm>
            <a:off x="98425" y="28575"/>
            <a:ext cx="8877300" cy="723900"/>
          </a:xfrm>
        </p:spPr>
        <p:txBody>
          <a:bodyPr rIns="116994"/>
          <a:lstStyle/>
          <a:p>
            <a:pPr marL="39688" indent="0" eaLnBrk="1" hangingPunct="1"/>
            <a:r>
              <a:rPr lang="en-US" altLang="en-US" sz="3400" dirty="0"/>
              <a:t>A Demonstration</a:t>
            </a:r>
          </a:p>
        </p:txBody>
      </p:sp>
      <p:sp>
        <p:nvSpPr>
          <p:cNvPr id="39940" name="Line 4">
            <a:extLst>
              <a:ext uri="{FF2B5EF4-FFF2-40B4-BE49-F238E27FC236}">
                <a16:creationId xmlns:a16="http://schemas.microsoft.com/office/drawing/2014/main" id="{426531E6-B85D-F75A-BF65-80D0A93B76F3}"/>
              </a:ext>
            </a:extLst>
          </p:cNvPr>
          <p:cNvSpPr>
            <a:spLocks noChangeShapeType="1"/>
          </p:cNvSpPr>
          <p:nvPr/>
        </p:nvSpPr>
        <p:spPr bwMode="auto">
          <a:xfrm>
            <a:off x="314325" y="738188"/>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ヒラギノ角ゴ ProN W3" panose="020B0300000000000000" pitchFamily="34" charset="-128"/>
              <a:sym typeface="Arial" panose="020B0604020202020204" pitchFamily="34" charset="0"/>
            </a:endParaRPr>
          </a:p>
        </p:txBody>
      </p:sp>
    </p:spTree>
    <p:extLst>
      <p:ext uri="{BB962C8B-B14F-4D97-AF65-F5344CB8AC3E}">
        <p14:creationId xmlns:p14="http://schemas.microsoft.com/office/powerpoint/2010/main" val="382931712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1">
            <a:extLst>
              <a:ext uri="{FF2B5EF4-FFF2-40B4-BE49-F238E27FC236}">
                <a16:creationId xmlns:a16="http://schemas.microsoft.com/office/drawing/2014/main" id="{A765169D-22C6-EEBE-7B04-6FC2591D63CE}"/>
              </a:ext>
            </a:extLst>
          </p:cNvPr>
          <p:cNvSpPr>
            <a:spLocks noGrp="1" noChangeArrowheads="1"/>
          </p:cNvSpPr>
          <p:nvPr>
            <p:ph type="title"/>
          </p:nvPr>
        </p:nvSpPr>
        <p:spPr>
          <a:xfrm>
            <a:off x="415925" y="0"/>
            <a:ext cx="8326438" cy="523875"/>
          </a:xfrm>
        </p:spPr>
        <p:txBody>
          <a:bodyPr rIns="81254"/>
          <a:lstStyle/>
          <a:p>
            <a:pPr marL="38100" eaLnBrk="1" hangingPunct="1"/>
            <a:r>
              <a:rPr lang="en-US" altLang="en-US" sz="3100" b="1"/>
              <a:t>Modern stellarators</a:t>
            </a:r>
            <a:endParaRPr lang="en-US" altLang="en-US" sz="3100" b="1">
              <a:ea typeface="ヒラギノ明朝 ProN W6" panose="02020300000000000000" pitchFamily="18" charset="-128"/>
            </a:endParaRPr>
          </a:p>
        </p:txBody>
      </p:sp>
      <p:sp>
        <p:nvSpPr>
          <p:cNvPr id="414722" name="Line 2">
            <a:extLst>
              <a:ext uri="{FF2B5EF4-FFF2-40B4-BE49-F238E27FC236}">
                <a16:creationId xmlns:a16="http://schemas.microsoft.com/office/drawing/2014/main" id="{FF3122C8-205A-2ECF-80F5-C44AB1FD1F01}"/>
              </a:ext>
            </a:extLst>
          </p:cNvPr>
          <p:cNvSpPr>
            <a:spLocks noChangeShapeType="1"/>
          </p:cNvSpPr>
          <p:nvPr/>
        </p:nvSpPr>
        <p:spPr bwMode="auto">
          <a:xfrm rot="10800000" flipH="1">
            <a:off x="419100" y="584200"/>
            <a:ext cx="8304213" cy="3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414723" name="Picture 3">
            <a:extLst>
              <a:ext uri="{FF2B5EF4-FFF2-40B4-BE49-F238E27FC236}">
                <a16:creationId xmlns:a16="http://schemas.microsoft.com/office/drawing/2014/main" id="{72795DAC-665A-384B-FE34-D4DF1DE4902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913" y="1941513"/>
            <a:ext cx="3703637"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724" name="Rectangle 4">
            <a:extLst>
              <a:ext uri="{FF2B5EF4-FFF2-40B4-BE49-F238E27FC236}">
                <a16:creationId xmlns:a16="http://schemas.microsoft.com/office/drawing/2014/main" id="{15BFDCBA-9E94-ED8A-6C11-D2D57CF1255A}"/>
              </a:ext>
            </a:extLst>
          </p:cNvPr>
          <p:cNvSpPr>
            <a:spLocks/>
          </p:cNvSpPr>
          <p:nvPr/>
        </p:nvSpPr>
        <p:spPr bwMode="auto">
          <a:xfrm>
            <a:off x="231775" y="803275"/>
            <a:ext cx="86709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00"/>
              </a:spcBef>
              <a:buClr>
                <a:srgbClr val="000000"/>
              </a:buClr>
              <a:buSzPct val="100000"/>
              <a:buFont typeface="Times New Roman" panose="02020603050405020304" pitchFamily="18" charset="0"/>
              <a:buChar char="•"/>
              <a:defRPr sz="31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vl2pPr marL="742950" indent="-285750">
              <a:spcBef>
                <a:spcPts val="638"/>
              </a:spcBef>
              <a:buClr>
                <a:srgbClr val="000000"/>
              </a:buClr>
              <a:buSzPct val="100000"/>
              <a:buFont typeface="Times New Roman" panose="02020603050405020304" pitchFamily="18" charset="0"/>
              <a:buChar char="–"/>
              <a:defRPr sz="27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2pPr>
            <a:lvl3pPr marL="1143000" indent="-228600">
              <a:spcBef>
                <a:spcPts val="488"/>
              </a:spcBef>
              <a:buClr>
                <a:srgbClr val="000000"/>
              </a:buClr>
              <a:buSzPct val="100000"/>
              <a:buFont typeface="Times New Roman" panose="02020603050405020304" pitchFamily="18" charset="0"/>
              <a:buChar char="•"/>
              <a:defRPr sz="24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3pPr>
            <a:lvl4pPr marL="16002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4pPr>
            <a:lvl5pPr marL="20574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5pPr>
            <a:lvl6pPr marL="25146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6pPr>
            <a:lvl7pPr marL="29718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7pPr>
            <a:lvl8pPr marL="34290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8pPr>
            <a:lvl9pPr marL="38862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9pPr>
          </a:lstStyle>
          <a:p>
            <a:pPr eaLnBrk="1" hangingPunct="1">
              <a:spcBef>
                <a:spcPct val="0"/>
              </a:spcBef>
              <a:buClrTx/>
              <a:buSzTx/>
              <a:buFontTx/>
              <a:buNone/>
            </a:pPr>
            <a:r>
              <a:rPr lang="en-US" altLang="en-US" sz="1700">
                <a:latin typeface="Arial" panose="020B0604020202020204" pitchFamily="34" charset="0"/>
                <a:ea typeface="ヒラギノ角ゴ ProN W3" charset="-128"/>
                <a:cs typeface="Arial" panose="020B0604020202020204" pitchFamily="34" charset="0"/>
                <a:sym typeface="Arial" panose="020B0604020202020204" pitchFamily="34" charset="0"/>
              </a:rPr>
              <a:t>Spitzer et al. later realized that particles can be confined by a net poloidal twist in the magnetic field produced by helical coils.  (First realization of the </a:t>
            </a:r>
            <a:r>
              <a:rPr lang="ja-JP" altLang="en-US" sz="1700">
                <a:latin typeface="Arial" panose="020B0604020202020204" pitchFamily="34" charset="0"/>
                <a:ea typeface="ヒラギノ角ゴ ProN W3" charset="-128"/>
                <a:cs typeface="Arial" panose="020B0604020202020204" pitchFamily="34" charset="0"/>
                <a:sym typeface="Arial" panose="020B0604020202020204" pitchFamily="34" charset="0"/>
              </a:rPr>
              <a:t>“</a:t>
            </a:r>
            <a:r>
              <a:rPr lang="en-US" altLang="ja-JP" sz="1700">
                <a:latin typeface="Arial" panose="020B0604020202020204" pitchFamily="34" charset="0"/>
                <a:ea typeface="ヒラギノ角ゴ ProN W3" charset="-128"/>
                <a:cs typeface="Arial" panose="020B0604020202020204" pitchFamily="34" charset="0"/>
                <a:sym typeface="Arial" panose="020B0604020202020204" pitchFamily="34" charset="0"/>
              </a:rPr>
              <a:t>Berry Phase</a:t>
            </a:r>
            <a:r>
              <a:rPr lang="ja-JP" altLang="en-US" sz="1700">
                <a:latin typeface="Arial" panose="020B0604020202020204" pitchFamily="34" charset="0"/>
                <a:ea typeface="ヒラギノ角ゴ ProN W3" charset="-128"/>
                <a:cs typeface="Arial" panose="020B0604020202020204" pitchFamily="34" charset="0"/>
                <a:sym typeface="Arial" panose="020B0604020202020204" pitchFamily="34" charset="0"/>
              </a:rPr>
              <a:t>”</a:t>
            </a:r>
            <a:r>
              <a:rPr lang="en-US" altLang="ja-JP" sz="1700">
                <a:latin typeface="Arial" panose="020B0604020202020204" pitchFamily="34" charset="0"/>
                <a:ea typeface="ヒラギノ角ゴ ProN W3" charset="-128"/>
                <a:cs typeface="Arial" panose="020B0604020202020204" pitchFamily="34" charset="0"/>
                <a:sym typeface="Arial" panose="020B0604020202020204" pitchFamily="34" charset="0"/>
              </a:rPr>
              <a:t>*.)  Eventually evolved into modern stellarator designs with modular, unlinked coils.  </a:t>
            </a:r>
            <a:endParaRPr lang="en-US" altLang="en-US" sz="1700">
              <a:latin typeface="Arial" panose="020B0604020202020204" pitchFamily="34" charset="0"/>
              <a:ea typeface="ヒラギノ角ゴ ProN W3" charset="-128"/>
              <a:cs typeface="Arial" panose="020B0604020202020204" pitchFamily="34" charset="0"/>
              <a:sym typeface="Arial" panose="020B0604020202020204" pitchFamily="34" charset="0"/>
            </a:endParaRPr>
          </a:p>
        </p:txBody>
      </p:sp>
      <p:sp>
        <p:nvSpPr>
          <p:cNvPr id="414725" name="Rectangle 5">
            <a:extLst>
              <a:ext uri="{FF2B5EF4-FFF2-40B4-BE49-F238E27FC236}">
                <a16:creationId xmlns:a16="http://schemas.microsoft.com/office/drawing/2014/main" id="{1888F8AA-EB9F-44CC-D43D-E3EFAF184627}"/>
              </a:ext>
            </a:extLst>
          </p:cNvPr>
          <p:cNvSpPr>
            <a:spLocks/>
          </p:cNvSpPr>
          <p:nvPr/>
        </p:nvSpPr>
        <p:spPr bwMode="auto">
          <a:xfrm>
            <a:off x="419100" y="6323013"/>
            <a:ext cx="36322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00"/>
              </a:spcBef>
              <a:buClr>
                <a:srgbClr val="000000"/>
              </a:buClr>
              <a:buSzPct val="100000"/>
              <a:buFont typeface="Times New Roman" panose="02020603050405020304" pitchFamily="18" charset="0"/>
              <a:buChar char="•"/>
              <a:defRPr sz="31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vl2pPr marL="742950" indent="-285750">
              <a:spcBef>
                <a:spcPts val="638"/>
              </a:spcBef>
              <a:buClr>
                <a:srgbClr val="000000"/>
              </a:buClr>
              <a:buSzPct val="100000"/>
              <a:buFont typeface="Times New Roman" panose="02020603050405020304" pitchFamily="18" charset="0"/>
              <a:buChar char="–"/>
              <a:defRPr sz="27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2pPr>
            <a:lvl3pPr marL="1143000" indent="-228600">
              <a:spcBef>
                <a:spcPts val="488"/>
              </a:spcBef>
              <a:buClr>
                <a:srgbClr val="000000"/>
              </a:buClr>
              <a:buSzPct val="100000"/>
              <a:buFont typeface="Times New Roman" panose="02020603050405020304" pitchFamily="18" charset="0"/>
              <a:buChar char="•"/>
              <a:defRPr sz="24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3pPr>
            <a:lvl4pPr marL="16002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4pPr>
            <a:lvl5pPr marL="20574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5pPr>
            <a:lvl6pPr marL="25146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6pPr>
            <a:lvl7pPr marL="29718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7pPr>
            <a:lvl8pPr marL="34290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8pPr>
            <a:lvl9pPr marL="38862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9pPr>
          </a:lstStyle>
          <a:p>
            <a:pPr eaLnBrk="1" hangingPunct="1">
              <a:spcBef>
                <a:spcPct val="0"/>
              </a:spcBef>
              <a:buClrTx/>
              <a:buSzTx/>
              <a:buFontTx/>
              <a:buNone/>
            </a:pPr>
            <a:r>
              <a:rPr lang="en-US" altLang="en-US" sz="800">
                <a:latin typeface="Arial" panose="020B0604020202020204" pitchFamily="34" charset="0"/>
                <a:ea typeface="ヒラギノ角ゴ ProN W3" charset="-128"/>
                <a:cs typeface="Arial" panose="020B0604020202020204" pitchFamily="34" charset="0"/>
                <a:sym typeface="Arial" panose="020B0604020202020204" pitchFamily="34" charset="0"/>
              </a:rPr>
              <a:t>JF Lyon et al., 1997 </a:t>
            </a:r>
            <a:r>
              <a:rPr lang="en-US" altLang="en-US" sz="800" u="sng">
                <a:latin typeface="Arial" panose="020B0604020202020204" pitchFamily="34" charset="0"/>
                <a:ea typeface="ヒラギノ角ゴ ProN W3" charset="-128"/>
                <a:cs typeface="Arial" panose="020B0604020202020204" pitchFamily="34" charset="0"/>
                <a:sym typeface="Arial" panose="020B0604020202020204" pitchFamily="34" charset="0"/>
                <a:hlinkClick r:id="rId3"/>
              </a:rPr>
              <a:t>http://aries.ucsd.edu/LIB/REPORT/SPPS/FINAL/chap2.pdf</a:t>
            </a:r>
            <a:endParaRPr lang="en-US" altLang="en-US" sz="800" u="sng">
              <a:latin typeface="Arial" panose="020B0604020202020204" pitchFamily="34" charset="0"/>
              <a:ea typeface="ヒラギノ角ゴ ProN W3" charset="-128"/>
              <a:cs typeface="Arial" panose="020B0604020202020204" pitchFamily="34" charset="0"/>
              <a:sym typeface="Arial" panose="020B0604020202020204" pitchFamily="34" charset="0"/>
            </a:endParaRPr>
          </a:p>
        </p:txBody>
      </p:sp>
      <p:pic>
        <p:nvPicPr>
          <p:cNvPr id="414726" name="Picture 6">
            <a:extLst>
              <a:ext uri="{FF2B5EF4-FFF2-40B4-BE49-F238E27FC236}">
                <a16:creationId xmlns:a16="http://schemas.microsoft.com/office/drawing/2014/main" id="{0105F0C2-8782-8D60-BA49-1F4CDB4FC2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2446338"/>
            <a:ext cx="35274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4727" name="Rectangle 7">
            <a:extLst>
              <a:ext uri="{FF2B5EF4-FFF2-40B4-BE49-F238E27FC236}">
                <a16:creationId xmlns:a16="http://schemas.microsoft.com/office/drawing/2014/main" id="{BBAD6690-8C95-A776-D97C-0E130674F175}"/>
              </a:ext>
            </a:extLst>
          </p:cNvPr>
          <p:cNvSpPr>
            <a:spLocks/>
          </p:cNvSpPr>
          <p:nvPr/>
        </p:nvSpPr>
        <p:spPr bwMode="auto">
          <a:xfrm>
            <a:off x="5140325" y="6313488"/>
            <a:ext cx="38131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00"/>
              </a:spcBef>
              <a:buClr>
                <a:srgbClr val="000000"/>
              </a:buClr>
              <a:buSzPct val="100000"/>
              <a:buFont typeface="Times New Roman" panose="02020603050405020304" pitchFamily="18" charset="0"/>
              <a:buChar char="•"/>
              <a:defRPr sz="31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vl2pPr marL="742950" indent="-285750">
              <a:spcBef>
                <a:spcPts val="638"/>
              </a:spcBef>
              <a:buClr>
                <a:srgbClr val="000000"/>
              </a:buClr>
              <a:buSzPct val="100000"/>
              <a:buFont typeface="Times New Roman" panose="02020603050405020304" pitchFamily="18" charset="0"/>
              <a:buChar char="–"/>
              <a:defRPr sz="27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2pPr>
            <a:lvl3pPr marL="1143000" indent="-228600">
              <a:spcBef>
                <a:spcPts val="488"/>
              </a:spcBef>
              <a:buClr>
                <a:srgbClr val="000000"/>
              </a:buClr>
              <a:buSzPct val="100000"/>
              <a:buFont typeface="Times New Roman" panose="02020603050405020304" pitchFamily="18" charset="0"/>
              <a:buChar char="•"/>
              <a:defRPr sz="24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3pPr>
            <a:lvl4pPr marL="16002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4pPr>
            <a:lvl5pPr marL="20574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5pPr>
            <a:lvl6pPr marL="25146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6pPr>
            <a:lvl7pPr marL="29718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7pPr>
            <a:lvl8pPr marL="34290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8pPr>
            <a:lvl9pPr marL="38862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9pPr>
          </a:lstStyle>
          <a:p>
            <a:pPr eaLnBrk="1" hangingPunct="1">
              <a:spcBef>
                <a:spcPct val="0"/>
              </a:spcBef>
              <a:buClrTx/>
              <a:buSzTx/>
              <a:buFontTx/>
              <a:buNone/>
            </a:pPr>
            <a:r>
              <a:rPr lang="en-US" altLang="en-US" sz="1300">
                <a:latin typeface="Arial" panose="020B0604020202020204" pitchFamily="34" charset="0"/>
                <a:ea typeface="ヒラギノ角ゴ ProN W3" charset="-128"/>
                <a:cs typeface="Arial" panose="020B0604020202020204" pitchFamily="34" charset="0"/>
                <a:sym typeface="Arial" panose="020B0604020202020204" pitchFamily="34" charset="0"/>
              </a:rPr>
              <a:t>Princeton Quasar (Quasi-axisymmetric Stellarator)</a:t>
            </a:r>
            <a:br>
              <a:rPr lang="en-US" altLang="en-US" sz="1300">
                <a:latin typeface="Arial" panose="020B0604020202020204" pitchFamily="34" charset="0"/>
                <a:ea typeface="ヒラギノ角ゴ ProN W3" charset="-128"/>
                <a:cs typeface="Arial" panose="020B0604020202020204" pitchFamily="34" charset="0"/>
                <a:sym typeface="Arial" panose="020B0604020202020204" pitchFamily="34" charset="0"/>
              </a:rPr>
            </a:br>
            <a:r>
              <a:rPr lang="en-US" altLang="en-US" sz="1300">
                <a:latin typeface="Arial" panose="020B0604020202020204" pitchFamily="34" charset="0"/>
                <a:ea typeface="ヒラギノ角ゴ ProN W3" charset="-128"/>
                <a:cs typeface="Arial" panose="020B0604020202020204" pitchFamily="34" charset="0"/>
                <a:sym typeface="Arial" panose="020B0604020202020204" pitchFamily="34" charset="0"/>
              </a:rPr>
              <a:t>/ NCSX</a:t>
            </a:r>
          </a:p>
        </p:txBody>
      </p:sp>
      <p:sp>
        <p:nvSpPr>
          <p:cNvPr id="414728" name="Rectangle 8">
            <a:extLst>
              <a:ext uri="{FF2B5EF4-FFF2-40B4-BE49-F238E27FC236}">
                <a16:creationId xmlns:a16="http://schemas.microsoft.com/office/drawing/2014/main" id="{002DD805-8F31-4258-42C1-A87D738FF67F}"/>
              </a:ext>
            </a:extLst>
          </p:cNvPr>
          <p:cNvSpPr>
            <a:spLocks/>
          </p:cNvSpPr>
          <p:nvPr/>
        </p:nvSpPr>
        <p:spPr bwMode="auto">
          <a:xfrm>
            <a:off x="0" y="6634163"/>
            <a:ext cx="30003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00"/>
              </a:spcBef>
              <a:buClr>
                <a:srgbClr val="000000"/>
              </a:buClr>
              <a:buSzPct val="100000"/>
              <a:buFont typeface="Times New Roman" panose="02020603050405020304" pitchFamily="18" charset="0"/>
              <a:buChar char="•"/>
              <a:defRPr sz="31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vl2pPr marL="742950" indent="-285750">
              <a:spcBef>
                <a:spcPts val="638"/>
              </a:spcBef>
              <a:buClr>
                <a:srgbClr val="000000"/>
              </a:buClr>
              <a:buSzPct val="100000"/>
              <a:buFont typeface="Times New Roman" panose="02020603050405020304" pitchFamily="18" charset="0"/>
              <a:buChar char="–"/>
              <a:defRPr sz="27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2pPr>
            <a:lvl3pPr marL="1143000" indent="-228600">
              <a:spcBef>
                <a:spcPts val="488"/>
              </a:spcBef>
              <a:buClr>
                <a:srgbClr val="000000"/>
              </a:buClr>
              <a:buSzPct val="100000"/>
              <a:buFont typeface="Times New Roman" panose="02020603050405020304" pitchFamily="18" charset="0"/>
              <a:buChar char="•"/>
              <a:defRPr sz="24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3pPr>
            <a:lvl4pPr marL="16002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4pPr>
            <a:lvl5pPr marL="20574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5pPr>
            <a:lvl6pPr marL="25146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6pPr>
            <a:lvl7pPr marL="29718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7pPr>
            <a:lvl8pPr marL="34290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8pPr>
            <a:lvl9pPr marL="38862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9pPr>
          </a:lstStyle>
          <a:p>
            <a:pPr eaLnBrk="1" hangingPunct="1">
              <a:spcBef>
                <a:spcPct val="0"/>
              </a:spcBef>
              <a:buClrTx/>
              <a:buSzTx/>
              <a:buFontTx/>
              <a:buNone/>
            </a:pPr>
            <a:r>
              <a:rPr lang="en-US" altLang="en-US" sz="800">
                <a:latin typeface="Arial" panose="020B0604020202020204" pitchFamily="34" charset="0"/>
                <a:ea typeface="ヒラギノ角ゴ ProN W3" charset="-128"/>
                <a:cs typeface="Arial" panose="020B0604020202020204" pitchFamily="34" charset="0"/>
                <a:sym typeface="Arial" panose="020B0604020202020204" pitchFamily="34" charset="0"/>
              </a:rPr>
              <a:t>* pointed out in Bhattacharjee, 1992</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Number Placeholder 3">
            <a:extLst>
              <a:ext uri="{FF2B5EF4-FFF2-40B4-BE49-F238E27FC236}">
                <a16:creationId xmlns:a16="http://schemas.microsoft.com/office/drawing/2014/main" id="{76557969-7A85-FD2A-320B-E3EF355E4487}"/>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D913102B-40C8-2749-8FAC-F78E5A479A50}" type="slidenum">
              <a:rPr lang="en-US" altLang="en-US" sz="1300" smtClean="0"/>
              <a:pPr>
                <a:spcBef>
                  <a:spcPct val="0"/>
                </a:spcBef>
                <a:buSzTx/>
                <a:buFontTx/>
                <a:buNone/>
              </a:pPr>
              <a:t>22</a:t>
            </a:fld>
            <a:endParaRPr lang="en-US" altLang="en-US" sz="1300"/>
          </a:p>
        </p:txBody>
      </p:sp>
      <p:sp>
        <p:nvSpPr>
          <p:cNvPr id="415746" name="Rectangle 1">
            <a:extLst>
              <a:ext uri="{FF2B5EF4-FFF2-40B4-BE49-F238E27FC236}">
                <a16:creationId xmlns:a16="http://schemas.microsoft.com/office/drawing/2014/main" id="{94E1ABEC-8585-AB63-5A46-71EE0D32CCB6}"/>
              </a:ext>
            </a:extLst>
          </p:cNvPr>
          <p:cNvSpPr>
            <a:spLocks noGrp="1" noChangeArrowheads="1"/>
          </p:cNvSpPr>
          <p:nvPr>
            <p:ph type="title"/>
          </p:nvPr>
        </p:nvSpPr>
        <p:spPr>
          <a:xfrm>
            <a:off x="455613" y="1588"/>
            <a:ext cx="8232775" cy="447675"/>
          </a:xfrm>
        </p:spPr>
        <p:txBody>
          <a:bodyPr rIns="116994"/>
          <a:lstStyle/>
          <a:p>
            <a:pPr marL="39688" indent="0" eaLnBrk="1" hangingPunct="1"/>
            <a:r>
              <a:rPr lang="en-US" altLang="en-US" sz="2500"/>
              <a:t>2cd Atoms-For-Peace Conference, Geneva 1958.</a:t>
            </a:r>
          </a:p>
        </p:txBody>
      </p:sp>
      <p:pic>
        <p:nvPicPr>
          <p:cNvPr id="415747" name="Picture 2">
            <a:extLst>
              <a:ext uri="{FF2B5EF4-FFF2-40B4-BE49-F238E27FC236}">
                <a16:creationId xmlns:a16="http://schemas.microsoft.com/office/drawing/2014/main" id="{30B3C357-A5D5-86DE-8510-9FFA29653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388" y="1179513"/>
            <a:ext cx="456565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5748" name="Rectangle 3">
            <a:extLst>
              <a:ext uri="{FF2B5EF4-FFF2-40B4-BE49-F238E27FC236}">
                <a16:creationId xmlns:a16="http://schemas.microsoft.com/office/drawing/2014/main" id="{FC15BE30-C8C7-6542-CE1D-12A0FC496C48}"/>
              </a:ext>
            </a:extLst>
          </p:cNvPr>
          <p:cNvSpPr>
            <a:spLocks/>
          </p:cNvSpPr>
          <p:nvPr/>
        </p:nvSpPr>
        <p:spPr bwMode="auto">
          <a:xfrm>
            <a:off x="4714875" y="4973638"/>
            <a:ext cx="44291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ts val="738"/>
              </a:spcBef>
              <a:buSzTx/>
              <a:buFontTx/>
              <a:buNone/>
            </a:pPr>
            <a:r>
              <a:rPr lang="en-US" altLang="en-US" sz="1000">
                <a:cs typeface="Arial" panose="020B0604020202020204" pitchFamily="34" charset="0"/>
              </a:rPr>
              <a:t>SIM-8, one of the simulator stellarators (w/ e-beam) used in demonstrations at the 2cd Atoms-For-Peace Conference, Geneva (1958)</a:t>
            </a:r>
          </a:p>
        </p:txBody>
      </p:sp>
      <p:sp>
        <p:nvSpPr>
          <p:cNvPr id="415749" name="Rectangle 4">
            <a:extLst>
              <a:ext uri="{FF2B5EF4-FFF2-40B4-BE49-F238E27FC236}">
                <a16:creationId xmlns:a16="http://schemas.microsoft.com/office/drawing/2014/main" id="{FB39FDD7-C673-9E0A-BFDE-67E3610423D5}"/>
              </a:ext>
            </a:extLst>
          </p:cNvPr>
          <p:cNvSpPr>
            <a:spLocks/>
          </p:cNvSpPr>
          <p:nvPr/>
        </p:nvSpPr>
        <p:spPr bwMode="auto">
          <a:xfrm>
            <a:off x="88900" y="509588"/>
            <a:ext cx="4367213"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700">
                <a:cs typeface="Arial" panose="020B0604020202020204" pitchFamily="34" charset="0"/>
              </a:rPr>
              <a:t>Controlled fusion energy declassified worldwide in 1958.  Roald Sagdeev, then a young physicist, said that going from Soviet Union to meet western scientists was like meeting Martians.  </a:t>
            </a:r>
          </a:p>
          <a:p>
            <a:pPr eaLnBrk="1" hangingPunct="1">
              <a:spcBef>
                <a:spcPct val="0"/>
              </a:spcBef>
              <a:buSzTx/>
              <a:buFontTx/>
              <a:buNone/>
            </a:pPr>
            <a:endParaRPr lang="en-US" altLang="en-US" sz="1700">
              <a:cs typeface="Arial" panose="020B0604020202020204" pitchFamily="34" charset="0"/>
            </a:endParaRPr>
          </a:p>
          <a:p>
            <a:pPr eaLnBrk="1" hangingPunct="1">
              <a:spcBef>
                <a:spcPct val="0"/>
              </a:spcBef>
              <a:buSzTx/>
              <a:buFontTx/>
              <a:buNone/>
            </a:pPr>
            <a:r>
              <a:rPr lang="en-US" altLang="en-US" sz="1700">
                <a:cs typeface="Arial" panose="020B0604020202020204" pitchFamily="34" charset="0"/>
              </a:rPr>
              <a:t>Both sides invented pinches, mirror machines, symmetric toroidal devices.  But the one unique idea invented only by one side was the stellarator.</a:t>
            </a:r>
          </a:p>
          <a:p>
            <a:pPr eaLnBrk="1" hangingPunct="1">
              <a:spcBef>
                <a:spcPct val="0"/>
              </a:spcBef>
              <a:buSzTx/>
              <a:buFontTx/>
              <a:buNone/>
            </a:pPr>
            <a:endParaRPr lang="en-US" altLang="en-US" sz="1700">
              <a:cs typeface="Arial" panose="020B0604020202020204" pitchFamily="34" charset="0"/>
            </a:endParaRPr>
          </a:p>
          <a:p>
            <a:pPr eaLnBrk="1" hangingPunct="1">
              <a:spcBef>
                <a:spcPct val="0"/>
              </a:spcBef>
              <a:buSzTx/>
              <a:buFontTx/>
              <a:buNone/>
            </a:pPr>
            <a:r>
              <a:rPr lang="en-US" altLang="en-US" sz="1700">
                <a:cs typeface="Arial" panose="020B0604020202020204" pitchFamily="34" charset="0"/>
              </a:rPr>
              <a:t>Rosenbluth went to the meeting, surprised to see Russians had a stellarator:</a:t>
            </a:r>
            <a:br>
              <a:rPr lang="en-US" altLang="en-US" sz="1700">
                <a:cs typeface="Arial" panose="020B0604020202020204" pitchFamily="34" charset="0"/>
              </a:rPr>
            </a:br>
            <a:r>
              <a:rPr lang="ja-JP" altLang="en-US" sz="1700">
                <a:cs typeface="Arial" panose="020B0604020202020204" pitchFamily="34" charset="0"/>
              </a:rPr>
              <a:t>“</a:t>
            </a:r>
            <a:r>
              <a:rPr lang="en-US" altLang="ja-JP" sz="1700">
                <a:cs typeface="Arial" panose="020B0604020202020204" pitchFamily="34" charset="0"/>
              </a:rPr>
              <a:t>... the Stellarator always seemed to me like something ... I never quite understood how Spitzer was ever able to envision it. His geometrical intuition was better than mine. Sure enough, the Russians showed up with a Stellarator. And Sagdeev later told me that that was just a fake. Artsimovich had heard about our Stellarator and told them we couldn</a:t>
            </a:r>
            <a:r>
              <a:rPr lang="ja-JP" altLang="en-US" sz="1700">
                <a:cs typeface="Arial" panose="020B0604020202020204" pitchFamily="34" charset="0"/>
              </a:rPr>
              <a:t>’</a:t>
            </a:r>
            <a:r>
              <a:rPr lang="en-US" altLang="ja-JP" sz="1700">
                <a:cs typeface="Arial" panose="020B0604020202020204" pitchFamily="34" charset="0"/>
              </a:rPr>
              <a:t>t claim that we had something they hadn</a:t>
            </a:r>
            <a:r>
              <a:rPr lang="ja-JP" altLang="en-US" sz="1700">
                <a:cs typeface="Arial" panose="020B0604020202020204" pitchFamily="34" charset="0"/>
              </a:rPr>
              <a:t>’</a:t>
            </a:r>
            <a:r>
              <a:rPr lang="en-US" altLang="ja-JP" sz="1700">
                <a:cs typeface="Arial" panose="020B0604020202020204" pitchFamily="34" charset="0"/>
              </a:rPr>
              <a:t>t thought of, so they just added it on.</a:t>
            </a:r>
            <a:r>
              <a:rPr lang="ja-JP" altLang="en-US" sz="1700">
                <a:cs typeface="Arial" panose="020B0604020202020204" pitchFamily="34" charset="0"/>
              </a:rPr>
              <a:t>”</a:t>
            </a:r>
            <a:endParaRPr lang="en-US" altLang="ja-JP" sz="1700">
              <a:cs typeface="Arial" panose="020B0604020202020204" pitchFamily="34" charset="0"/>
            </a:endParaRPr>
          </a:p>
          <a:p>
            <a:pPr eaLnBrk="1" hangingPunct="1">
              <a:spcBef>
                <a:spcPct val="0"/>
              </a:spcBef>
              <a:buSzTx/>
              <a:buFontTx/>
              <a:buNone/>
            </a:pPr>
            <a:endParaRPr lang="en-US" altLang="en-US" sz="1700">
              <a:cs typeface="Arial" panose="020B0604020202020204" pitchFamily="34" charset="0"/>
            </a:endParaRPr>
          </a:p>
        </p:txBody>
      </p:sp>
      <p:sp>
        <p:nvSpPr>
          <p:cNvPr id="415750" name="Rectangle 5">
            <a:extLst>
              <a:ext uri="{FF2B5EF4-FFF2-40B4-BE49-F238E27FC236}">
                <a16:creationId xmlns:a16="http://schemas.microsoft.com/office/drawing/2014/main" id="{5C84DD37-FCAA-FE1D-1E00-B90C6B5A9B46}"/>
              </a:ext>
            </a:extLst>
          </p:cNvPr>
          <p:cNvSpPr>
            <a:spLocks/>
          </p:cNvSpPr>
          <p:nvPr/>
        </p:nvSpPr>
        <p:spPr bwMode="auto">
          <a:xfrm>
            <a:off x="0" y="6527800"/>
            <a:ext cx="54562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ja-JP" altLang="en-US" sz="800">
                <a:cs typeface="Arial" panose="020B0604020202020204" pitchFamily="34" charset="0"/>
              </a:rPr>
              <a:t>“</a:t>
            </a:r>
            <a:r>
              <a:rPr lang="en-US" altLang="ja-JP" sz="800">
                <a:cs typeface="Arial" panose="020B0604020202020204" pitchFamily="34" charset="0"/>
              </a:rPr>
              <a:t>... </a:t>
            </a:r>
            <a:r>
              <a:rPr lang="en-US" altLang="ja-JP" sz="1000">
                <a:latin typeface="Georgia" panose="02040502050405020303" pitchFamily="18" charset="0"/>
                <a:sym typeface="Georgia" panose="02040502050405020303" pitchFamily="18" charset="0"/>
              </a:rPr>
              <a:t>That</a:t>
            </a:r>
            <a:r>
              <a:rPr lang="ja-JP" altLang="en-US" sz="1000">
                <a:latin typeface="Georgia" panose="02040502050405020303" pitchFamily="18" charset="0"/>
                <a:sym typeface="Georgia" panose="02040502050405020303" pitchFamily="18" charset="0"/>
              </a:rPr>
              <a:t>’</a:t>
            </a:r>
            <a:r>
              <a:rPr lang="en-US" altLang="ja-JP" sz="1000">
                <a:latin typeface="Georgia" panose="02040502050405020303" pitchFamily="18" charset="0"/>
                <a:sym typeface="Georgia" panose="02040502050405020303" pitchFamily="18" charset="0"/>
              </a:rPr>
              <a:t>s one of the few examples I know that that sort of chicanery was going on in this business.</a:t>
            </a:r>
            <a:r>
              <a:rPr lang="ja-JP" altLang="en-US" sz="1000">
                <a:latin typeface="Georgia" panose="02040502050405020303" pitchFamily="18" charset="0"/>
                <a:sym typeface="Georgia" panose="02040502050405020303" pitchFamily="18" charset="0"/>
              </a:rPr>
              <a:t>”</a:t>
            </a:r>
            <a:r>
              <a:rPr lang="en-US" altLang="ja-JP" sz="1000">
                <a:latin typeface="Georgia" panose="02040502050405020303" pitchFamily="18" charset="0"/>
                <a:sym typeface="Georgia" panose="02040502050405020303" pitchFamily="18" charset="0"/>
              </a:rPr>
              <a:t>  </a:t>
            </a:r>
            <a:r>
              <a:rPr lang="en-US" altLang="ja-JP" sz="800">
                <a:cs typeface="Arial" panose="020B0604020202020204" pitchFamily="34" charset="0"/>
              </a:rPr>
              <a:t>AIP oral history, Marshall Rosenbluth, 2003, </a:t>
            </a:r>
            <a:r>
              <a:rPr lang="en-US" altLang="ja-JP" sz="800" u="sng">
                <a:cs typeface="Arial" panose="020B0604020202020204" pitchFamily="34" charset="0"/>
                <a:hlinkClick r:id="rId4"/>
              </a:rPr>
              <a:t>http://www.aip.org/history/ohilist/28636_1.html</a:t>
            </a:r>
            <a:endParaRPr lang="en-US" altLang="en-US" sz="800" u="sng">
              <a:cs typeface="Arial" panose="020B0604020202020204" pitchFamily="34" charset="0"/>
            </a:endParaRPr>
          </a:p>
        </p:txBody>
      </p:sp>
      <p:sp>
        <p:nvSpPr>
          <p:cNvPr id="50182" name="Line 6">
            <a:extLst>
              <a:ext uri="{FF2B5EF4-FFF2-40B4-BE49-F238E27FC236}">
                <a16:creationId xmlns:a16="http://schemas.microsoft.com/office/drawing/2014/main" id="{33170ECB-A930-97CA-DB14-E3A90AF3BC1E}"/>
              </a:ext>
            </a:extLst>
          </p:cNvPr>
          <p:cNvSpPr>
            <a:spLocks noChangeShapeType="1"/>
          </p:cNvSpPr>
          <p:nvPr/>
        </p:nvSpPr>
        <p:spPr bwMode="auto">
          <a:xfrm>
            <a:off x="314325" y="487363"/>
            <a:ext cx="8520113" cy="1587"/>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3" name="Picture 1">
            <a:extLst>
              <a:ext uri="{FF2B5EF4-FFF2-40B4-BE49-F238E27FC236}">
                <a16:creationId xmlns:a16="http://schemas.microsoft.com/office/drawing/2014/main" id="{B71AE61F-E824-6313-69E4-EFB91E181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919163"/>
            <a:ext cx="59213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7794" name="Rectangle 2">
            <a:extLst>
              <a:ext uri="{FF2B5EF4-FFF2-40B4-BE49-F238E27FC236}">
                <a16:creationId xmlns:a16="http://schemas.microsoft.com/office/drawing/2014/main" id="{B9F54342-6645-EF15-D020-A2C3171A8B57}"/>
              </a:ext>
            </a:extLst>
          </p:cNvPr>
          <p:cNvSpPr>
            <a:spLocks noGrp="1" noChangeArrowheads="1"/>
          </p:cNvSpPr>
          <p:nvPr>
            <p:ph type="title"/>
          </p:nvPr>
        </p:nvSpPr>
        <p:spPr>
          <a:xfrm>
            <a:off x="17463" y="1588"/>
            <a:ext cx="9109075" cy="642937"/>
          </a:xfrm>
        </p:spPr>
        <p:txBody>
          <a:bodyPr rIns="116994"/>
          <a:lstStyle/>
          <a:p>
            <a:pPr marL="39688" indent="0" eaLnBrk="1" hangingPunct="1"/>
            <a:r>
              <a:rPr lang="en-US" altLang="en-US" sz="2500" b="1"/>
              <a:t>B-3 Stellarator Group</a:t>
            </a:r>
            <a:endParaRPr lang="en-US" altLang="en-US" sz="2500" b="1">
              <a:ea typeface="ヒラギノ角ゴ ProN W6" charset="-128"/>
            </a:endParaRPr>
          </a:p>
        </p:txBody>
      </p:sp>
      <mc:AlternateContent xmlns:mc="http://schemas.openxmlformats.org/markup-compatibility/2006" xmlns:a14="http://schemas.microsoft.com/office/drawing/2010/main">
        <mc:Choice Requires="a14">
          <p:sp>
            <p:nvSpPr>
              <p:cNvPr id="417795" name="Rectangle 3">
                <a:extLst>
                  <a:ext uri="{FF2B5EF4-FFF2-40B4-BE49-F238E27FC236}">
                    <a16:creationId xmlns:a16="http://schemas.microsoft.com/office/drawing/2014/main" id="{FB920BAA-FC25-28D7-F801-EC30455AAD02}"/>
                  </a:ext>
                </a:extLst>
              </p:cNvPr>
              <p:cNvSpPr>
                <a:spLocks/>
              </p:cNvSpPr>
              <p:nvPr/>
            </p:nvSpPr>
            <p:spPr bwMode="auto">
              <a:xfrm>
                <a:off x="160338" y="714375"/>
                <a:ext cx="2921000" cy="59388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700" dirty="0">
                    <a:cs typeface="Arial" panose="020B0604020202020204" pitchFamily="34" charset="0"/>
                  </a:rPr>
                  <a:t>Original Plan: Models A, B, C, and D (industrial scale)</a:t>
                </a:r>
              </a:p>
              <a:p>
                <a:pPr eaLnBrk="1" hangingPunct="1">
                  <a:spcBef>
                    <a:spcPct val="0"/>
                  </a:spcBef>
                  <a:buSzTx/>
                  <a:buFontTx/>
                  <a:buNone/>
                </a:pP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Model A showed basic advantage of figure 8 over  racetrack.</a:t>
                </a:r>
              </a:p>
              <a:p>
                <a:pPr eaLnBrk="1" hangingPunct="1">
                  <a:spcBef>
                    <a:spcPct val="0"/>
                  </a:spcBef>
                  <a:buSzTx/>
                  <a:buFontTx/>
                  <a:buNone/>
                </a:pP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But started to find difficulties with Model B.  Series of </a:t>
                </a:r>
                <a:r>
                  <a:rPr lang="en-US" altLang="en-US" sz="1700" dirty="0" err="1">
                    <a:cs typeface="Arial" panose="020B0604020202020204" pitchFamily="34" charset="0"/>
                  </a:rPr>
                  <a:t>expts</a:t>
                </a:r>
                <a:r>
                  <a:rPr lang="en-US" altLang="en-US" sz="1700" dirty="0">
                    <a:cs typeface="Arial" panose="020B0604020202020204" pitchFamily="34" charset="0"/>
                  </a:rPr>
                  <a:t>. built in 1950</a:t>
                </a:r>
                <a:r>
                  <a:rPr lang="ja-JP" altLang="en-US" sz="1700">
                    <a:cs typeface="Arial" panose="020B0604020202020204" pitchFamily="34" charset="0"/>
                  </a:rPr>
                  <a:t>‘</a:t>
                </a:r>
                <a:r>
                  <a:rPr lang="en-US" altLang="ja-JP" sz="1700" dirty="0">
                    <a:cs typeface="Arial" panose="020B0604020202020204" pitchFamily="34" charset="0"/>
                  </a:rPr>
                  <a:t>s: </a:t>
                </a:r>
                <a:br>
                  <a:rPr lang="en-US" altLang="ja-JP" sz="1700" dirty="0">
                    <a:cs typeface="Arial" panose="020B0604020202020204" pitchFamily="34" charset="0"/>
                  </a:rPr>
                </a:br>
                <a:r>
                  <a:rPr lang="en-US" altLang="ja-JP" sz="1700" dirty="0">
                    <a:cs typeface="Arial" panose="020B0604020202020204" pitchFamily="34" charset="0"/>
                  </a:rPr>
                  <a:t>Model B, B-2, B-3, B-64/65/66.  </a:t>
                </a:r>
              </a:p>
              <a:p>
                <a:pPr eaLnBrk="1" hangingPunct="1">
                  <a:spcBef>
                    <a:spcPct val="0"/>
                  </a:spcBef>
                  <a:buSzTx/>
                  <a:buFontTx/>
                  <a:buNone/>
                </a:pP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B-3 was first with </a:t>
                </a:r>
                <a14:m>
                  <m:oMath xmlns:m="http://schemas.openxmlformats.org/officeDocument/2006/math">
                    <m:r>
                      <a:rPr lang="en-US" altLang="en-US" sz="2000" b="0" i="1" smtClean="0">
                        <a:latin typeface="Cambria Math" panose="02040503050406030204" pitchFamily="18" charset="0"/>
                        <a:sym typeface="SchoolHouse Cursive B" charset="0"/>
                      </a:rPr>
                      <m:t>ℓ=3</m:t>
                    </m:r>
                  </m:oMath>
                </a14:m>
                <a:r>
                  <a:rPr lang="en-US" altLang="en-US" sz="1700" dirty="0">
                    <a:cs typeface="Arial" panose="020B0604020202020204" pitchFamily="34" charset="0"/>
                  </a:rPr>
                  <a:t> helical coils, provides magnetic shear in response to Teller</a:t>
                </a:r>
                <a:r>
                  <a:rPr lang="ja-JP" altLang="en-US" sz="1700">
                    <a:cs typeface="Arial" panose="020B0604020202020204" pitchFamily="34" charset="0"/>
                  </a:rPr>
                  <a:t>’</a:t>
                </a:r>
                <a:r>
                  <a:rPr lang="en-US" altLang="ja-JP" sz="1700" dirty="0">
                    <a:cs typeface="Arial" panose="020B0604020202020204" pitchFamily="34" charset="0"/>
                  </a:rPr>
                  <a:t>s concerns.</a:t>
                </a:r>
              </a:p>
              <a:p>
                <a:pPr eaLnBrk="1" hangingPunct="1">
                  <a:spcBef>
                    <a:spcPct val="0"/>
                  </a:spcBef>
                  <a:buSzTx/>
                  <a:buFontTx/>
                  <a:buNone/>
                </a:pPr>
                <a:endParaRPr lang="en-US" altLang="en-US" sz="1700" dirty="0">
                  <a:cs typeface="Arial" panose="020B0604020202020204" pitchFamily="34" charset="0"/>
                </a:endParaRPr>
              </a:p>
              <a:p>
                <a:pPr eaLnBrk="1" hangingPunct="1">
                  <a:spcBef>
                    <a:spcPct val="0"/>
                  </a:spcBef>
                  <a:buSzTx/>
                  <a:buFontTx/>
                  <a:buNone/>
                </a:pPr>
                <a:r>
                  <a:rPr lang="en-US" altLang="en-US" sz="1300" dirty="0">
                    <a:cs typeface="Arial" panose="020B0604020202020204" pitchFamily="34" charset="0"/>
                  </a:rPr>
                  <a:t>Spitzer built a team of excellent scientists.  Here are members of the B-3 Group in 1960, including Bob Ellis (3rd from left on bottom), who led the PPPL experimental program for decades.</a:t>
                </a:r>
              </a:p>
            </p:txBody>
          </p:sp>
        </mc:Choice>
        <mc:Fallback xmlns="">
          <p:sp>
            <p:nvSpPr>
              <p:cNvPr id="417795" name="Rectangle 3">
                <a:extLst>
                  <a:ext uri="{FF2B5EF4-FFF2-40B4-BE49-F238E27FC236}">
                    <a16:creationId xmlns:a16="http://schemas.microsoft.com/office/drawing/2014/main" id="{FB920BAA-FC25-28D7-F801-EC30455AAD02}"/>
                  </a:ext>
                </a:extLst>
              </p:cNvPr>
              <p:cNvSpPr>
                <a:spLocks noRot="1" noChangeAspect="1" noMove="1" noResize="1" noEditPoints="1" noAdjustHandles="1" noChangeArrowheads="1" noChangeShapeType="1" noTextEdit="1"/>
              </p:cNvSpPr>
              <p:nvPr/>
            </p:nvSpPr>
            <p:spPr bwMode="auto">
              <a:xfrm>
                <a:off x="160338" y="714375"/>
                <a:ext cx="2921000" cy="5938838"/>
              </a:xfrm>
              <a:prstGeom prst="rect">
                <a:avLst/>
              </a:prstGeom>
              <a:blipFill>
                <a:blip r:embed="rId3"/>
                <a:stretch>
                  <a:fillRect l="-3030" t="-1282" r="-1732" b="-10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52228" name="Line 4">
            <a:extLst>
              <a:ext uri="{FF2B5EF4-FFF2-40B4-BE49-F238E27FC236}">
                <a16:creationId xmlns:a16="http://schemas.microsoft.com/office/drawing/2014/main" id="{2BA2901E-C14B-8DEB-DF71-40E89E6073CF}"/>
              </a:ext>
            </a:extLst>
          </p:cNvPr>
          <p:cNvSpPr>
            <a:spLocks noChangeShapeType="1"/>
          </p:cNvSpPr>
          <p:nvPr/>
        </p:nvSpPr>
        <p:spPr bwMode="auto">
          <a:xfrm>
            <a:off x="314325" y="568325"/>
            <a:ext cx="8520113" cy="1588"/>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Slide Number Placeholder 3">
            <a:extLst>
              <a:ext uri="{FF2B5EF4-FFF2-40B4-BE49-F238E27FC236}">
                <a16:creationId xmlns:a16="http://schemas.microsoft.com/office/drawing/2014/main" id="{DCF18910-96A1-674D-9F31-37382EC5DBC9}"/>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916B13CA-420F-3241-A0AE-3CC6746DB657}" type="slidenum">
              <a:rPr lang="en-US" altLang="en-US" sz="1300" smtClean="0"/>
              <a:pPr>
                <a:spcBef>
                  <a:spcPct val="0"/>
                </a:spcBef>
                <a:buSzTx/>
                <a:buFontTx/>
                <a:buNone/>
              </a:pPr>
              <a:t>24</a:t>
            </a:fld>
            <a:endParaRPr lang="en-US" altLang="en-US" sz="1300"/>
          </a:p>
        </p:txBody>
      </p:sp>
      <p:pic>
        <p:nvPicPr>
          <p:cNvPr id="446466" name="Picture 1">
            <a:extLst>
              <a:ext uri="{FF2B5EF4-FFF2-40B4-BE49-F238E27FC236}">
                <a16:creationId xmlns:a16="http://schemas.microsoft.com/office/drawing/2014/main" id="{1E2CFEED-0180-BA0B-5F8F-524F2BACD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054100"/>
            <a:ext cx="6002337"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6467" name="Rectangle 2">
            <a:extLst>
              <a:ext uri="{FF2B5EF4-FFF2-40B4-BE49-F238E27FC236}">
                <a16:creationId xmlns:a16="http://schemas.microsoft.com/office/drawing/2014/main" id="{D63CE0D0-0262-87BB-97D8-22990E35B890}"/>
              </a:ext>
            </a:extLst>
          </p:cNvPr>
          <p:cNvSpPr>
            <a:spLocks noGrp="1" noChangeArrowheads="1"/>
          </p:cNvSpPr>
          <p:nvPr>
            <p:ph type="title"/>
          </p:nvPr>
        </p:nvSpPr>
        <p:spPr>
          <a:xfrm>
            <a:off x="544513" y="1588"/>
            <a:ext cx="8232775" cy="1322387"/>
          </a:xfrm>
        </p:spPr>
        <p:txBody>
          <a:bodyPr rIns="116994"/>
          <a:lstStyle/>
          <a:p>
            <a:pPr marL="39688" indent="0" eaLnBrk="1" hangingPunct="1"/>
            <a:r>
              <a:rPr lang="en-US" altLang="en-US" sz="3600" dirty="0"/>
              <a:t>Sheared helical magnetic fields improves stability</a:t>
            </a:r>
          </a:p>
        </p:txBody>
      </p:sp>
      <p:sp>
        <p:nvSpPr>
          <p:cNvPr id="446468" name="Rectangle 3">
            <a:extLst>
              <a:ext uri="{FF2B5EF4-FFF2-40B4-BE49-F238E27FC236}">
                <a16:creationId xmlns:a16="http://schemas.microsoft.com/office/drawing/2014/main" id="{8AD88C04-D7F5-34DE-E3E1-DBBA9D53FD42}"/>
              </a:ext>
            </a:extLst>
          </p:cNvPr>
          <p:cNvSpPr>
            <a:spLocks/>
          </p:cNvSpPr>
          <p:nvPr/>
        </p:nvSpPr>
        <p:spPr bwMode="auto">
          <a:xfrm>
            <a:off x="1812925" y="6143625"/>
            <a:ext cx="70453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300">
                <a:cs typeface="Arial" panose="020B0604020202020204" pitchFamily="34" charset="0"/>
              </a:rPr>
              <a:t>magnetic shear can help stabilize instabilities</a:t>
            </a:r>
          </a:p>
          <a:p>
            <a:pPr eaLnBrk="1" hangingPunct="1">
              <a:spcBef>
                <a:spcPct val="0"/>
              </a:spcBef>
              <a:buSzTx/>
              <a:buFontTx/>
              <a:buNone/>
            </a:pPr>
            <a:r>
              <a:rPr lang="en-US" altLang="en-US" sz="1300">
                <a:cs typeface="Arial" panose="020B0604020202020204" pitchFamily="34" charset="0"/>
              </a:rPr>
              <a:t>(negative &amp; zero average shear can be better, average ≠ local shear)</a:t>
            </a:r>
          </a:p>
        </p:txBody>
      </p:sp>
      <p:sp>
        <p:nvSpPr>
          <p:cNvPr id="446469" name="Rectangle 4">
            <a:extLst>
              <a:ext uri="{FF2B5EF4-FFF2-40B4-BE49-F238E27FC236}">
                <a16:creationId xmlns:a16="http://schemas.microsoft.com/office/drawing/2014/main" id="{2084B18C-C1DC-D25A-35C5-9D2886770CF0}"/>
              </a:ext>
            </a:extLst>
          </p:cNvPr>
          <p:cNvSpPr>
            <a:spLocks/>
          </p:cNvSpPr>
          <p:nvPr/>
        </p:nvSpPr>
        <p:spPr bwMode="auto">
          <a:xfrm>
            <a:off x="0" y="6678613"/>
            <a:ext cx="18573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600">
                <a:cs typeface="Arial" panose="020B0604020202020204" pitchFamily="34" charset="0"/>
              </a:rPr>
              <a:t>From F.F. Chen, </a:t>
            </a:r>
            <a:r>
              <a:rPr lang="ja-JP" altLang="en-US" sz="600">
                <a:cs typeface="Arial" panose="020B0604020202020204" pitchFamily="34" charset="0"/>
              </a:rPr>
              <a:t>“</a:t>
            </a:r>
            <a:r>
              <a:rPr lang="en-US" altLang="ja-JP" sz="600">
                <a:cs typeface="Arial" panose="020B0604020202020204" pitchFamily="34" charset="0"/>
              </a:rPr>
              <a:t>An Indispensable Truth</a:t>
            </a:r>
            <a:r>
              <a:rPr lang="ja-JP" altLang="en-US" sz="600">
                <a:cs typeface="Arial" panose="020B0604020202020204" pitchFamily="34" charset="0"/>
              </a:rPr>
              <a:t>”</a:t>
            </a:r>
            <a:r>
              <a:rPr lang="en-US" altLang="ja-JP" sz="600">
                <a:cs typeface="Arial" panose="020B0604020202020204" pitchFamily="34" charset="0"/>
              </a:rPr>
              <a:t>, 2011</a:t>
            </a:r>
            <a:endParaRPr lang="en-US" altLang="en-US" sz="600">
              <a:cs typeface="Arial" panose="020B0604020202020204" pitchFamily="34" charset="0"/>
            </a:endParaRPr>
          </a:p>
        </p:txBody>
      </p:sp>
      <p:sp>
        <p:nvSpPr>
          <p:cNvPr id="446470" name="Rectangle 5">
            <a:extLst>
              <a:ext uri="{FF2B5EF4-FFF2-40B4-BE49-F238E27FC236}">
                <a16:creationId xmlns:a16="http://schemas.microsoft.com/office/drawing/2014/main" id="{558250E3-0DDD-C176-70B0-466573BBF085}"/>
              </a:ext>
            </a:extLst>
          </p:cNvPr>
          <p:cNvSpPr>
            <a:spLocks/>
          </p:cNvSpPr>
          <p:nvPr/>
        </p:nvSpPr>
        <p:spPr bwMode="auto">
          <a:xfrm>
            <a:off x="7608888" y="4732338"/>
            <a:ext cx="154463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000">
                <a:cs typeface="Arial" panose="020B0604020202020204" pitchFamily="34" charset="0"/>
              </a:rPr>
              <a:t>Extreme example, magnetic field is mostly in toroidal direction in standard tokamak.</a:t>
            </a:r>
          </a:p>
        </p:txBody>
      </p:sp>
    </p:spTree>
    <p:extLst>
      <p:ext uri="{BB962C8B-B14F-4D97-AF65-F5344CB8AC3E}">
        <p14:creationId xmlns:p14="http://schemas.microsoft.com/office/powerpoint/2010/main" val="5824365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7" name="Picture 1">
            <a:extLst>
              <a:ext uri="{FF2B5EF4-FFF2-40B4-BE49-F238E27FC236}">
                <a16:creationId xmlns:a16="http://schemas.microsoft.com/office/drawing/2014/main" id="{4B8E9EAD-AF6D-EEA4-775F-FCD31ACB0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663" y="625475"/>
            <a:ext cx="68167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8818" name="Rectangle 2">
            <a:extLst>
              <a:ext uri="{FF2B5EF4-FFF2-40B4-BE49-F238E27FC236}">
                <a16:creationId xmlns:a16="http://schemas.microsoft.com/office/drawing/2014/main" id="{041CFAB8-92DA-E25D-144D-FD5858DE06E2}"/>
              </a:ext>
            </a:extLst>
          </p:cNvPr>
          <p:cNvSpPr>
            <a:spLocks noGrp="1" noChangeArrowheads="1"/>
          </p:cNvSpPr>
          <p:nvPr>
            <p:ph type="title"/>
          </p:nvPr>
        </p:nvSpPr>
        <p:spPr>
          <a:xfrm>
            <a:off x="17463" y="1588"/>
            <a:ext cx="9109075" cy="642937"/>
          </a:xfrm>
        </p:spPr>
        <p:txBody>
          <a:bodyPr rIns="116994"/>
          <a:lstStyle/>
          <a:p>
            <a:pPr marL="39688" indent="0" eaLnBrk="1" hangingPunct="1"/>
            <a:r>
              <a:rPr lang="en-US" altLang="en-US" sz="2500" b="1"/>
              <a:t>Model-C Stellarator, 1961-1969</a:t>
            </a:r>
            <a:endParaRPr lang="en-US" altLang="en-US" sz="2500" b="1">
              <a:ea typeface="ヒラギノ角ゴ ProN W6" charset="-128"/>
            </a:endParaRPr>
          </a:p>
        </p:txBody>
      </p:sp>
      <p:sp>
        <p:nvSpPr>
          <p:cNvPr id="418819" name="Rectangle 3">
            <a:extLst>
              <a:ext uri="{FF2B5EF4-FFF2-40B4-BE49-F238E27FC236}">
                <a16:creationId xmlns:a16="http://schemas.microsoft.com/office/drawing/2014/main" id="{CC5FBD06-1F4A-0F77-2CBC-D3BB042406D4}"/>
              </a:ext>
            </a:extLst>
          </p:cNvPr>
          <p:cNvSpPr>
            <a:spLocks/>
          </p:cNvSpPr>
          <p:nvPr/>
        </p:nvSpPr>
        <p:spPr bwMode="auto">
          <a:xfrm>
            <a:off x="1982788" y="6116638"/>
            <a:ext cx="70993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300">
                <a:cs typeface="Arial" panose="020B0604020202020204" pitchFamily="34" charset="0"/>
              </a:rPr>
              <a:t>(1967).  Converted to ST Symmetric Tokamak in 1970, in 4 months, after breakthrough results by Russian tokamak reported at 1968 IAEA meeting, much better than Bohm diffusion.  British laser team went to Russia, confirmed T</a:t>
            </a:r>
            <a:r>
              <a:rPr lang="en-US" altLang="en-US" sz="1300" baseline="-6000">
                <a:cs typeface="Arial" panose="020B0604020202020204" pitchFamily="34" charset="0"/>
              </a:rPr>
              <a:t>e</a:t>
            </a:r>
            <a:r>
              <a:rPr lang="en-US" altLang="en-US" sz="1300">
                <a:cs typeface="Arial" panose="020B0604020202020204" pitchFamily="34" charset="0"/>
              </a:rPr>
              <a:t> ~ 1 keV with just ohmic heating (Nature, Nov. 1969).</a:t>
            </a:r>
          </a:p>
        </p:txBody>
      </p:sp>
      <p:sp>
        <p:nvSpPr>
          <p:cNvPr id="418820" name="Rectangle 4">
            <a:extLst>
              <a:ext uri="{FF2B5EF4-FFF2-40B4-BE49-F238E27FC236}">
                <a16:creationId xmlns:a16="http://schemas.microsoft.com/office/drawing/2014/main" id="{92CD6E12-5E48-3729-2937-FE42AB637A9B}"/>
              </a:ext>
            </a:extLst>
          </p:cNvPr>
          <p:cNvSpPr>
            <a:spLocks/>
          </p:cNvSpPr>
          <p:nvPr/>
        </p:nvSpPr>
        <p:spPr bwMode="auto">
          <a:xfrm>
            <a:off x="80963" y="1223963"/>
            <a:ext cx="20002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700">
                <a:cs typeface="Arial" panose="020B0604020202020204" pitchFamily="34" charset="0"/>
              </a:rPr>
              <a:t>R ~ 1.9 m</a:t>
            </a:r>
          </a:p>
          <a:p>
            <a:pPr eaLnBrk="1" hangingPunct="1">
              <a:spcBef>
                <a:spcPct val="0"/>
              </a:spcBef>
              <a:buSzTx/>
              <a:buFontTx/>
              <a:buNone/>
            </a:pPr>
            <a:r>
              <a:rPr lang="en-US" altLang="en-US" sz="1700">
                <a:cs typeface="Arial" panose="020B0604020202020204" pitchFamily="34" charset="0"/>
              </a:rPr>
              <a:t>a = 5 - 7.5 cm</a:t>
            </a:r>
          </a:p>
          <a:p>
            <a:pPr eaLnBrk="1" hangingPunct="1">
              <a:spcBef>
                <a:spcPct val="0"/>
              </a:spcBef>
              <a:buSzTx/>
              <a:buFontTx/>
              <a:buNone/>
            </a:pPr>
            <a:endParaRPr lang="en-US" altLang="en-US" sz="1700">
              <a:cs typeface="Arial" panose="020B0604020202020204" pitchFamily="34" charset="0"/>
            </a:endParaRPr>
          </a:p>
          <a:p>
            <a:pPr eaLnBrk="1" hangingPunct="1">
              <a:spcBef>
                <a:spcPct val="0"/>
              </a:spcBef>
              <a:buSzTx/>
              <a:buFontTx/>
              <a:buNone/>
            </a:pPr>
            <a:r>
              <a:rPr lang="en-US" altLang="en-US" sz="1700">
                <a:cs typeface="Arial" panose="020B0604020202020204" pitchFamily="34" charset="0"/>
              </a:rPr>
              <a:t>Principal finding: strong turbulent diffusion limited performance:</a:t>
            </a:r>
          </a:p>
          <a:p>
            <a:pPr eaLnBrk="1" hangingPunct="1">
              <a:spcBef>
                <a:spcPct val="0"/>
              </a:spcBef>
              <a:buSzTx/>
              <a:buFontTx/>
              <a:buNone/>
            </a:pPr>
            <a:endParaRPr lang="en-US" altLang="en-US" sz="1700">
              <a:cs typeface="Arial" panose="020B0604020202020204" pitchFamily="34" charset="0"/>
            </a:endParaRPr>
          </a:p>
          <a:p>
            <a:pPr eaLnBrk="1" hangingPunct="1">
              <a:spcBef>
                <a:spcPct val="0"/>
              </a:spcBef>
              <a:buSzTx/>
              <a:buFontTx/>
              <a:buNone/>
            </a:pPr>
            <a:r>
              <a:rPr lang="en-US" altLang="en-US" sz="1700">
                <a:cs typeface="Arial" panose="020B0604020202020204" pitchFamily="34" charset="0"/>
              </a:rPr>
              <a:t>D ~ D</a:t>
            </a:r>
            <a:r>
              <a:rPr lang="en-US" altLang="en-US" sz="1700" baseline="-6000">
                <a:cs typeface="Arial" panose="020B0604020202020204" pitchFamily="34" charset="0"/>
              </a:rPr>
              <a:t>Bohm</a:t>
            </a:r>
            <a:r>
              <a:rPr lang="en-US" altLang="en-US" sz="1700">
                <a:cs typeface="Arial" panose="020B0604020202020204" pitchFamily="34" charset="0"/>
              </a:rPr>
              <a:t> </a:t>
            </a:r>
          </a:p>
          <a:p>
            <a:pPr eaLnBrk="1" hangingPunct="1">
              <a:spcBef>
                <a:spcPct val="0"/>
              </a:spcBef>
              <a:buSzTx/>
              <a:buFontTx/>
              <a:buNone/>
            </a:pPr>
            <a:r>
              <a:rPr lang="en-US" altLang="en-US" sz="1700">
                <a:cs typeface="Arial" panose="020B0604020202020204" pitchFamily="34" charset="0"/>
              </a:rPr>
              <a:t>~ T</a:t>
            </a:r>
            <a:r>
              <a:rPr lang="en-US" altLang="en-US" sz="1700" baseline="-6000">
                <a:cs typeface="Arial" panose="020B0604020202020204" pitchFamily="34" charset="0"/>
              </a:rPr>
              <a:t>e</a:t>
            </a:r>
            <a:r>
              <a:rPr lang="en-US" altLang="en-US" sz="1700">
                <a:cs typeface="Arial" panose="020B0604020202020204" pitchFamily="34" charset="0"/>
              </a:rPr>
              <a:t>/(eB)</a:t>
            </a:r>
          </a:p>
          <a:p>
            <a:pPr eaLnBrk="1" hangingPunct="1">
              <a:spcBef>
                <a:spcPct val="0"/>
              </a:spcBef>
              <a:buSzTx/>
              <a:buFontTx/>
              <a:buNone/>
            </a:pPr>
            <a:endParaRPr lang="en-US" altLang="en-US" sz="1700">
              <a:cs typeface="Arial" panose="020B0604020202020204" pitchFamily="34" charset="0"/>
            </a:endParaRPr>
          </a:p>
          <a:p>
            <a:pPr eaLnBrk="1" hangingPunct="1">
              <a:spcBef>
                <a:spcPct val="0"/>
              </a:spcBef>
              <a:buSzTx/>
              <a:buFontTx/>
              <a:buNone/>
            </a:pPr>
            <a:endParaRPr lang="en-US" altLang="en-US" sz="1700">
              <a:cs typeface="Arial" panose="020B0604020202020204" pitchFamily="34" charset="0"/>
            </a:endParaRPr>
          </a:p>
          <a:p>
            <a:pPr eaLnBrk="1" hangingPunct="1">
              <a:spcBef>
                <a:spcPct val="0"/>
              </a:spcBef>
              <a:buSzTx/>
              <a:buFontTx/>
              <a:buNone/>
            </a:pPr>
            <a:r>
              <a:rPr lang="en-US" altLang="en-US" sz="1700">
                <a:cs typeface="Arial" panose="020B0604020202020204" pitchFamily="34" charset="0"/>
              </a:rPr>
              <a:t>But with 4MW ICRF heating, got mirror trapped </a:t>
            </a:r>
          </a:p>
          <a:p>
            <a:pPr eaLnBrk="1" hangingPunct="1">
              <a:spcBef>
                <a:spcPct val="0"/>
              </a:spcBef>
              <a:buSzTx/>
              <a:buFontTx/>
              <a:buNone/>
            </a:pPr>
            <a:r>
              <a:rPr lang="en-US" altLang="en-US" sz="1700">
                <a:cs typeface="Arial" panose="020B0604020202020204" pitchFamily="34" charset="0"/>
              </a:rPr>
              <a:t>T</a:t>
            </a:r>
            <a:r>
              <a:rPr lang="en-US" altLang="en-US" sz="1700" baseline="-6000">
                <a:cs typeface="Arial" panose="020B0604020202020204" pitchFamily="34" charset="0"/>
              </a:rPr>
              <a:t>i</a:t>
            </a:r>
            <a:r>
              <a:rPr lang="en-US" altLang="en-US" sz="1700">
                <a:cs typeface="Arial" panose="020B0604020202020204" pitchFamily="34" charset="0"/>
              </a:rPr>
              <a:t> ~ 8 keV, </a:t>
            </a:r>
          </a:p>
          <a:p>
            <a:pPr eaLnBrk="1" hangingPunct="1">
              <a:spcBef>
                <a:spcPct val="0"/>
              </a:spcBef>
              <a:buSzTx/>
              <a:buFontTx/>
              <a:buNone/>
            </a:pPr>
            <a:r>
              <a:rPr lang="en-US" altLang="en-US" sz="1700">
                <a:cs typeface="Arial" panose="020B0604020202020204" pitchFamily="34" charset="0"/>
              </a:rPr>
              <a:t>avg T</a:t>
            </a:r>
            <a:r>
              <a:rPr lang="en-US" altLang="en-US" sz="1700" baseline="-6000">
                <a:cs typeface="Arial" panose="020B0604020202020204" pitchFamily="34" charset="0"/>
              </a:rPr>
              <a:t>i</a:t>
            </a:r>
            <a:r>
              <a:rPr lang="en-US" altLang="en-US" sz="1700">
                <a:cs typeface="Arial" panose="020B0604020202020204" pitchFamily="34" charset="0"/>
              </a:rPr>
              <a:t> ~ 400 eV</a:t>
            </a:r>
          </a:p>
        </p:txBody>
      </p:sp>
      <p:sp>
        <p:nvSpPr>
          <p:cNvPr id="418821" name="Rectangle 5">
            <a:extLst>
              <a:ext uri="{FF2B5EF4-FFF2-40B4-BE49-F238E27FC236}">
                <a16:creationId xmlns:a16="http://schemas.microsoft.com/office/drawing/2014/main" id="{F0DE5F48-109E-04E2-CC77-24D98DDA04F7}"/>
              </a:ext>
            </a:extLst>
          </p:cNvPr>
          <p:cNvSpPr>
            <a:spLocks/>
          </p:cNvSpPr>
          <p:nvPr/>
        </p:nvSpPr>
        <p:spPr bwMode="auto">
          <a:xfrm>
            <a:off x="133350" y="5751513"/>
            <a:ext cx="4413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700">
                <a:cs typeface="Arial" panose="020B0604020202020204" pitchFamily="34" charset="0"/>
              </a:rPr>
              <a:t>Stix, 1998</a:t>
            </a:r>
          </a:p>
        </p:txBody>
      </p:sp>
      <p:sp>
        <p:nvSpPr>
          <p:cNvPr id="53254" name="Line 6">
            <a:extLst>
              <a:ext uri="{FF2B5EF4-FFF2-40B4-BE49-F238E27FC236}">
                <a16:creationId xmlns:a16="http://schemas.microsoft.com/office/drawing/2014/main" id="{C41D5B33-F33A-0F6C-F443-4026A6C0B2D0}"/>
              </a:ext>
            </a:extLst>
          </p:cNvPr>
          <p:cNvSpPr>
            <a:spLocks noChangeShapeType="1"/>
          </p:cNvSpPr>
          <p:nvPr/>
        </p:nvSpPr>
        <p:spPr bwMode="auto">
          <a:xfrm>
            <a:off x="314325" y="506413"/>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Slide Number Placeholder 3">
            <a:extLst>
              <a:ext uri="{FF2B5EF4-FFF2-40B4-BE49-F238E27FC236}">
                <a16:creationId xmlns:a16="http://schemas.microsoft.com/office/drawing/2014/main" id="{26607BA6-55BF-1785-497F-EBE26EAE6083}"/>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647002BE-0CC2-624D-AEB0-4943404743A8}" type="slidenum">
              <a:rPr lang="en-US" altLang="en-US" sz="1300" smtClean="0"/>
              <a:pPr>
                <a:spcBef>
                  <a:spcPct val="0"/>
                </a:spcBef>
                <a:buSzTx/>
                <a:buFontTx/>
                <a:buNone/>
              </a:pPr>
              <a:t>26</a:t>
            </a:fld>
            <a:endParaRPr lang="en-US" altLang="en-US" sz="1300"/>
          </a:p>
        </p:txBody>
      </p:sp>
      <p:sp>
        <p:nvSpPr>
          <p:cNvPr id="420866" name="Rectangle 1">
            <a:extLst>
              <a:ext uri="{FF2B5EF4-FFF2-40B4-BE49-F238E27FC236}">
                <a16:creationId xmlns:a16="http://schemas.microsoft.com/office/drawing/2014/main" id="{F32A2BBD-2F7E-36FA-2BCC-5739C7F375AA}"/>
              </a:ext>
            </a:extLst>
          </p:cNvPr>
          <p:cNvSpPr>
            <a:spLocks noGrp="1" noChangeArrowheads="1"/>
          </p:cNvSpPr>
          <p:nvPr>
            <p:ph type="title"/>
          </p:nvPr>
        </p:nvSpPr>
        <p:spPr>
          <a:xfrm>
            <a:off x="285750" y="1588"/>
            <a:ext cx="8562975" cy="1546225"/>
          </a:xfrm>
        </p:spPr>
        <p:txBody>
          <a:bodyPr rIns="116994"/>
          <a:lstStyle/>
          <a:p>
            <a:pPr marL="39688" indent="0" eaLnBrk="1" hangingPunct="1"/>
            <a:r>
              <a:rPr lang="en-US" altLang="en-US" sz="3400"/>
              <a:t>December 9-10,1993: Momentous Days for </a:t>
            </a:r>
            <a:br>
              <a:rPr lang="en-US" altLang="en-US" sz="3400"/>
            </a:br>
            <a:r>
              <a:rPr lang="en-US" altLang="en-US" sz="3400"/>
              <a:t>Two of Spitzer</a:t>
            </a:r>
            <a:r>
              <a:rPr lang="ja-JP" altLang="en-US" sz="3400"/>
              <a:t>’</a:t>
            </a:r>
            <a:r>
              <a:rPr lang="en-US" altLang="ja-JP" sz="3400"/>
              <a:t>s Biggest Ideas: </a:t>
            </a:r>
            <a:br>
              <a:rPr lang="en-US" altLang="ja-JP" sz="3400"/>
            </a:br>
            <a:r>
              <a:rPr lang="en-US" altLang="ja-JP" sz="3400"/>
              <a:t>Fusion Energy &amp; Space Telescopes </a:t>
            </a:r>
            <a:endParaRPr lang="en-US" altLang="en-US" sz="3400"/>
          </a:p>
        </p:txBody>
      </p:sp>
      <p:sp>
        <p:nvSpPr>
          <p:cNvPr id="420867" name="Rectangle 2">
            <a:extLst>
              <a:ext uri="{FF2B5EF4-FFF2-40B4-BE49-F238E27FC236}">
                <a16:creationId xmlns:a16="http://schemas.microsoft.com/office/drawing/2014/main" id="{90B267C5-9E31-8609-D3E3-0B95FCA3B99C}"/>
              </a:ext>
            </a:extLst>
          </p:cNvPr>
          <p:cNvSpPr>
            <a:spLocks noGrp="1" noChangeArrowheads="1"/>
          </p:cNvSpPr>
          <p:nvPr>
            <p:ph type="body" idx="1"/>
          </p:nvPr>
        </p:nvSpPr>
        <p:spPr>
          <a:xfrm>
            <a:off x="303213" y="1625600"/>
            <a:ext cx="8734425" cy="4875213"/>
          </a:xfrm>
        </p:spPr>
        <p:txBody>
          <a:bodyPr rIns="116994"/>
          <a:lstStyle/>
          <a:p>
            <a:pPr eaLnBrk="1" hangingPunct="1"/>
            <a:r>
              <a:rPr lang="en-US" altLang="en-US" sz="1700" dirty="0"/>
              <a:t>Sequence of larger Princeton tokamaks built starting in 1970: ST, ATC, PLT, PDX ... (and others elsewhere). Arab Oil Embargo &amp; 1st Energy Crisis led to large funding of alternative energy.  Combined with good performance of tokamaks, motivated a large tokamak experiment to actually use tritium.  1974: Design of TFTR began, 1976: construction authorized, 1982: first plasma (construction ~$1.4B in 2012$), 1993: DT experiments.</a:t>
            </a:r>
          </a:p>
          <a:p>
            <a:pPr eaLnBrk="1" hangingPunct="1"/>
            <a:r>
              <a:rPr lang="en-US" altLang="en-US" sz="1700" dirty="0"/>
              <a:t>December 9, 1993,  TFTR (Tokamak Fusion Test Reactor) does first DT shots, eventually made 10 MW of fusion power.  Joint European Torus (JET) eventually make 17 MW.</a:t>
            </a:r>
          </a:p>
          <a:p>
            <a:pPr eaLnBrk="1" hangingPunct="1"/>
            <a:r>
              <a:rPr lang="en-US" altLang="en-US" sz="1700" dirty="0"/>
              <a:t>Fusion power gain Q = (Fusion power out) / (Heating power in)</a:t>
            </a:r>
            <a:br>
              <a:rPr lang="en-US" altLang="en-US" sz="1700" dirty="0"/>
            </a:br>
            <a:r>
              <a:rPr lang="ja-JP" altLang="en-US" sz="1700"/>
              <a:t>“</a:t>
            </a:r>
            <a:r>
              <a:rPr lang="en-US" altLang="ja-JP" sz="1700" dirty="0"/>
              <a:t>Increased the fusion power gain by a factor of 1 million over the value when it was designed in 1975, to Q = 0.3 in 1995</a:t>
            </a:r>
            <a:r>
              <a:rPr lang="ja-JP" altLang="en-US" sz="1700"/>
              <a:t>”</a:t>
            </a:r>
            <a:endParaRPr lang="en-US" altLang="en-US" sz="1700" dirty="0"/>
          </a:p>
          <a:p>
            <a:pPr eaLnBrk="1" hangingPunct="1"/>
            <a:r>
              <a:rPr lang="en-US" altLang="en-US" sz="1700" dirty="0"/>
              <a:t>December 10, 1993: Space shuttle fixed Hubble Space Telescope optics.  </a:t>
            </a:r>
          </a:p>
          <a:p>
            <a:pPr eaLnBrk="1" hangingPunct="1"/>
            <a:br>
              <a:rPr lang="en-US" altLang="en-US" sz="1000" u="sng" dirty="0">
                <a:hlinkClick r:id="rId3"/>
              </a:rPr>
            </a:br>
            <a:br>
              <a:rPr lang="en-US" altLang="en-US" sz="1000" u="sng" dirty="0">
                <a:hlinkClick r:id="rId3"/>
              </a:rPr>
            </a:br>
            <a:r>
              <a:rPr lang="en-US" altLang="en-US" sz="1000" u="sng" dirty="0">
                <a:hlinkClick r:id="rId3"/>
              </a:rPr>
              <a:t>http://www.nytimes.com/1993/12/10/us/scientists-at-princeton-produce-world-s-largest-fusion-reaction.html</a:t>
            </a:r>
            <a:endParaRPr lang="en-US" altLang="en-US" sz="1000" dirty="0"/>
          </a:p>
          <a:p>
            <a:pPr eaLnBrk="1" hangingPunct="1"/>
            <a:r>
              <a:rPr lang="en-US" altLang="en-US" sz="1000" u="sng" dirty="0">
                <a:hlinkClick r:id="rId4"/>
              </a:rPr>
              <a:t>http://www.nytimes.com/1993/12/11/us/shuttle-releases-hubble-telescope.html</a:t>
            </a:r>
            <a:endParaRPr lang="en-US" altLang="en-US" sz="1000" u="sng" dirty="0"/>
          </a:p>
        </p:txBody>
      </p:sp>
      <p:sp>
        <p:nvSpPr>
          <p:cNvPr id="420868" name="Text Box 3">
            <a:extLst>
              <a:ext uri="{FF2B5EF4-FFF2-40B4-BE49-F238E27FC236}">
                <a16:creationId xmlns:a16="http://schemas.microsoft.com/office/drawing/2014/main" id="{2E31B56B-A768-8554-5713-7EBA61EA1AC7}"/>
              </a:ext>
            </a:extLst>
          </p:cNvPr>
          <p:cNvSpPr txBox="1">
            <a:spLocks noChangeArrowheads="1"/>
          </p:cNvSpPr>
          <p:nvPr/>
        </p:nvSpPr>
        <p:spPr bwMode="auto">
          <a:xfrm>
            <a:off x="8847138" y="6584950"/>
            <a:ext cx="2587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7B50AECE-F54A-8547-9300-E93729745634}" type="slidenum">
              <a:rPr lang="en-US" altLang="en-US" sz="1300">
                <a:cs typeface="Arial" panose="020B0604020202020204" pitchFamily="34" charset="0"/>
              </a:rPr>
              <a:pPr algn="ctr" eaLnBrk="1" hangingPunct="1">
                <a:spcBef>
                  <a:spcPct val="0"/>
                </a:spcBef>
                <a:buSzTx/>
                <a:buFontTx/>
                <a:buNone/>
              </a:pPr>
              <a:t>26</a:t>
            </a:fld>
            <a:endParaRPr lang="en-US" altLang="en-US" sz="1300">
              <a:cs typeface="Arial" panose="020B0604020202020204" pitchFamily="34" charset="0"/>
            </a:endParaRPr>
          </a:p>
        </p:txBody>
      </p:sp>
      <p:sp>
        <p:nvSpPr>
          <p:cNvPr id="420869" name="Rectangle 4">
            <a:extLst>
              <a:ext uri="{FF2B5EF4-FFF2-40B4-BE49-F238E27FC236}">
                <a16:creationId xmlns:a16="http://schemas.microsoft.com/office/drawing/2014/main" id="{CFE083C7-0081-D18E-17B8-DA117568F846}"/>
              </a:ext>
            </a:extLst>
          </p:cNvPr>
          <p:cNvSpPr>
            <a:spLocks/>
          </p:cNvSpPr>
          <p:nvPr/>
        </p:nvSpPr>
        <p:spPr bwMode="auto">
          <a:xfrm>
            <a:off x="71438" y="6608763"/>
            <a:ext cx="6048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800">
                <a:cs typeface="Arial" panose="020B0604020202020204" pitchFamily="34" charset="0"/>
              </a:rPr>
              <a:t>fire.pppl.gov</a:t>
            </a:r>
          </a:p>
        </p:txBody>
      </p:sp>
      <p:sp>
        <p:nvSpPr>
          <p:cNvPr id="55301" name="Line 5">
            <a:extLst>
              <a:ext uri="{FF2B5EF4-FFF2-40B4-BE49-F238E27FC236}">
                <a16:creationId xmlns:a16="http://schemas.microsoft.com/office/drawing/2014/main" id="{1C5DBCD1-5498-CEBE-1A54-BF7308F0E9CF}"/>
              </a:ext>
            </a:extLst>
          </p:cNvPr>
          <p:cNvSpPr>
            <a:spLocks noChangeShapeType="1"/>
          </p:cNvSpPr>
          <p:nvPr/>
        </p:nvSpPr>
        <p:spPr bwMode="auto">
          <a:xfrm>
            <a:off x="314325" y="1595438"/>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
        <p:nvSpPr>
          <p:cNvPr id="420871" name="Rectangle 6">
            <a:extLst>
              <a:ext uri="{FF2B5EF4-FFF2-40B4-BE49-F238E27FC236}">
                <a16:creationId xmlns:a16="http://schemas.microsoft.com/office/drawing/2014/main" id="{9170E062-E7F3-7CA1-E30F-6F76BD726085}"/>
              </a:ext>
            </a:extLst>
          </p:cNvPr>
          <p:cNvSpPr>
            <a:spLocks/>
          </p:cNvSpPr>
          <p:nvPr/>
        </p:nvSpPr>
        <p:spPr bwMode="auto">
          <a:xfrm>
            <a:off x="1089025" y="6608763"/>
            <a:ext cx="35274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800">
                <a:cs typeface="Arial" panose="020B0604020202020204" pitchFamily="34" charset="0"/>
              </a:rPr>
              <a:t>GAO: construction cost ~$0.5B as spent, 2012/1981 CPI = 229.6/82.4</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889" name="Picture 1">
            <a:extLst>
              <a:ext uri="{FF2B5EF4-FFF2-40B4-BE49-F238E27FC236}">
                <a16:creationId xmlns:a16="http://schemas.microsoft.com/office/drawing/2014/main" id="{7E396853-AE6B-76C6-E390-5233F3D1F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588"/>
            <a:ext cx="8562975"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1890" name="Text Box 2">
            <a:extLst>
              <a:ext uri="{FF2B5EF4-FFF2-40B4-BE49-F238E27FC236}">
                <a16:creationId xmlns:a16="http://schemas.microsoft.com/office/drawing/2014/main" id="{BF3A5719-0F2A-4F35-2893-080E747B4E51}"/>
              </a:ext>
            </a:extLst>
          </p:cNvPr>
          <p:cNvSpPr txBox="1">
            <a:spLocks noChangeArrowheads="1"/>
          </p:cNvSpPr>
          <p:nvPr/>
        </p:nvSpPr>
        <p:spPr bwMode="auto">
          <a:xfrm>
            <a:off x="7489825" y="6245225"/>
            <a:ext cx="25876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0B220972-373A-2640-93F5-27E560592F96}" type="slidenum">
              <a:rPr lang="en-US" altLang="en-US" sz="1300">
                <a:cs typeface="Arial" panose="020B0604020202020204" pitchFamily="34" charset="0"/>
              </a:rPr>
              <a:pPr algn="ctr" eaLnBrk="1" hangingPunct="1">
                <a:spcBef>
                  <a:spcPct val="0"/>
                </a:spcBef>
                <a:buSzTx/>
                <a:buFontTx/>
                <a:buNone/>
              </a:pPr>
              <a:t>27</a:t>
            </a:fld>
            <a:endParaRPr lang="en-US" altLang="en-US" sz="1300">
              <a:cs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Slide Number Placeholder 3">
            <a:extLst>
              <a:ext uri="{FF2B5EF4-FFF2-40B4-BE49-F238E27FC236}">
                <a16:creationId xmlns:a16="http://schemas.microsoft.com/office/drawing/2014/main" id="{D82F4D9A-72AC-625A-D7AE-E3889222AF5E}"/>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68E9905C-0B58-DB45-86B9-B142837EA9DB}" type="slidenum">
              <a:rPr lang="en-US" altLang="en-US" sz="1300" smtClean="0"/>
              <a:pPr>
                <a:spcBef>
                  <a:spcPct val="0"/>
                </a:spcBef>
                <a:buSzTx/>
                <a:buFontTx/>
                <a:buNone/>
              </a:pPr>
              <a:t>28</a:t>
            </a:fld>
            <a:endParaRPr lang="en-US" altLang="en-US" sz="1300"/>
          </a:p>
        </p:txBody>
      </p:sp>
      <p:pic>
        <p:nvPicPr>
          <p:cNvPr id="422914" name="Picture 1">
            <a:extLst>
              <a:ext uri="{FF2B5EF4-FFF2-40B4-BE49-F238E27FC236}">
                <a16:creationId xmlns:a16="http://schemas.microsoft.com/office/drawing/2014/main" id="{25D882AD-877F-8740-CBE3-5E02AF848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741363"/>
            <a:ext cx="8545513"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2915" name="Rectangle 2">
            <a:extLst>
              <a:ext uri="{FF2B5EF4-FFF2-40B4-BE49-F238E27FC236}">
                <a16:creationId xmlns:a16="http://schemas.microsoft.com/office/drawing/2014/main" id="{659650C9-07B8-F4D1-B2F7-F0924AC7B84E}"/>
              </a:ext>
            </a:extLst>
          </p:cNvPr>
          <p:cNvSpPr>
            <a:spLocks noGrp="1" noChangeArrowheads="1"/>
          </p:cNvSpPr>
          <p:nvPr>
            <p:ph type="body" idx="1"/>
          </p:nvPr>
        </p:nvSpPr>
        <p:spPr>
          <a:xfrm>
            <a:off x="509588" y="6099175"/>
            <a:ext cx="7804150" cy="615950"/>
          </a:xfrm>
        </p:spPr>
        <p:txBody>
          <a:bodyPr rIns="116994"/>
          <a:lstStyle/>
          <a:p>
            <a:pPr eaLnBrk="1" hangingPunct="1"/>
            <a:r>
              <a:rPr lang="en-US" altLang="en-US" sz="800" dirty="0"/>
              <a:t>December 9, 1993. TFTR does first DT shots, eventually making 10 MW of fusion power.  </a:t>
            </a:r>
          </a:p>
          <a:p>
            <a:pPr eaLnBrk="1" hangingPunct="1"/>
            <a:r>
              <a:rPr lang="en-US" altLang="en-US" sz="800" u="sng" dirty="0">
                <a:hlinkClick r:id="rId3"/>
              </a:rPr>
              <a:t>http://www.nytimes.com/1993/12/10/us/scientists-at-princeton-produce-world-s-largest-fusion-reaction.html</a:t>
            </a:r>
            <a:endParaRPr lang="en-US" altLang="en-US" sz="800" dirty="0"/>
          </a:p>
          <a:p>
            <a:pPr eaLnBrk="1" hangingPunct="1"/>
            <a:endParaRPr lang="en-US" altLang="en-US" sz="800" dirty="0"/>
          </a:p>
        </p:txBody>
      </p:sp>
      <p:sp>
        <p:nvSpPr>
          <p:cNvPr id="422916" name="Text Box 3">
            <a:extLst>
              <a:ext uri="{FF2B5EF4-FFF2-40B4-BE49-F238E27FC236}">
                <a16:creationId xmlns:a16="http://schemas.microsoft.com/office/drawing/2014/main" id="{CEF86129-DA68-1883-42F5-BA33CCDB93C0}"/>
              </a:ext>
            </a:extLst>
          </p:cNvPr>
          <p:cNvSpPr txBox="1">
            <a:spLocks noChangeArrowheads="1"/>
          </p:cNvSpPr>
          <p:nvPr/>
        </p:nvSpPr>
        <p:spPr bwMode="auto">
          <a:xfrm>
            <a:off x="8847138" y="6584950"/>
            <a:ext cx="2587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A54F9F58-4FD9-C14A-835F-F4CACED85494}" type="slidenum">
              <a:rPr lang="en-US" altLang="en-US" sz="1300">
                <a:cs typeface="Arial" panose="020B0604020202020204" pitchFamily="34" charset="0"/>
              </a:rPr>
              <a:pPr algn="ctr" eaLnBrk="1" hangingPunct="1">
                <a:spcBef>
                  <a:spcPct val="0"/>
                </a:spcBef>
                <a:buSzTx/>
                <a:buFontTx/>
                <a:buNone/>
              </a:pPr>
              <a:t>28</a:t>
            </a:fld>
            <a:endParaRPr lang="en-US" altLang="en-US" sz="1300">
              <a:cs typeface="Arial" panose="020B0604020202020204" pitchFamily="34" charset="0"/>
            </a:endParaRPr>
          </a:p>
        </p:txBody>
      </p:sp>
      <p:sp>
        <p:nvSpPr>
          <p:cNvPr id="422917" name="Rectangle 4">
            <a:extLst>
              <a:ext uri="{FF2B5EF4-FFF2-40B4-BE49-F238E27FC236}">
                <a16:creationId xmlns:a16="http://schemas.microsoft.com/office/drawing/2014/main" id="{312C93EF-584F-EEE7-298E-1D66F9A3CEBD}"/>
              </a:ext>
            </a:extLst>
          </p:cNvPr>
          <p:cNvSpPr>
            <a:spLocks/>
          </p:cNvSpPr>
          <p:nvPr/>
        </p:nvSpPr>
        <p:spPr bwMode="auto">
          <a:xfrm>
            <a:off x="204788" y="152400"/>
            <a:ext cx="893921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r>
              <a:rPr lang="en-US" altLang="en-US" sz="3400" b="1" dirty="0">
                <a:cs typeface="Arial" panose="020B0604020202020204" pitchFamily="34" charset="0"/>
              </a:rPr>
              <a:t>TFTR First DT Fusion Shot, Dec. 9, 1993</a:t>
            </a:r>
          </a:p>
        </p:txBody>
      </p:sp>
      <p:sp>
        <p:nvSpPr>
          <p:cNvPr id="56325" name="Line 5">
            <a:extLst>
              <a:ext uri="{FF2B5EF4-FFF2-40B4-BE49-F238E27FC236}">
                <a16:creationId xmlns:a16="http://schemas.microsoft.com/office/drawing/2014/main" id="{A637F0C1-EE9E-B87B-2CC3-4EA06D2B0757}"/>
              </a:ext>
            </a:extLst>
          </p:cNvPr>
          <p:cNvSpPr>
            <a:spLocks noChangeShapeType="1"/>
          </p:cNvSpPr>
          <p:nvPr/>
        </p:nvSpPr>
        <p:spPr bwMode="auto">
          <a:xfrm>
            <a:off x="314325" y="674688"/>
            <a:ext cx="8520113" cy="1587"/>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Number Placeholder 3">
            <a:extLst>
              <a:ext uri="{FF2B5EF4-FFF2-40B4-BE49-F238E27FC236}">
                <a16:creationId xmlns:a16="http://schemas.microsoft.com/office/drawing/2014/main" id="{76B88138-3414-B3F4-46D6-689342EC20DF}"/>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33A86BF5-54E9-AA42-BDCE-1B8A55C76942}" type="slidenum">
              <a:rPr lang="en-US" altLang="en-US" sz="1300" smtClean="0"/>
              <a:pPr>
                <a:spcBef>
                  <a:spcPct val="0"/>
                </a:spcBef>
                <a:buSzTx/>
                <a:buFontTx/>
                <a:buNone/>
              </a:pPr>
              <a:t>29</a:t>
            </a:fld>
            <a:endParaRPr lang="en-US" altLang="en-US" sz="1300"/>
          </a:p>
        </p:txBody>
      </p:sp>
      <p:pic>
        <p:nvPicPr>
          <p:cNvPr id="423938" name="Picture 1">
            <a:extLst>
              <a:ext uri="{FF2B5EF4-FFF2-40B4-BE49-F238E27FC236}">
                <a16:creationId xmlns:a16="http://schemas.microsoft.com/office/drawing/2014/main" id="{13F38A69-4E64-8A71-5A70-21602670E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955675"/>
            <a:ext cx="887095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3939" name="Rectangle 2">
            <a:extLst>
              <a:ext uri="{FF2B5EF4-FFF2-40B4-BE49-F238E27FC236}">
                <a16:creationId xmlns:a16="http://schemas.microsoft.com/office/drawing/2014/main" id="{56CD34D5-238D-04E6-4E89-FC974CC3B23D}"/>
              </a:ext>
            </a:extLst>
          </p:cNvPr>
          <p:cNvSpPr>
            <a:spLocks/>
          </p:cNvSpPr>
          <p:nvPr/>
        </p:nvSpPr>
        <p:spPr bwMode="auto">
          <a:xfrm>
            <a:off x="231775" y="61913"/>
            <a:ext cx="89392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3400" b="1">
                <a:cs typeface="Arial" panose="020B0604020202020204" pitchFamily="34" charset="0"/>
              </a:rPr>
              <a:t>TFTR First Plasma, 3:06 am, Dec. 24, 1982</a:t>
            </a:r>
          </a:p>
        </p:txBody>
      </p:sp>
      <p:sp>
        <p:nvSpPr>
          <p:cNvPr id="58371" name="Line 3">
            <a:extLst>
              <a:ext uri="{FF2B5EF4-FFF2-40B4-BE49-F238E27FC236}">
                <a16:creationId xmlns:a16="http://schemas.microsoft.com/office/drawing/2014/main" id="{077FA82C-8281-C752-E57B-D8D3CA535FC5}"/>
              </a:ext>
            </a:extLst>
          </p:cNvPr>
          <p:cNvSpPr>
            <a:spLocks noChangeShapeType="1"/>
          </p:cNvSpPr>
          <p:nvPr/>
        </p:nvSpPr>
        <p:spPr bwMode="auto">
          <a:xfrm>
            <a:off x="314325" y="595313"/>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Number Placeholder 3">
            <a:extLst>
              <a:ext uri="{FF2B5EF4-FFF2-40B4-BE49-F238E27FC236}">
                <a16:creationId xmlns:a16="http://schemas.microsoft.com/office/drawing/2014/main" id="{52333F7B-50A3-C4CD-3269-E170B3D7227E}"/>
              </a:ext>
            </a:extLst>
          </p:cNvPr>
          <p:cNvSpPr>
            <a:spLocks noGrp="1"/>
          </p:cNvSpPr>
          <p:nvPr>
            <p:ph type="sldNum" sz="quarter" idx="10"/>
          </p:nvPr>
        </p:nvSpPr>
        <p:spPr>
          <a:xfrm>
            <a:off x="8804274" y="6605587"/>
            <a:ext cx="258763" cy="249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9585DB70-D606-8940-A22F-4619ACB6B9B2}" type="slidenum">
              <a:rPr lang="en-US" altLang="en-US" sz="1300" smtClean="0"/>
              <a:pPr>
                <a:spcBef>
                  <a:spcPct val="0"/>
                </a:spcBef>
                <a:buSzTx/>
                <a:buFontTx/>
                <a:buNone/>
              </a:pPr>
              <a:t>3</a:t>
            </a:fld>
            <a:endParaRPr lang="en-US" altLang="en-US" sz="1300"/>
          </a:p>
        </p:txBody>
      </p:sp>
      <p:pic>
        <p:nvPicPr>
          <p:cNvPr id="386050" name="Picture 1">
            <a:extLst>
              <a:ext uri="{FF2B5EF4-FFF2-40B4-BE49-F238E27FC236}">
                <a16:creationId xmlns:a16="http://schemas.microsoft.com/office/drawing/2014/main" id="{58299298-0771-ED34-EFC5-3982BE7AC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8350"/>
            <a:ext cx="3678238"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6051" name="Rectangle 2">
            <a:extLst>
              <a:ext uri="{FF2B5EF4-FFF2-40B4-BE49-F238E27FC236}">
                <a16:creationId xmlns:a16="http://schemas.microsoft.com/office/drawing/2014/main" id="{F2342448-ADF6-C34B-A6B1-08596EFF4C42}"/>
              </a:ext>
            </a:extLst>
          </p:cNvPr>
          <p:cNvSpPr>
            <a:spLocks/>
          </p:cNvSpPr>
          <p:nvPr/>
        </p:nvSpPr>
        <p:spPr bwMode="auto">
          <a:xfrm>
            <a:off x="80963" y="6072188"/>
            <a:ext cx="25273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800">
                <a:cs typeface="Arial" panose="020B0604020202020204" pitchFamily="34" charset="0"/>
              </a:rPr>
              <a:t>Photo by Orren Jack Turner, from Biographical Memoirs V. 90 (2009), National Academies Press, by Jeremiah P. Ostriker.  </a:t>
            </a:r>
            <a:r>
              <a:rPr lang="en-US" altLang="en-US" sz="800" u="sng">
                <a:cs typeface="Arial" panose="020B0604020202020204" pitchFamily="34" charset="0"/>
                <a:hlinkClick r:id="rId4"/>
              </a:rPr>
              <a:t>http://www.nasonline.org/publications/biographical-memoirs/memoir-pdfs/spitzer-lyman.pdf</a:t>
            </a:r>
            <a:r>
              <a:rPr lang="en-US" altLang="en-US" sz="800">
                <a:cs typeface="Arial" panose="020B0604020202020204" pitchFamily="34" charset="0"/>
              </a:rPr>
              <a:t>   </a:t>
            </a:r>
          </a:p>
        </p:txBody>
      </p:sp>
      <p:sp>
        <p:nvSpPr>
          <p:cNvPr id="386052" name="Rectangle 3">
            <a:extLst>
              <a:ext uri="{FF2B5EF4-FFF2-40B4-BE49-F238E27FC236}">
                <a16:creationId xmlns:a16="http://schemas.microsoft.com/office/drawing/2014/main" id="{FC424CAA-530B-A1A4-1D00-26366BF766D8}"/>
              </a:ext>
            </a:extLst>
          </p:cNvPr>
          <p:cNvSpPr>
            <a:spLocks/>
          </p:cNvSpPr>
          <p:nvPr/>
        </p:nvSpPr>
        <p:spPr bwMode="auto">
          <a:xfrm>
            <a:off x="5133975" y="0"/>
            <a:ext cx="2546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r>
              <a:rPr lang="en-US" altLang="en-US" sz="2500" b="1" dirty="0">
                <a:latin typeface="Times New Roman" panose="02020603050405020304" pitchFamily="18" charset="0"/>
                <a:sym typeface="Times New Roman" panose="02020603050405020304" pitchFamily="18" charset="0"/>
              </a:rPr>
              <a:t>Lyman Spitzer, Jr.</a:t>
            </a:r>
          </a:p>
          <a:p>
            <a:pPr algn="ctr" eaLnBrk="1" hangingPunct="1">
              <a:spcBef>
                <a:spcPct val="0"/>
              </a:spcBef>
              <a:buSzTx/>
              <a:buFontTx/>
              <a:buNone/>
            </a:pPr>
            <a:r>
              <a:rPr lang="en-US" altLang="en-US" sz="2500" b="1" dirty="0">
                <a:latin typeface="Times New Roman" panose="02020603050405020304" pitchFamily="18" charset="0"/>
                <a:sym typeface="Times New Roman" panose="02020603050405020304" pitchFamily="18" charset="0"/>
              </a:rPr>
              <a:t>1914-1997 </a:t>
            </a:r>
          </a:p>
        </p:txBody>
      </p:sp>
      <p:sp>
        <p:nvSpPr>
          <p:cNvPr id="2" name="TextBox 1">
            <a:extLst>
              <a:ext uri="{FF2B5EF4-FFF2-40B4-BE49-F238E27FC236}">
                <a16:creationId xmlns:a16="http://schemas.microsoft.com/office/drawing/2014/main" id="{5FAC5140-AC08-6215-99DB-D283A9A0AC1E}"/>
              </a:ext>
            </a:extLst>
          </p:cNvPr>
          <p:cNvSpPr txBox="1"/>
          <p:nvPr/>
        </p:nvSpPr>
        <p:spPr>
          <a:xfrm>
            <a:off x="228600" y="2590800"/>
            <a:ext cx="4038600" cy="2708434"/>
          </a:xfrm>
          <a:prstGeom prst="rect">
            <a:avLst/>
          </a:prstGeom>
          <a:noFill/>
        </p:spPr>
        <p:txBody>
          <a:bodyPr wrap="square" rtlCol="0">
            <a:spAutoFit/>
          </a:bodyPr>
          <a:lstStyle/>
          <a:p>
            <a:r>
              <a:rPr lang="en-US" dirty="0"/>
              <a:t>Born in Toledo, Ohio.</a:t>
            </a:r>
          </a:p>
          <a:p>
            <a:endParaRPr lang="en-US" dirty="0"/>
          </a:p>
          <a:p>
            <a:r>
              <a:rPr lang="en-US" dirty="0"/>
              <a:t>Yale B.S. (1935), Cambridge (1936)</a:t>
            </a:r>
            <a:br>
              <a:rPr lang="en-US" dirty="0"/>
            </a:br>
            <a:r>
              <a:rPr lang="en-US" dirty="0"/>
              <a:t>Princeton Ph.D. Physics (1938)</a:t>
            </a:r>
          </a:p>
          <a:p>
            <a:endParaRPr lang="en-US" dirty="0"/>
          </a:p>
          <a:p>
            <a:r>
              <a:rPr lang="en-US" dirty="0"/>
              <a:t>Yale professor</a:t>
            </a:r>
          </a:p>
          <a:p>
            <a:r>
              <a:rPr lang="en-US" dirty="0"/>
              <a:t>World War 2: worked on sonar</a:t>
            </a:r>
          </a:p>
          <a:p>
            <a:endParaRPr lang="en-US" dirty="0"/>
          </a:p>
          <a:p>
            <a:r>
              <a:rPr lang="en-US" dirty="0"/>
              <a:t>Chair of Princeton Department of Astrophysical Sciences, 1947-1979</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Slide Number Placeholder 3">
            <a:extLst>
              <a:ext uri="{FF2B5EF4-FFF2-40B4-BE49-F238E27FC236}">
                <a16:creationId xmlns:a16="http://schemas.microsoft.com/office/drawing/2014/main" id="{75A561A2-8498-AF01-FF4F-945F080E6602}"/>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557D78D-5ED9-F545-A183-0E7A34D99C82}"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endParaRPr>
          </a:p>
        </p:txBody>
      </p:sp>
      <p:pic>
        <p:nvPicPr>
          <p:cNvPr id="424962" name="Picture 1">
            <a:extLst>
              <a:ext uri="{FF2B5EF4-FFF2-40B4-BE49-F238E27FC236}">
                <a16:creationId xmlns:a16="http://schemas.microsoft.com/office/drawing/2014/main" id="{E5A4310D-1BDD-AAD6-4BB0-2E53D88D3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571500"/>
            <a:ext cx="5124451" cy="74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4963" name="Rectangle 2">
            <a:extLst>
              <a:ext uri="{FF2B5EF4-FFF2-40B4-BE49-F238E27FC236}">
                <a16:creationId xmlns:a16="http://schemas.microsoft.com/office/drawing/2014/main" id="{22FCEC44-C92C-373C-D990-57FCA580F86A}"/>
              </a:ext>
            </a:extLst>
          </p:cNvPr>
          <p:cNvSpPr>
            <a:spLocks noGrp="1" noChangeArrowheads="1"/>
          </p:cNvSpPr>
          <p:nvPr>
            <p:ph type="body" idx="1"/>
          </p:nvPr>
        </p:nvSpPr>
        <p:spPr>
          <a:xfrm>
            <a:off x="6037263" y="4179888"/>
            <a:ext cx="2981325" cy="857250"/>
          </a:xfrm>
        </p:spPr>
        <p:txBody>
          <a:bodyPr rIns="116994"/>
          <a:lstStyle/>
          <a:p>
            <a:pPr eaLnBrk="1" hangingPunct="1"/>
            <a:r>
              <a:rPr lang="en-US" altLang="en-US" sz="800" dirty="0"/>
              <a:t>December 10, 1993: Space </a:t>
            </a:r>
            <a:r>
              <a:rPr lang="en-US" altLang="en-US" sz="800" dirty="0" err="1"/>
              <a:t>Shuttfle</a:t>
            </a:r>
            <a:r>
              <a:rPr lang="en-US" altLang="en-US" sz="800" dirty="0"/>
              <a:t> fixed Hubble Space Telescope optics.</a:t>
            </a:r>
          </a:p>
          <a:p>
            <a:pPr eaLnBrk="1" hangingPunct="1"/>
            <a:r>
              <a:rPr lang="en-US" altLang="en-US" sz="800" u="sng" dirty="0">
                <a:hlinkClick r:id="rId3"/>
              </a:rPr>
              <a:t>http://www.nytimes.com/1993/12/11/us/shuttle-releases-hubble-telescope.html</a:t>
            </a:r>
            <a:endParaRPr lang="en-US" altLang="en-US" sz="800" u="sng" dirty="0"/>
          </a:p>
        </p:txBody>
      </p:sp>
    </p:spTree>
    <p:extLst>
      <p:ext uri="{BB962C8B-B14F-4D97-AF65-F5344CB8AC3E}">
        <p14:creationId xmlns:p14="http://schemas.microsoft.com/office/powerpoint/2010/main" val="33254522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5" name="Picture 1">
            <a:extLst>
              <a:ext uri="{FF2B5EF4-FFF2-40B4-BE49-F238E27FC236}">
                <a16:creationId xmlns:a16="http://schemas.microsoft.com/office/drawing/2014/main" id="{075EC141-94C7-E086-C5FF-BA5271CA8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69643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5986" name="Rectangle 2">
            <a:extLst>
              <a:ext uri="{FF2B5EF4-FFF2-40B4-BE49-F238E27FC236}">
                <a16:creationId xmlns:a16="http://schemas.microsoft.com/office/drawing/2014/main" id="{EAC9CE99-41DA-7084-8DC8-DC49161A408F}"/>
              </a:ext>
            </a:extLst>
          </p:cNvPr>
          <p:cNvSpPr>
            <a:spLocks/>
          </p:cNvSpPr>
          <p:nvPr/>
        </p:nvSpPr>
        <p:spPr bwMode="auto">
          <a:xfrm>
            <a:off x="4313238" y="3268663"/>
            <a:ext cx="441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Text</a:t>
            </a:r>
          </a:p>
        </p:txBody>
      </p:sp>
      <p:sp>
        <p:nvSpPr>
          <p:cNvPr id="425987" name="Rectangle 3">
            <a:extLst>
              <a:ext uri="{FF2B5EF4-FFF2-40B4-BE49-F238E27FC236}">
                <a16:creationId xmlns:a16="http://schemas.microsoft.com/office/drawing/2014/main" id="{C417AB92-32EA-B1C7-7DD8-08D38D8B6218}"/>
              </a:ext>
            </a:extLst>
          </p:cNvPr>
          <p:cNvSpPr>
            <a:spLocks/>
          </p:cNvSpPr>
          <p:nvPr/>
        </p:nvSpPr>
        <p:spPr bwMode="auto">
          <a:xfrm>
            <a:off x="7126288" y="6643688"/>
            <a:ext cx="19177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sng"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hlinkClick r:id="rId3"/>
              </a:rPr>
              <a:t>http://hubblesite.org/gallery/album/pr1995044a/</a:t>
            </a:r>
            <a:endParaRPr kumimoji="0" lang="en-US" altLang="en-US" sz="700" b="0" i="0" u="sng"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endParaRPr>
          </a:p>
        </p:txBody>
      </p:sp>
      <p:sp>
        <p:nvSpPr>
          <p:cNvPr id="425988" name="Rectangle 4">
            <a:extLst>
              <a:ext uri="{FF2B5EF4-FFF2-40B4-BE49-F238E27FC236}">
                <a16:creationId xmlns:a16="http://schemas.microsoft.com/office/drawing/2014/main" id="{85E3B222-221F-4D17-0E24-3964C393BBC3}"/>
              </a:ext>
            </a:extLst>
          </p:cNvPr>
          <p:cNvSpPr>
            <a:spLocks/>
          </p:cNvSpPr>
          <p:nvPr/>
        </p:nvSpPr>
        <p:spPr bwMode="auto">
          <a:xfrm>
            <a:off x="7027863" y="2000250"/>
            <a:ext cx="2079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The Eagle Nebula: </a:t>
            </a:r>
            <a:b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br>
            <a: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“Pillars of Creation”</a:t>
            </a:r>
          </a:p>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gas pillars in a star-forming region.</a:t>
            </a:r>
          </a:p>
        </p:txBody>
      </p:sp>
    </p:spTree>
    <p:extLst>
      <p:ext uri="{BB962C8B-B14F-4D97-AF65-F5344CB8AC3E}">
        <p14:creationId xmlns:p14="http://schemas.microsoft.com/office/powerpoint/2010/main" val="37168298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Slide Number Placeholder 3">
            <a:extLst>
              <a:ext uri="{FF2B5EF4-FFF2-40B4-BE49-F238E27FC236}">
                <a16:creationId xmlns:a16="http://schemas.microsoft.com/office/drawing/2014/main" id="{0830231E-DD66-549B-ADBC-DFE9C58399C2}"/>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EFBA84ED-0F72-E845-B116-E6A9D9A02CEA}" type="slidenum">
              <a:rPr lang="en-US" altLang="en-US" sz="1300" smtClean="0"/>
              <a:pPr>
                <a:spcBef>
                  <a:spcPct val="0"/>
                </a:spcBef>
                <a:buSzTx/>
                <a:buFontTx/>
                <a:buNone/>
              </a:pPr>
              <a:t>32</a:t>
            </a:fld>
            <a:endParaRPr lang="en-US" altLang="en-US" sz="1300"/>
          </a:p>
        </p:txBody>
      </p:sp>
      <p:sp>
        <p:nvSpPr>
          <p:cNvPr id="429058" name="Rectangle 1">
            <a:extLst>
              <a:ext uri="{FF2B5EF4-FFF2-40B4-BE49-F238E27FC236}">
                <a16:creationId xmlns:a16="http://schemas.microsoft.com/office/drawing/2014/main" id="{C46D6BB1-0CCA-3706-AB71-1BC726C19804}"/>
              </a:ext>
            </a:extLst>
          </p:cNvPr>
          <p:cNvSpPr>
            <a:spLocks noGrp="1" noChangeArrowheads="1"/>
          </p:cNvSpPr>
          <p:nvPr>
            <p:ph type="body" idx="1"/>
          </p:nvPr>
        </p:nvSpPr>
        <p:spPr>
          <a:xfrm>
            <a:off x="241300" y="1036638"/>
            <a:ext cx="8661400" cy="5722937"/>
          </a:xfrm>
        </p:spPr>
        <p:txBody>
          <a:bodyPr rIns="116994"/>
          <a:lstStyle/>
          <a:p>
            <a:pPr marL="0" indent="0" eaLnBrk="1" hangingPunct="1"/>
            <a:endParaRPr lang="en-US" altLang="en-US" sz="2500" dirty="0"/>
          </a:p>
          <a:p>
            <a:pPr marL="0" indent="0" eaLnBrk="1" hangingPunct="1">
              <a:buNone/>
            </a:pPr>
            <a:r>
              <a:rPr lang="en-US" altLang="en-US" sz="2500" dirty="0">
                <a:solidFill>
                  <a:srgbClr val="0000FF"/>
                </a:solidFill>
              </a:rPr>
              <a:t>The road ahead for fusion:</a:t>
            </a:r>
          </a:p>
          <a:p>
            <a:pPr marL="549275" lvl="1" eaLnBrk="1" hangingPunct="1"/>
            <a:r>
              <a:rPr lang="en-US" altLang="en-US" sz="2500" dirty="0"/>
              <a:t> Continuing innovation:  Interesting ideas being pursued in fusion, &amp; reduce the cost of power plants</a:t>
            </a:r>
          </a:p>
        </p:txBody>
      </p:sp>
      <p:sp>
        <p:nvSpPr>
          <p:cNvPr id="429059" name="Text Box 2">
            <a:extLst>
              <a:ext uri="{FF2B5EF4-FFF2-40B4-BE49-F238E27FC236}">
                <a16:creationId xmlns:a16="http://schemas.microsoft.com/office/drawing/2014/main" id="{A988F93C-9068-5D62-1EEE-8A015F60BDB4}"/>
              </a:ext>
            </a:extLst>
          </p:cNvPr>
          <p:cNvSpPr txBox="1">
            <a:spLocks noChangeArrowheads="1"/>
          </p:cNvSpPr>
          <p:nvPr/>
        </p:nvSpPr>
        <p:spPr bwMode="auto">
          <a:xfrm>
            <a:off x="8820150" y="6513513"/>
            <a:ext cx="25876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003EC6E9-8705-ED4E-BD11-317687C88DFE}" type="slidenum">
              <a:rPr lang="en-US" altLang="en-US" sz="1300">
                <a:cs typeface="Arial" panose="020B0604020202020204" pitchFamily="34" charset="0"/>
              </a:rPr>
              <a:pPr algn="ctr" eaLnBrk="1" hangingPunct="1">
                <a:spcBef>
                  <a:spcPct val="0"/>
                </a:spcBef>
                <a:buSzTx/>
                <a:buFontTx/>
                <a:buNone/>
              </a:pPr>
              <a:t>32</a:t>
            </a:fld>
            <a:endParaRPr lang="en-US" altLang="en-US" sz="1300">
              <a:cs typeface="Arial" panose="020B0604020202020204" pitchFamily="34" charset="0"/>
            </a:endParaRPr>
          </a:p>
        </p:txBody>
      </p:sp>
      <p:sp>
        <p:nvSpPr>
          <p:cNvPr id="63492" name="Line 4">
            <a:extLst>
              <a:ext uri="{FF2B5EF4-FFF2-40B4-BE49-F238E27FC236}">
                <a16:creationId xmlns:a16="http://schemas.microsoft.com/office/drawing/2014/main" id="{5A21948C-4CD1-585A-4DFC-0B2A24CB44AA}"/>
              </a:ext>
            </a:extLst>
          </p:cNvPr>
          <p:cNvSpPr>
            <a:spLocks noChangeShapeType="1"/>
          </p:cNvSpPr>
          <p:nvPr/>
        </p:nvSpPr>
        <p:spPr bwMode="auto">
          <a:xfrm>
            <a:off x="314325" y="935038"/>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1">
            <a:extLst>
              <a:ext uri="{FF2B5EF4-FFF2-40B4-BE49-F238E27FC236}">
                <a16:creationId xmlns:a16="http://schemas.microsoft.com/office/drawing/2014/main" id="{EB507DB5-A591-FCA8-518F-9CF3435BA1A8}"/>
              </a:ext>
            </a:extLst>
          </p:cNvPr>
          <p:cNvSpPr>
            <a:spLocks noGrp="1" noChangeArrowheads="1"/>
          </p:cNvSpPr>
          <p:nvPr>
            <p:ph type="body" idx="1"/>
          </p:nvPr>
        </p:nvSpPr>
        <p:spPr>
          <a:xfrm>
            <a:off x="312738" y="1368425"/>
            <a:ext cx="8518525" cy="4938713"/>
          </a:xfrm>
        </p:spPr>
        <p:txBody>
          <a:bodyPr rIns="116972"/>
          <a:lstStyle/>
          <a:p>
            <a:pPr eaLnBrk="1" hangingPunct="1"/>
            <a:r>
              <a:rPr lang="en-US" altLang="en-US" sz="2400"/>
              <a:t>Need to pursue many energy sources.  All have tradeoffs &amp; uncertainties. Challenging to supply all energy needed in the long term.  Energy demand expected to triple throughout this century as poor countries continue to develop.</a:t>
            </a:r>
          </a:p>
          <a:p>
            <a:pPr eaLnBrk="1" hangingPunct="1"/>
            <a:endParaRPr lang="en-US" altLang="en-US" sz="2400"/>
          </a:p>
          <a:p>
            <a:pPr eaLnBrk="1" hangingPunct="1"/>
            <a:r>
              <a:rPr lang="en-US" altLang="en-US" sz="2400"/>
              <a:t>Fusion energy is hard, but it</a:t>
            </a:r>
            <a:r>
              <a:rPr lang="ja-JP" altLang="en-US" sz="2400"/>
              <a:t>’</a:t>
            </a:r>
            <a:r>
              <a:rPr lang="en-US" altLang="ja-JP" sz="2400"/>
              <a:t>s an important problem, we</a:t>
            </a:r>
            <a:r>
              <a:rPr lang="ja-JP" altLang="en-US" sz="2400"/>
              <a:t>’</a:t>
            </a:r>
            <a:r>
              <a:rPr lang="en-US" altLang="ja-JP" sz="2400"/>
              <a:t>ve been making progress, and there are interesting ideas to pursue that could make it more competitive.</a:t>
            </a:r>
            <a:endParaRPr lang="en-US" altLang="en-US" sz="2400"/>
          </a:p>
        </p:txBody>
      </p:sp>
      <p:sp>
        <p:nvSpPr>
          <p:cNvPr id="430082" name="Rectangle 2">
            <a:extLst>
              <a:ext uri="{FF2B5EF4-FFF2-40B4-BE49-F238E27FC236}">
                <a16:creationId xmlns:a16="http://schemas.microsoft.com/office/drawing/2014/main" id="{FA5404CF-7C1B-A8B4-44F9-639568BE5FA2}"/>
              </a:ext>
            </a:extLst>
          </p:cNvPr>
          <p:cNvSpPr>
            <a:spLocks/>
          </p:cNvSpPr>
          <p:nvPr/>
        </p:nvSpPr>
        <p:spPr bwMode="auto">
          <a:xfrm>
            <a:off x="115888" y="80963"/>
            <a:ext cx="869791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nchor="ctr"/>
          <a:lstStyle>
            <a:lvl1pPr marL="39688">
              <a:spcBef>
                <a:spcPts val="700"/>
              </a:spcBef>
              <a:buClr>
                <a:srgbClr val="000000"/>
              </a:buClr>
              <a:buSzPct val="100000"/>
              <a:buFont typeface="Times New Roman" panose="02020603050405020304" pitchFamily="18" charset="0"/>
              <a:buChar char="•"/>
              <a:defRPr sz="31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1pPr>
            <a:lvl2pPr marL="742950" indent="-285750">
              <a:spcBef>
                <a:spcPts val="638"/>
              </a:spcBef>
              <a:buClr>
                <a:srgbClr val="000000"/>
              </a:buClr>
              <a:buSzPct val="100000"/>
              <a:buFont typeface="Times New Roman" panose="02020603050405020304" pitchFamily="18" charset="0"/>
              <a:buChar char="–"/>
              <a:defRPr sz="27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2pPr>
            <a:lvl3pPr marL="1143000" indent="-228600">
              <a:spcBef>
                <a:spcPts val="488"/>
              </a:spcBef>
              <a:buClr>
                <a:srgbClr val="000000"/>
              </a:buClr>
              <a:buSzPct val="100000"/>
              <a:buFont typeface="Times New Roman" panose="02020603050405020304" pitchFamily="18" charset="0"/>
              <a:buChar char="•"/>
              <a:defRPr sz="24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3pPr>
            <a:lvl4pPr marL="16002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4pPr>
            <a:lvl5pPr marL="2057400" indent="-228600">
              <a:spcBef>
                <a:spcPts val="488"/>
              </a:spcBef>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5pPr>
            <a:lvl6pPr marL="25146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6pPr>
            <a:lvl7pPr marL="29718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7pPr>
            <a:lvl8pPr marL="34290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8pPr>
            <a:lvl9pPr marL="3886200" indent="-228600" eaLnBrk="0" fontAlgn="base" hangingPunct="0">
              <a:spcBef>
                <a:spcPts val="488"/>
              </a:spcBef>
              <a:spcAft>
                <a:spcPct val="0"/>
              </a:spcAft>
              <a:buClr>
                <a:srgbClr val="000000"/>
              </a:buClr>
              <a:buSzPct val="100000"/>
              <a:buFont typeface="Times New Roman" panose="02020603050405020304" pitchFamily="18" charset="0"/>
              <a:buChar char="»"/>
              <a:defRPr sz="2000">
                <a:solidFill>
                  <a:schemeClr val="tx1"/>
                </a:solidFill>
                <a:latin typeface="Times New Roman" panose="02020603050405020304" pitchFamily="18" charset="0"/>
                <a:ea typeface="ヒラギノ明朝 ProN W3" panose="02020300000000000000" pitchFamily="18" charset="-128"/>
                <a:sym typeface="Times New Roman" panose="02020603050405020304" pitchFamily="18" charset="0"/>
              </a:defRPr>
            </a:lvl9pPr>
          </a:lstStyle>
          <a:p>
            <a:pPr algn="ctr" eaLnBrk="1" hangingPunct="1">
              <a:spcBef>
                <a:spcPct val="0"/>
              </a:spcBef>
              <a:buClrTx/>
              <a:buSzTx/>
              <a:buFontTx/>
              <a:buNone/>
            </a:pPr>
            <a:r>
              <a:rPr lang="en-US" altLang="en-US" sz="3400" b="1">
                <a:latin typeface="Arial" panose="020B0604020202020204" pitchFamily="34" charset="0"/>
                <a:ea typeface="ヒラギノ角ゴ ProN W3" charset="-128"/>
                <a:cs typeface="Arial" panose="020B0604020202020204" pitchFamily="34" charset="0"/>
                <a:sym typeface="Arial" panose="020B0604020202020204" pitchFamily="34" charset="0"/>
              </a:rPr>
              <a:t>My Perspective on Fusion Energy</a:t>
            </a:r>
          </a:p>
        </p:txBody>
      </p:sp>
      <p:sp>
        <p:nvSpPr>
          <p:cNvPr id="64515" name="Line 3">
            <a:extLst>
              <a:ext uri="{FF2B5EF4-FFF2-40B4-BE49-F238E27FC236}">
                <a16:creationId xmlns:a16="http://schemas.microsoft.com/office/drawing/2014/main" id="{ACCB5B14-EB05-E459-1810-1F0741F7BE2F}"/>
              </a:ext>
            </a:extLst>
          </p:cNvPr>
          <p:cNvSpPr>
            <a:spLocks noChangeShapeType="1"/>
          </p:cNvSpPr>
          <p:nvPr/>
        </p:nvSpPr>
        <p:spPr bwMode="auto">
          <a:xfrm>
            <a:off x="207963" y="915988"/>
            <a:ext cx="8520112"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1" descr="cost-v-H.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3850" y="1106488"/>
            <a:ext cx="4075113" cy="582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1554" name="Rectangle 2"/>
          <p:cNvSpPr>
            <a:spLocks/>
          </p:cNvSpPr>
          <p:nvPr/>
        </p:nvSpPr>
        <p:spPr bwMode="auto">
          <a:xfrm>
            <a:off x="8056563" y="5286375"/>
            <a:ext cx="766762" cy="20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6" bIns="0"/>
          <a:lstStyle/>
          <a:p>
            <a:pPr marL="39688" eaLnBrk="0" hangingPunct="0"/>
            <a:r>
              <a:rPr lang="en-US" sz="800">
                <a:solidFill>
                  <a:srgbClr val="000000"/>
                </a:solidFill>
                <a:ea typeface="ＭＳ Ｐゴシック" charset="0"/>
                <a:cs typeface="ＭＳ Ｐゴシック" charset="0"/>
                <a:sym typeface="Arial" charset="0"/>
              </a:rPr>
              <a:t>n </a:t>
            </a:r>
            <a:r>
              <a:rPr lang="en-US" sz="800">
                <a:solidFill>
                  <a:srgbClr val="000000"/>
                </a:solidFill>
                <a:latin typeface="Euclid Symbol" charset="0"/>
                <a:ea typeface="ＭＳ Ｐゴシック" charset="0"/>
                <a:cs typeface="ＭＳ Ｐゴシック" charset="0"/>
                <a:sym typeface="Euclid Symbol" charset="0"/>
              </a:rPr>
              <a:t>∝</a:t>
            </a:r>
            <a:r>
              <a:rPr lang="en-US" sz="800">
                <a:solidFill>
                  <a:srgbClr val="000000"/>
                </a:solidFill>
                <a:ea typeface="ＭＳ Ｐゴシック" charset="0"/>
                <a:cs typeface="ＭＳ Ｐゴシック" charset="0"/>
                <a:sym typeface="Arial" charset="0"/>
              </a:rPr>
              <a:t> n</a:t>
            </a:r>
            <a:r>
              <a:rPr lang="en-US" sz="800" baseline="-6000">
                <a:solidFill>
                  <a:srgbClr val="000000"/>
                </a:solidFill>
                <a:ea typeface="ＭＳ Ｐゴシック" charset="0"/>
                <a:cs typeface="ＭＳ Ｐゴシック" charset="0"/>
                <a:sym typeface="Arial" charset="0"/>
              </a:rPr>
              <a:t>Greenwald</a:t>
            </a:r>
          </a:p>
        </p:txBody>
      </p:sp>
      <p:sp>
        <p:nvSpPr>
          <p:cNvPr id="151555" name="Text Box 3"/>
          <p:cNvSpPr txBox="1">
            <a:spLocks noChangeArrowheads="1"/>
          </p:cNvSpPr>
          <p:nvPr/>
        </p:nvSpPr>
        <p:spPr bwMode="auto">
          <a:xfrm>
            <a:off x="8926513" y="6643688"/>
            <a:ext cx="217487"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64288" tIns="32144" rIns="64288" bIns="32144"/>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algn="ctr"/>
            <a:fld id="{73EFE0DF-F376-4745-A1D7-554AA028FD8F}" type="slidenum">
              <a:rPr lang="en-US" sz="1000" smtClean="0">
                <a:ea typeface="ＭＳ Ｐゴシック" charset="0"/>
                <a:cs typeface="ＭＳ Ｐゴシック" charset="0"/>
              </a:rPr>
              <a:pPr algn="ctr"/>
              <a:t>34</a:t>
            </a:fld>
            <a:endParaRPr lang="en-US" sz="1000">
              <a:ea typeface="ＭＳ Ｐゴシック" charset="0"/>
              <a:cs typeface="ＭＳ Ｐゴシック" charset="0"/>
            </a:endParaRPr>
          </a:p>
        </p:txBody>
      </p:sp>
      <p:sp>
        <p:nvSpPr>
          <p:cNvPr id="151556" name="Rectangle 4"/>
          <p:cNvSpPr>
            <a:spLocks noGrp="1" noChangeArrowheads="1"/>
          </p:cNvSpPr>
          <p:nvPr>
            <p:ph type="title"/>
          </p:nvPr>
        </p:nvSpPr>
        <p:spPr>
          <a:xfrm>
            <a:off x="-9525" y="1588"/>
            <a:ext cx="9144000" cy="1138237"/>
          </a:xfrm>
        </p:spPr>
        <p:txBody>
          <a:bodyPr rIns="116988"/>
          <a:lstStyle/>
          <a:p>
            <a:r>
              <a:rPr lang="en-US" sz="3400">
                <a:solidFill>
                  <a:srgbClr val="0000FF"/>
                </a:solidFill>
                <a:latin typeface="Times New Roman" charset="0"/>
                <a:ea typeface="ヒラギノ明朝 ProN W3" charset="0"/>
                <a:cs typeface="ヒラギノ明朝 ProN W3" charset="0"/>
              </a:rPr>
              <a:t>Improving Confinement Can Significantly </a:t>
            </a:r>
            <a:br>
              <a:rPr lang="en-US" sz="3400">
                <a:solidFill>
                  <a:srgbClr val="0000FF"/>
                </a:solidFill>
                <a:latin typeface="Times New Roman" charset="0"/>
                <a:ea typeface="ヒラギノ明朝 ProN W3" charset="0"/>
                <a:cs typeface="ヒラギノ明朝 ProN W3" charset="0"/>
              </a:rPr>
            </a:br>
            <a:r>
              <a:rPr lang="en-US" sz="3400">
                <a:solidFill>
                  <a:srgbClr val="0000FF"/>
                </a:solidFill>
                <a:latin typeface="Times New Roman" charset="0"/>
                <a:ea typeface="ヒラギノ明朝 ProN W3" charset="0"/>
                <a:cs typeface="ヒラギノ明朝 ProN W3" charset="0"/>
              </a:rPr>
              <a:t>↓ Size &amp; Construction Cost of Fusion Reactor</a:t>
            </a:r>
          </a:p>
        </p:txBody>
      </p:sp>
      <p:sp>
        <p:nvSpPr>
          <p:cNvPr id="68613" name="Line 5"/>
          <p:cNvSpPr>
            <a:spLocks noChangeShapeType="1"/>
          </p:cNvSpPr>
          <p:nvPr/>
        </p:nvSpPr>
        <p:spPr bwMode="auto">
          <a:xfrm>
            <a:off x="306388" y="1122363"/>
            <a:ext cx="8520112" cy="3175"/>
          </a:xfrm>
          <a:prstGeom prst="line">
            <a:avLst/>
          </a:prstGeom>
          <a:noFill/>
          <a:ln w="25400" cap="flat">
            <a:solidFill>
              <a:srgbClr val="4F81BD"/>
            </a:solidFill>
            <a:prstDash val="solid"/>
            <a:round/>
            <a:headEnd type="none" w="med" len="med"/>
            <a:tailEnd type="none" w="med" len="med"/>
          </a:ln>
          <a:effectLst>
            <a:outerShdw blurRad="38100" dist="25399" dir="5400000" algn="ctr" rotWithShape="0">
              <a:schemeClr val="bg2">
                <a:alpha val="37997"/>
              </a:schemeClr>
            </a:outerShdw>
          </a:effectLst>
        </p:spPr>
        <p:txBody>
          <a:bodyPr lIns="0" tIns="0" rIns="0" bIns="0"/>
          <a:lstStyle/>
          <a:p>
            <a:pPr eaLnBrk="0" hangingPunct="0">
              <a:defRPr/>
            </a:pPr>
            <a:endParaRPr lang="en-US">
              <a:solidFill>
                <a:srgbClr val="000000"/>
              </a:solidFill>
              <a:ea typeface="ヒラギノ明朝 ProN W3"/>
              <a:cs typeface="ヒラギノ明朝 ProN W3"/>
              <a:sym typeface="Arial"/>
            </a:endParaRPr>
          </a:p>
        </p:txBody>
      </p:sp>
      <p:sp>
        <p:nvSpPr>
          <p:cNvPr id="151558" name="Rectangle 6"/>
          <p:cNvSpPr>
            <a:spLocks/>
          </p:cNvSpPr>
          <p:nvPr/>
        </p:nvSpPr>
        <p:spPr bwMode="auto">
          <a:xfrm>
            <a:off x="193675" y="1287463"/>
            <a:ext cx="3844925" cy="4491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6" bIns="0"/>
          <a:lstStyle/>
          <a:p>
            <a:pPr marL="39688" eaLnBrk="0" hangingPunct="0"/>
            <a:r>
              <a:rPr lang="en-US" dirty="0">
                <a:solidFill>
                  <a:srgbClr val="000000"/>
                </a:solidFill>
                <a:ea typeface="ＭＳ Ｐゴシック" charset="0"/>
                <a:cs typeface="ＭＳ Ｐゴシック" charset="0"/>
                <a:sym typeface="Arial" charset="0"/>
              </a:rPr>
              <a:t>Well known that improving confinement &amp; stability limits can lower Cost of Electricity / kWh, at fixed power output.</a:t>
            </a:r>
          </a:p>
          <a:p>
            <a:pPr marL="39688" eaLnBrk="0" hangingPunct="0"/>
            <a:endParaRPr lang="en-US" dirty="0">
              <a:solidFill>
                <a:srgbClr val="000000"/>
              </a:solidFill>
              <a:ea typeface="ＭＳ Ｐゴシック" charset="0"/>
              <a:cs typeface="ＭＳ Ｐゴシック" charset="0"/>
              <a:sym typeface="Arial" charset="0"/>
            </a:endParaRPr>
          </a:p>
          <a:p>
            <a:pPr marL="39688" eaLnBrk="0" hangingPunct="0"/>
            <a:r>
              <a:rPr lang="en-US" dirty="0">
                <a:solidFill>
                  <a:srgbClr val="000000"/>
                </a:solidFill>
                <a:ea typeface="ＭＳ Ｐゴシック" charset="0"/>
                <a:cs typeface="ＭＳ Ｐゴシック" charset="0"/>
                <a:sym typeface="Arial" charset="0"/>
              </a:rPr>
              <a:t>Even stronger effect if consider smaller power:   better confinement allows significantly smaller size/cost at same fusion gain </a:t>
            </a:r>
            <a:r>
              <a:rPr lang="en-US" i="1" dirty="0">
                <a:solidFill>
                  <a:srgbClr val="000000"/>
                </a:solidFill>
                <a:ea typeface="ＭＳ Ｐゴシック" charset="0"/>
                <a:cs typeface="ＭＳ Ｐゴシック" charset="0"/>
                <a:sym typeface="Arial" charset="0"/>
              </a:rPr>
              <a:t>Q</a:t>
            </a:r>
            <a:r>
              <a:rPr lang="en-US" dirty="0">
                <a:solidFill>
                  <a:srgbClr val="000000"/>
                </a:solidFill>
                <a:ea typeface="ＭＳ Ｐゴシック" charset="0"/>
                <a:cs typeface="ＭＳ Ｐゴシック" charset="0"/>
                <a:sym typeface="Arial" charset="0"/>
              </a:rPr>
              <a:t> (</a:t>
            </a:r>
            <a:r>
              <a:rPr lang="en-US" i="1" dirty="0" err="1">
                <a:solidFill>
                  <a:srgbClr val="000000"/>
                </a:solidFill>
                <a:latin typeface="Times New Roman" charset="0"/>
                <a:ea typeface="ＭＳ Ｐゴシック" charset="0"/>
                <a:cs typeface="ＭＳ Ｐゴシック" charset="0"/>
                <a:sym typeface="Arial" charset="0"/>
              </a:rPr>
              <a:t>nTτ</a:t>
            </a:r>
            <a:r>
              <a:rPr lang="en-US" i="1" baseline="-25000" dirty="0" err="1">
                <a:solidFill>
                  <a:srgbClr val="000000"/>
                </a:solidFill>
                <a:latin typeface="Times New Roman" charset="0"/>
                <a:ea typeface="ＭＳ Ｐゴシック" charset="0"/>
                <a:cs typeface="ＭＳ Ｐゴシック" charset="0"/>
                <a:sym typeface="Arial" charset="0"/>
              </a:rPr>
              <a:t>E</a:t>
            </a:r>
            <a:r>
              <a:rPr lang="en-US" dirty="0">
                <a:solidFill>
                  <a:srgbClr val="000000"/>
                </a:solidFill>
                <a:ea typeface="ＭＳ Ｐゴシック" charset="0"/>
                <a:cs typeface="ＭＳ Ｐゴシック" charset="0"/>
                <a:sym typeface="Arial" charset="0"/>
              </a:rPr>
              <a:t>).</a:t>
            </a:r>
          </a:p>
        </p:txBody>
      </p:sp>
      <p:sp>
        <p:nvSpPr>
          <p:cNvPr id="151559" name="Rectangle 7"/>
          <p:cNvSpPr>
            <a:spLocks/>
          </p:cNvSpPr>
          <p:nvPr/>
        </p:nvSpPr>
        <p:spPr bwMode="auto">
          <a:xfrm>
            <a:off x="8196263" y="4260850"/>
            <a:ext cx="768350"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6" bIns="0"/>
          <a:lstStyle/>
          <a:p>
            <a:pPr marL="39688" eaLnBrk="0" hangingPunct="0"/>
            <a:r>
              <a:rPr lang="en-US" sz="800">
                <a:solidFill>
                  <a:srgbClr val="000000"/>
                </a:solidFill>
                <a:ea typeface="ＭＳ Ｐゴシック" charset="0"/>
                <a:cs typeface="ＭＳ Ｐゴシック" charset="0"/>
                <a:sym typeface="Arial" charset="0"/>
              </a:rPr>
              <a:t>n </a:t>
            </a:r>
            <a:r>
              <a:rPr lang="en-US" sz="800">
                <a:solidFill>
                  <a:srgbClr val="000000"/>
                </a:solidFill>
                <a:latin typeface="Euclid Symbol" charset="0"/>
                <a:ea typeface="ＭＳ Ｐゴシック" charset="0"/>
                <a:cs typeface="ＭＳ Ｐゴシック" charset="0"/>
                <a:sym typeface="Euclid Symbol" charset="0"/>
              </a:rPr>
              <a:t>~ const.</a:t>
            </a:r>
          </a:p>
        </p:txBody>
      </p:sp>
      <p:sp>
        <p:nvSpPr>
          <p:cNvPr id="151560" name="TextBox 8"/>
          <p:cNvSpPr txBox="1">
            <a:spLocks noChangeArrowheads="1"/>
          </p:cNvSpPr>
          <p:nvPr/>
        </p:nvSpPr>
        <p:spPr bwMode="auto">
          <a:xfrm rot="-5400000">
            <a:off x="4095326" y="3143674"/>
            <a:ext cx="360868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en-US" sz="1800" dirty="0">
                <a:ea typeface="ヒラギノ明朝 ProN W3" charset="0"/>
                <a:cs typeface="ヒラギノ明朝 ProN W3" charset="0"/>
              </a:rPr>
              <a:t>Crude Relative Construction Cost</a:t>
            </a:r>
          </a:p>
        </p:txBody>
      </p:sp>
      <p:sp>
        <p:nvSpPr>
          <p:cNvPr id="151561" name="TextBox 9"/>
          <p:cNvSpPr txBox="1">
            <a:spLocks noChangeArrowheads="1"/>
          </p:cNvSpPr>
          <p:nvPr/>
        </p:nvSpPr>
        <p:spPr bwMode="auto">
          <a:xfrm>
            <a:off x="1" y="6464300"/>
            <a:ext cx="5943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9688"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r>
              <a:rPr lang="en-US" sz="1000" dirty="0">
                <a:ea typeface="ＭＳ Ｐゴシック" charset="0"/>
                <a:cs typeface="ＭＳ Ｐゴシック" charset="0"/>
              </a:rPr>
              <a:t>Hammett &amp; Dorland, “The Impact of Potential Breakthroughs on Fusion”,   Community Workshop on U.S. Magnetic Fusion Research (MFR) Strategic Directions , Madison, Wisconsin, July 24-28, 2017.</a:t>
            </a:r>
          </a:p>
        </p:txBody>
      </p:sp>
      <p:sp>
        <p:nvSpPr>
          <p:cNvPr id="151562" name="TextBox 1"/>
          <p:cNvSpPr txBox="1">
            <a:spLocks noChangeArrowheads="1"/>
          </p:cNvSpPr>
          <p:nvPr/>
        </p:nvSpPr>
        <p:spPr bwMode="auto">
          <a:xfrm>
            <a:off x="420409" y="4056688"/>
            <a:ext cx="4469091"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9688"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800" dirty="0">
                <a:solidFill>
                  <a:srgbClr val="0432FF"/>
                </a:solidFill>
                <a:ea typeface="ＭＳ Ｐゴシック" charset="0"/>
                <a:cs typeface="ＭＳ Ｐゴシック" charset="0"/>
              </a:rPr>
              <a:t>Comprehensive computer simulations on supercomputers are helping us search for improved fusion concepts.  Want to be confident of extrapolation to larger sizes when building billion $ experiments.</a:t>
            </a:r>
          </a:p>
        </p:txBody>
      </p:sp>
      <p:sp>
        <p:nvSpPr>
          <p:cNvPr id="151563" name="TextBox 11"/>
          <p:cNvSpPr txBox="1">
            <a:spLocks noChangeArrowheads="1"/>
          </p:cNvSpPr>
          <p:nvPr/>
        </p:nvSpPr>
        <p:spPr bwMode="auto">
          <a:xfrm>
            <a:off x="6883400" y="6272213"/>
            <a:ext cx="1873250" cy="6143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r>
              <a:rPr lang="en-US" sz="1700">
                <a:cs typeface="Arial" charset="0"/>
              </a:rPr>
              <a:t>H</a:t>
            </a:r>
            <a:r>
              <a:rPr lang="en-US" sz="1700" baseline="-25000">
                <a:cs typeface="Arial" charset="0"/>
              </a:rPr>
              <a:t>98</a:t>
            </a:r>
            <a:r>
              <a:rPr lang="en-US" sz="1700">
                <a:cs typeface="Arial" charset="0"/>
              </a:rPr>
              <a:t> (Confinement</a:t>
            </a:r>
          </a:p>
          <a:p>
            <a:pPr eaLnBrk="1" hangingPunct="1"/>
            <a:r>
              <a:rPr lang="en-US" sz="1700">
                <a:cs typeface="Arial" charset="0"/>
              </a:rPr>
              <a:t>Time Multiplier)</a:t>
            </a:r>
          </a:p>
        </p:txBody>
      </p:sp>
    </p:spTree>
    <p:extLst>
      <p:ext uri="{BB962C8B-B14F-4D97-AF65-F5344CB8AC3E}">
        <p14:creationId xmlns:p14="http://schemas.microsoft.com/office/powerpoint/2010/main" val="1517629920"/>
      </p:ext>
    </p:extLst>
  </p:cSld>
  <p:clrMapOvr>
    <a:masterClrMapping/>
  </p:clrMapOvr>
  <p:transition advTm="55683"/>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Number Placeholder 3">
            <a:extLst>
              <a:ext uri="{FF2B5EF4-FFF2-40B4-BE49-F238E27FC236}">
                <a16:creationId xmlns:a16="http://schemas.microsoft.com/office/drawing/2014/main" id="{3FB3F539-3A43-6DB4-D2B9-DE37FF129164}"/>
              </a:ext>
            </a:extLst>
          </p:cNvPr>
          <p:cNvSpPr>
            <a:spLocks noGrp="1"/>
          </p:cNvSpPr>
          <p:nvPr>
            <p:ph type="sldNum" sz="quarter" idx="10"/>
          </p:nvPr>
        </p:nvSpPr>
        <p:spPr>
          <a:xfrm>
            <a:off x="8828881" y="6608762"/>
            <a:ext cx="258763" cy="249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12DE056D-E9EF-2745-A6BA-4A40C1843CA7}" type="slidenum">
              <a:rPr lang="en-US" altLang="en-US" sz="1300" smtClean="0"/>
              <a:pPr>
                <a:spcBef>
                  <a:spcPct val="0"/>
                </a:spcBef>
                <a:buSzTx/>
                <a:buFontTx/>
                <a:buNone/>
              </a:pPr>
              <a:t>35</a:t>
            </a:fld>
            <a:endParaRPr lang="en-US" altLang="en-US" sz="1300" dirty="0"/>
          </a:p>
        </p:txBody>
      </p:sp>
      <p:sp>
        <p:nvSpPr>
          <p:cNvPr id="435202" name="Rectangle 1">
            <a:extLst>
              <a:ext uri="{FF2B5EF4-FFF2-40B4-BE49-F238E27FC236}">
                <a16:creationId xmlns:a16="http://schemas.microsoft.com/office/drawing/2014/main" id="{A03C0014-D276-E241-2CE2-E0514B01BC90}"/>
              </a:ext>
            </a:extLst>
          </p:cNvPr>
          <p:cNvSpPr>
            <a:spLocks noGrp="1" noChangeArrowheads="1"/>
          </p:cNvSpPr>
          <p:nvPr>
            <p:ph type="title"/>
          </p:nvPr>
        </p:nvSpPr>
        <p:spPr>
          <a:xfrm>
            <a:off x="120650" y="20638"/>
            <a:ext cx="8893175" cy="579437"/>
          </a:xfrm>
        </p:spPr>
        <p:txBody>
          <a:bodyPr rIns="116994"/>
          <a:lstStyle/>
          <a:p>
            <a:pPr marL="39688" indent="0" eaLnBrk="1" hangingPunct="1"/>
            <a:r>
              <a:rPr lang="en-US" altLang="en-US" sz="3500">
                <a:solidFill>
                  <a:srgbClr val="FF0000"/>
                </a:solidFill>
              </a:rPr>
              <a:t>Interesting Ideas To Improve Fusion</a:t>
            </a:r>
          </a:p>
        </p:txBody>
      </p:sp>
      <p:sp>
        <p:nvSpPr>
          <p:cNvPr id="435203" name="Rectangle 2">
            <a:extLst>
              <a:ext uri="{FF2B5EF4-FFF2-40B4-BE49-F238E27FC236}">
                <a16:creationId xmlns:a16="http://schemas.microsoft.com/office/drawing/2014/main" id="{33C9ED45-BDC3-CAA4-7894-84E2343B1A72}"/>
              </a:ext>
            </a:extLst>
          </p:cNvPr>
          <p:cNvSpPr>
            <a:spLocks/>
          </p:cNvSpPr>
          <p:nvPr/>
        </p:nvSpPr>
        <p:spPr bwMode="auto">
          <a:xfrm>
            <a:off x="188913" y="824741"/>
            <a:ext cx="8955088" cy="571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700" dirty="0">
                <a:cs typeface="Arial" panose="020B0604020202020204" pitchFamily="34" charset="0"/>
              </a:rPr>
              <a:t>* </a:t>
            </a:r>
            <a:r>
              <a:rPr lang="en-US" altLang="en-US" sz="1700" dirty="0">
                <a:solidFill>
                  <a:srgbClr val="FF0000"/>
                </a:solidFill>
                <a:cs typeface="Arial" panose="020B0604020202020204" pitchFamily="34" charset="0"/>
              </a:rPr>
              <a:t>Liquid metal (lithium, tin) films or flows on walls:</a:t>
            </a:r>
            <a:r>
              <a:rPr lang="en-US" altLang="en-US" sz="1700" dirty="0">
                <a:cs typeface="Arial" panose="020B0604020202020204" pitchFamily="34" charset="0"/>
              </a:rPr>
              <a:t>  (1) protects solid wall (2) absorbs incident hydrogen ions, reduces turbulence, and improves global performance. </a:t>
            </a:r>
            <a:br>
              <a:rPr lang="en-US" altLang="en-US" sz="1700" dirty="0">
                <a:cs typeface="Arial" panose="020B0604020202020204" pitchFamily="34" charset="0"/>
              </a:rPr>
            </a:b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 Spherical Tokamaks (STs) appear to be able to suppress much of the ion turbulence:  PPPL upgrading the National Spherical Tokamak Experiment (NSTX-U) to test scaling</a:t>
            </a:r>
          </a:p>
          <a:p>
            <a:pPr eaLnBrk="1" hangingPunct="1">
              <a:spcBef>
                <a:spcPct val="0"/>
              </a:spcBef>
              <a:buSzTx/>
              <a:buFontTx/>
              <a:buNone/>
            </a:pP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 </a:t>
            </a:r>
            <a:r>
              <a:rPr lang="en-US" altLang="en-US" sz="1700" dirty="0">
                <a:solidFill>
                  <a:srgbClr val="FF0000"/>
                </a:solidFill>
                <a:cs typeface="Arial" panose="020B0604020202020204" pitchFamily="34" charset="0"/>
              </a:rPr>
              <a:t>Advanced tokamaks</a:t>
            </a:r>
            <a:r>
              <a:rPr lang="en-US" altLang="en-US" sz="1700" dirty="0">
                <a:cs typeface="Arial" panose="020B0604020202020204" pitchFamily="34" charset="0"/>
              </a:rPr>
              <a:t>, alternative operating regimes (reverse magnetic shear or </a:t>
            </a:r>
            <a:r>
              <a:rPr lang="ja-JP" altLang="en-US" sz="1700">
                <a:cs typeface="Arial" panose="020B0604020202020204" pitchFamily="34" charset="0"/>
              </a:rPr>
              <a:t>“</a:t>
            </a:r>
            <a:r>
              <a:rPr lang="en-US" altLang="ja-JP" sz="1700" dirty="0">
                <a:cs typeface="Arial" panose="020B0604020202020204" pitchFamily="34" charset="0"/>
              </a:rPr>
              <a:t>hybrid</a:t>
            </a:r>
            <a:r>
              <a:rPr lang="ja-JP" altLang="en-US" sz="1700">
                <a:cs typeface="Arial" panose="020B0604020202020204" pitchFamily="34" charset="0"/>
              </a:rPr>
              <a:t>”</a:t>
            </a:r>
            <a:r>
              <a:rPr lang="en-US" altLang="ja-JP" sz="1700" dirty="0">
                <a:cs typeface="Arial" panose="020B0604020202020204" pitchFamily="34" charset="0"/>
              </a:rPr>
              <a:t>), methods to control Edge Localized Modes, negative triangularity.  Tokamaks sometimes spontaneously spin (like a smoke ring vortex) and reduce the turbulence some.</a:t>
            </a:r>
            <a:br>
              <a:rPr lang="en-US" altLang="en-US" sz="1700" dirty="0">
                <a:cs typeface="Arial" panose="020B0604020202020204" pitchFamily="34" charset="0"/>
              </a:rPr>
            </a:b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 Many possible stellarator designs, room for further optimization:  Quasi-symmetry / quasi-</a:t>
            </a:r>
            <a:r>
              <a:rPr lang="en-US" altLang="en-US" sz="1700" dirty="0" err="1">
                <a:cs typeface="Arial" panose="020B0604020202020204" pitchFamily="34" charset="0"/>
              </a:rPr>
              <a:t>omnigenity</a:t>
            </a:r>
            <a:r>
              <a:rPr lang="en-US" altLang="en-US" sz="1700" dirty="0">
                <a:cs typeface="Arial" panose="020B0604020202020204" pitchFamily="34" charset="0"/>
              </a:rPr>
              <a:t> improvements discovered relatively recently, after 40 years of fusion research.   Stellarators fix disruptions, steady-state, density limit.</a:t>
            </a:r>
          </a:p>
          <a:p>
            <a:pPr eaLnBrk="1" hangingPunct="1">
              <a:spcBef>
                <a:spcPct val="0"/>
              </a:spcBef>
              <a:buSzTx/>
              <a:buFontTx/>
              <a:buNone/>
            </a:pPr>
            <a:br>
              <a:rPr lang="en-US" altLang="en-US" sz="1700" dirty="0">
                <a:cs typeface="Arial" panose="020B0604020202020204" pitchFamily="34" charset="0"/>
              </a:rPr>
            </a:br>
            <a:r>
              <a:rPr lang="en-US" altLang="en-US" sz="1700" dirty="0">
                <a:cs typeface="Arial" panose="020B0604020202020204" pitchFamily="34" charset="0"/>
              </a:rPr>
              <a:t>* Tokamaks &amp; stellarators furthest along, but some researchers &amp; companies pursuing </a:t>
            </a:r>
            <a:r>
              <a:rPr lang="en-US" altLang="en-US" sz="1700" dirty="0">
                <a:solidFill>
                  <a:srgbClr val="FF0000"/>
                </a:solidFill>
                <a:cs typeface="Arial" panose="020B0604020202020204" pitchFamily="34" charset="0"/>
              </a:rPr>
              <a:t>more speculative concepts </a:t>
            </a:r>
            <a:r>
              <a:rPr lang="en-US" altLang="en-US" sz="1700" dirty="0">
                <a:cs typeface="Arial" panose="020B0604020202020204" pitchFamily="34" charset="0"/>
              </a:rPr>
              <a:t>(mirrors, FRCs, pinches, …), sometimes with interesting new twists.  Might be cheaper.  </a:t>
            </a:r>
            <a:r>
              <a:rPr lang="en-US" altLang="en-US" sz="1700" dirty="0">
                <a:solidFill>
                  <a:srgbClr val="FF0000"/>
                </a:solidFill>
                <a:cs typeface="Arial" panose="020B0604020202020204" pitchFamily="34" charset="0"/>
              </a:rPr>
              <a:t>Can shear flow help stabilize one of these concepts?  Plasma smoke ring?</a:t>
            </a:r>
            <a:br>
              <a:rPr lang="en-US" altLang="en-US" sz="1700" dirty="0">
                <a:solidFill>
                  <a:srgbClr val="FF0000"/>
                </a:solidFill>
                <a:cs typeface="Arial" panose="020B0604020202020204" pitchFamily="34" charset="0"/>
              </a:rPr>
            </a:b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 </a:t>
            </a:r>
            <a:r>
              <a:rPr lang="en-US" altLang="en-US" sz="1700" dirty="0">
                <a:solidFill>
                  <a:srgbClr val="FF0000"/>
                </a:solidFill>
                <a:cs typeface="Arial" panose="020B0604020202020204" pitchFamily="34" charset="0"/>
              </a:rPr>
              <a:t>Advances in magnet technology </a:t>
            </a:r>
            <a:r>
              <a:rPr lang="en-US" altLang="en-US" sz="1700" dirty="0">
                <a:cs typeface="Arial" panose="020B0604020202020204" pitchFamily="34" charset="0"/>
              </a:rPr>
              <a:t>(high-temperature superconductors, higher field) and other fusion-related technologies could help all fusion concepts.</a:t>
            </a:r>
          </a:p>
          <a:p>
            <a:pPr eaLnBrk="1" hangingPunct="1">
              <a:spcBef>
                <a:spcPct val="0"/>
              </a:spcBef>
              <a:buSzTx/>
              <a:buFontTx/>
              <a:buNone/>
            </a:pP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 </a:t>
            </a:r>
            <a:r>
              <a:rPr lang="en-US" altLang="en-US" sz="1700" dirty="0">
                <a:solidFill>
                  <a:srgbClr val="FF0000"/>
                </a:solidFill>
                <a:cs typeface="Arial" panose="020B0604020202020204" pitchFamily="34" charset="0"/>
              </a:rPr>
              <a:t>Robotic manufacturing advances</a:t>
            </a:r>
            <a:r>
              <a:rPr lang="en-US" altLang="en-US" sz="1700" dirty="0">
                <a:cs typeface="Arial" panose="020B0604020202020204" pitchFamily="34" charset="0"/>
              </a:rPr>
              <a:t>: reduce cost of complex, precision, specialty items</a:t>
            </a:r>
          </a:p>
        </p:txBody>
      </p:sp>
      <p:sp>
        <p:nvSpPr>
          <p:cNvPr id="435204" name="Line 3">
            <a:extLst>
              <a:ext uri="{FF2B5EF4-FFF2-40B4-BE49-F238E27FC236}">
                <a16:creationId xmlns:a16="http://schemas.microsoft.com/office/drawing/2014/main" id="{9CC77FAC-A838-B08A-3AF1-4849F64519FB}"/>
              </a:ext>
            </a:extLst>
          </p:cNvPr>
          <p:cNvSpPr>
            <a:spLocks noChangeShapeType="1"/>
          </p:cNvSpPr>
          <p:nvPr/>
        </p:nvSpPr>
        <p:spPr bwMode="auto">
          <a:xfrm>
            <a:off x="188913" y="668338"/>
            <a:ext cx="8769350" cy="19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4575"/>
            <a:ext cx="6811963" cy="454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42" name="Rectangle 2"/>
          <p:cNvSpPr>
            <a:spLocks noGrp="1" noChangeArrowheads="1"/>
          </p:cNvSpPr>
          <p:nvPr>
            <p:ph type="title"/>
          </p:nvPr>
        </p:nvSpPr>
        <p:spPr>
          <a:xfrm>
            <a:off x="762000" y="0"/>
            <a:ext cx="8139113" cy="879475"/>
          </a:xfrm>
        </p:spPr>
        <p:txBody>
          <a:bodyPr rIns="132058"/>
          <a:lstStyle/>
          <a:p>
            <a:pPr indent="0" eaLnBrk="1" hangingPunct="1"/>
            <a:r>
              <a:rPr lang="en-US" sz="2400" b="1">
                <a:solidFill>
                  <a:srgbClr val="000000"/>
                </a:solidFill>
                <a:latin typeface="Arial" charset="0"/>
                <a:ea typeface="ヒラギノ角ゴ ProN W3" charset="0"/>
                <a:cs typeface="ヒラギノ角ゴ ProN W3" charset="0"/>
                <a:sym typeface="Arial" charset="0"/>
              </a:rPr>
              <a:t>Fairly Comprehensive 5-D Gyrokinetic Turbulence Codes Have Been Developed</a:t>
            </a:r>
            <a:endParaRPr lang="en-US" sz="3200" b="1">
              <a:latin typeface="Times New Roman" charset="0"/>
              <a:ea typeface="ヒラギノ明朝 ProN W3" charset="0"/>
              <a:cs typeface="ヒラギノ明朝 ProN W3" charset="0"/>
            </a:endParaRPr>
          </a:p>
        </p:txBody>
      </p:sp>
      <p:sp>
        <p:nvSpPr>
          <p:cNvPr id="163843" name="Rectangle 3"/>
          <p:cNvSpPr>
            <a:spLocks noGrp="1" noChangeArrowheads="1"/>
          </p:cNvSpPr>
          <p:nvPr>
            <p:ph type="body" idx="1"/>
          </p:nvPr>
        </p:nvSpPr>
        <p:spPr>
          <a:xfrm>
            <a:off x="4289425" y="6183313"/>
            <a:ext cx="4854575" cy="674687"/>
          </a:xfrm>
          <a:solidFill>
            <a:srgbClr val="FFFFFF"/>
          </a:solidFill>
        </p:spPr>
        <p:txBody>
          <a:bodyPr rIns="132058"/>
          <a:lstStyle/>
          <a:p>
            <a:pPr eaLnBrk="1" hangingPunct="1">
              <a:lnSpc>
                <a:spcPct val="90000"/>
              </a:lnSpc>
            </a:pPr>
            <a:r>
              <a:rPr lang="en-US" sz="1200">
                <a:latin typeface="Times New Roman" charset="0"/>
                <a:ea typeface="ヒラギノ明朝 ProN W3" charset="0"/>
                <a:cs typeface="ヒラギノ明朝 ProN W3" charset="0"/>
              </a:rPr>
              <a:t>500 radii x 32 complex toroidal modes (96 binormal grid points)  x 10 parallel points along half-orbits x 8 energies x 16 v</a:t>
            </a:r>
            <a:r>
              <a:rPr lang="en-US" sz="1200" baseline="-25000">
                <a:latin typeface="Times New Roman" charset="0"/>
                <a:ea typeface="ヒラギノ明朝 ProN W3" charset="0"/>
                <a:cs typeface="ヒラギノ明朝 ProN W3" charset="0"/>
              </a:rPr>
              <a:t>||</a:t>
            </a:r>
            <a:r>
              <a:rPr lang="en-US" sz="1200">
                <a:latin typeface="Times New Roman" charset="0"/>
                <a:ea typeface="ヒラギノ明朝 ProN W3" charset="0"/>
                <a:cs typeface="ヒラギノ明朝 ProN W3" charset="0"/>
              </a:rPr>
              <a:t>/v, 12 hours on ORNL Cray X1E with 256 MSPs</a:t>
            </a:r>
          </a:p>
        </p:txBody>
      </p:sp>
      <p:sp>
        <p:nvSpPr>
          <p:cNvPr id="163844" name="Rectangle 4"/>
          <p:cNvSpPr>
            <a:spLocks/>
          </p:cNvSpPr>
          <p:nvPr/>
        </p:nvSpPr>
        <p:spPr bwMode="auto">
          <a:xfrm>
            <a:off x="0" y="6583363"/>
            <a:ext cx="28194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ヒラギノ角ゴ ProN W3" charset="0"/>
                <a:cs typeface="Arial" charset="0"/>
                <a:sym typeface="Arial" charset="0"/>
              </a:rPr>
              <a:t>Waltz, Austin, Burrell, Candy, PoP 2006</a:t>
            </a:r>
          </a:p>
        </p:txBody>
      </p:sp>
      <p:sp>
        <p:nvSpPr>
          <p:cNvPr id="163845" name="Rectangle 5"/>
          <p:cNvSpPr>
            <a:spLocks/>
          </p:cNvSpPr>
          <p:nvPr/>
        </p:nvSpPr>
        <p:spPr bwMode="auto">
          <a:xfrm>
            <a:off x="0" y="5919788"/>
            <a:ext cx="42291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marR="0" lvl="0" indent="0" algn="l" defTabSz="914400" rtl="0" eaLnBrk="1" fontAlgn="base" latinLnBrk="0" hangingPunct="1">
              <a:lnSpc>
                <a:spcPct val="80000"/>
              </a:lnSpc>
              <a:spcBef>
                <a:spcPts val="275"/>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ヒラギノ角ゴ ProN W3" charset="0"/>
                <a:cs typeface="Arial" charset="0"/>
                <a:sym typeface="Arial" charset="0"/>
              </a:rPr>
              <a:t>Movie of density fluctuations from GYRO simulation </a:t>
            </a:r>
            <a:r>
              <a:rPr kumimoji="0" lang="en-US" sz="1200" b="0" i="0" u="sng" strike="noStrike" kern="1200" cap="none" spc="0" normalizeH="0" baseline="0" noProof="0">
                <a:ln>
                  <a:noFill/>
                </a:ln>
                <a:solidFill>
                  <a:srgbClr val="FF0066"/>
                </a:solidFill>
                <a:effectLst/>
                <a:uLnTx/>
                <a:uFillTx/>
                <a:latin typeface="Arial" charset="0"/>
                <a:ea typeface="ヒラギノ角ゴ ProN W3" charset="0"/>
                <a:cs typeface="Arial" charset="0"/>
                <a:sym typeface="Arial" charset="0"/>
                <a:hlinkClick r:id="rId3"/>
              </a:rPr>
              <a:t>http://fusion.gat.com/THEORY/images/0/0f/N32o6d0.8.mpg</a:t>
            </a:r>
            <a:r>
              <a:rPr kumimoji="0" lang="en-US" sz="1200" b="0" i="0" u="none" strike="noStrike" kern="1200" cap="none" spc="0" normalizeH="0" baseline="0" noProof="0">
                <a:ln>
                  <a:noFill/>
                </a:ln>
                <a:solidFill>
                  <a:srgbClr val="000000"/>
                </a:solidFill>
                <a:effectLst/>
                <a:uLnTx/>
                <a:uFillTx/>
                <a:latin typeface="Arial" charset="0"/>
                <a:ea typeface="ヒラギノ角ゴ ProN W3" charset="0"/>
                <a:cs typeface="Arial" charset="0"/>
                <a:sym typeface="Arial" charset="0"/>
              </a:rPr>
              <a:t> from </a:t>
            </a:r>
            <a:r>
              <a:rPr kumimoji="0" lang="en-US" sz="1200" b="0" i="0" u="sng" strike="noStrike" kern="1200" cap="none" spc="0" normalizeH="0" baseline="0" noProof="0">
                <a:ln>
                  <a:noFill/>
                </a:ln>
                <a:solidFill>
                  <a:srgbClr val="FF0066"/>
                </a:solidFill>
                <a:effectLst/>
                <a:uLnTx/>
                <a:uFillTx/>
                <a:latin typeface="Arial" charset="0"/>
                <a:ea typeface="ヒラギノ角ゴ ProN W3" charset="0"/>
                <a:cs typeface="Arial" charset="0"/>
                <a:sym typeface="Arial" charset="0"/>
              </a:rPr>
              <a:t>http://fusion.gat.com/theory/Gyromovies</a:t>
            </a:r>
          </a:p>
        </p:txBody>
      </p:sp>
      <p:sp>
        <p:nvSpPr>
          <p:cNvPr id="163846" name="TextBox 6"/>
          <p:cNvSpPr txBox="1">
            <a:spLocks noChangeArrowheads="1"/>
          </p:cNvSpPr>
          <p:nvPr/>
        </p:nvSpPr>
        <p:spPr bwMode="auto">
          <a:xfrm>
            <a:off x="6946900" y="1095375"/>
            <a:ext cx="2197100"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742950" indent="-285750" eaLnBrk="0" hangingPunct="0">
              <a:defRPr sz="2400">
                <a:solidFill>
                  <a:srgbClr val="000000"/>
                </a:solidFill>
                <a:latin typeface="Arial" charset="0"/>
                <a:ea typeface="ヒラギノ角ゴ ProN W3" charset="0"/>
                <a:cs typeface="ヒラギノ角ゴ ProN W3" charset="0"/>
                <a:sym typeface="Arial" charset="0"/>
              </a:defRPr>
            </a:lvl2pPr>
            <a:lvl3pPr marL="1143000" indent="-228600" eaLnBrk="0" hangingPunct="0">
              <a:defRPr sz="2400">
                <a:solidFill>
                  <a:srgbClr val="000000"/>
                </a:solidFill>
                <a:latin typeface="Arial" charset="0"/>
                <a:ea typeface="ヒラギノ角ゴ ProN W3" charset="0"/>
                <a:cs typeface="ヒラギノ角ゴ ProN W3" charset="0"/>
                <a:sym typeface="Arial" charset="0"/>
              </a:defRPr>
            </a:lvl3pPr>
            <a:lvl4pPr marL="1600200" indent="-228600" eaLnBrk="0" hangingPunct="0">
              <a:defRPr sz="2400">
                <a:solidFill>
                  <a:srgbClr val="000000"/>
                </a:solidFill>
                <a:latin typeface="Arial" charset="0"/>
                <a:ea typeface="ヒラギノ角ゴ ProN W3" charset="0"/>
                <a:cs typeface="ヒラギノ角ゴ ProN W3" charset="0"/>
                <a:sym typeface="Arial" charset="0"/>
              </a:defRPr>
            </a:lvl4pPr>
            <a:lvl5pPr marL="2057400" indent="-228600" eaLnBrk="0" hangingPunct="0">
              <a:defRPr sz="2400">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ヒラギノ角ゴ ProN W3" charset="0"/>
                <a:sym typeface="Arial" charset="0"/>
              </a:rPr>
              <a:t>Major progress in developing computer simulations of plasma turbulence,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charset="0"/>
              <a:ea typeface="ヒラギノ角ゴ ProN W3"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charset="0"/>
                <a:ea typeface="ヒラギノ角ゴ ProN W3" charset="0"/>
                <a:sym typeface="Arial" charset="0"/>
              </a:rPr>
              <a:t>but still important unfinished work, including edge region.</a:t>
            </a:r>
          </a:p>
        </p:txBody>
      </p:sp>
    </p:spTree>
    <p:extLst>
      <p:ext uri="{BB962C8B-B14F-4D97-AF65-F5344CB8AC3E}">
        <p14:creationId xmlns:p14="http://schemas.microsoft.com/office/powerpoint/2010/main" val="9292736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a:extLst>
              <a:ext uri="{FF2B5EF4-FFF2-40B4-BE49-F238E27FC236}">
                <a16:creationId xmlns:a16="http://schemas.microsoft.com/office/drawing/2014/main" id="{08CAE751-9E2A-AEB4-2837-4DA8D4F397E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6855321" cy="467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96257" name="Rectangle 1">
            <a:extLst>
              <a:ext uri="{FF2B5EF4-FFF2-40B4-BE49-F238E27FC236}">
                <a16:creationId xmlns:a16="http://schemas.microsoft.com/office/drawing/2014/main" id="{1C13E951-391E-EEBB-8E90-5EC9B3FD2403}"/>
              </a:ext>
            </a:extLst>
          </p:cNvPr>
          <p:cNvSpPr>
            <a:spLocks noGrp="1" noChangeArrowheads="1"/>
          </p:cNvSpPr>
          <p:nvPr>
            <p:ph type="title"/>
          </p:nvPr>
        </p:nvSpPr>
        <p:spPr>
          <a:xfrm>
            <a:off x="0" y="0"/>
            <a:ext cx="9144000" cy="1115095"/>
          </a:xfrm>
          <a:ln/>
        </p:spPr>
        <p:txBody>
          <a:bodyPr vert="horz" wrap="square" lIns="50800" tIns="50800" rIns="81257" bIns="50800" numCol="1" anchor="ctr" anchorCtr="0" compatLnSpc="1">
            <a:prstTxWarp prst="textNoShape">
              <a:avLst/>
            </a:prstTxWarp>
          </a:bodyPr>
          <a:lstStyle/>
          <a:p>
            <a:pPr marL="39066"/>
            <a:r>
              <a:rPr lang="en-US" altLang="en-US" sz="2672" b="1"/>
              <a:t>Spherical Torus has improved confinement and pressure limits (but less room in center for coils)</a:t>
            </a:r>
            <a:endParaRPr lang="en-US" altLang="en-US" sz="2672" b="1">
              <a:ea typeface="ヒラギノ明朝 ProN W6" panose="02020300000000000000" pitchFamily="18" charset="-128"/>
            </a:endParaRPr>
          </a:p>
        </p:txBody>
      </p:sp>
      <p:sp>
        <p:nvSpPr>
          <p:cNvPr id="96258" name="Line 2">
            <a:extLst>
              <a:ext uri="{FF2B5EF4-FFF2-40B4-BE49-F238E27FC236}">
                <a16:creationId xmlns:a16="http://schemas.microsoft.com/office/drawing/2014/main" id="{97B83207-4952-E293-C293-FA969821ED4B}"/>
              </a:ext>
            </a:extLst>
          </p:cNvPr>
          <p:cNvSpPr>
            <a:spLocks noChangeShapeType="1"/>
          </p:cNvSpPr>
          <p:nvPr/>
        </p:nvSpPr>
        <p:spPr bwMode="auto">
          <a:xfrm rot="10800000" flipH="1">
            <a:off x="263426" y="1159744"/>
            <a:ext cx="8640589" cy="2232"/>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642915" eaLnBrk="1" hangingPunct="1"/>
            <a:endParaRPr lang="en-US" sz="1687"/>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018DA40-7174-AE3E-B875-5012D1748F50}"/>
                  </a:ext>
                </a:extLst>
              </p:cNvPr>
              <p:cNvSpPr txBox="1"/>
              <p:nvPr/>
            </p:nvSpPr>
            <p:spPr>
              <a:xfrm>
                <a:off x="609600" y="5565296"/>
                <a:ext cx="171207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432FF"/>
                          </a:solidFill>
                          <a:latin typeface="Cambria Math" panose="02040503050406030204" pitchFamily="18" charset="0"/>
                        </a:rPr>
                        <m:t>𝛽</m:t>
                      </m:r>
                      <m:r>
                        <a:rPr lang="en-US" sz="2000" b="0" i="1" smtClean="0">
                          <a:solidFill>
                            <a:srgbClr val="0432FF"/>
                          </a:solidFill>
                          <a:latin typeface="Cambria Math" panose="02040503050406030204" pitchFamily="18" charset="0"/>
                        </a:rPr>
                        <m:t>≈3−10%</m:t>
                      </m:r>
                    </m:oMath>
                  </m:oMathPara>
                </a14:m>
                <a:endParaRPr lang="en-US" sz="2000" dirty="0">
                  <a:solidFill>
                    <a:srgbClr val="0432FF"/>
                  </a:solidFill>
                </a:endParaRPr>
              </a:p>
            </p:txBody>
          </p:sp>
        </mc:Choice>
        <mc:Fallback xmlns="">
          <p:sp>
            <p:nvSpPr>
              <p:cNvPr id="2" name="TextBox 1">
                <a:extLst>
                  <a:ext uri="{FF2B5EF4-FFF2-40B4-BE49-F238E27FC236}">
                    <a16:creationId xmlns:a16="http://schemas.microsoft.com/office/drawing/2014/main" id="{2018DA40-7174-AE3E-B875-5012D1748F50}"/>
                  </a:ext>
                </a:extLst>
              </p:cNvPr>
              <p:cNvSpPr txBox="1">
                <a:spLocks noRot="1" noChangeAspect="1" noMove="1" noResize="1" noEditPoints="1" noAdjustHandles="1" noChangeArrowheads="1" noChangeShapeType="1" noTextEdit="1"/>
              </p:cNvSpPr>
              <p:nvPr/>
            </p:nvSpPr>
            <p:spPr>
              <a:xfrm>
                <a:off x="609600" y="5565296"/>
                <a:ext cx="1712072" cy="400110"/>
              </a:xfrm>
              <a:prstGeom prst="rect">
                <a:avLst/>
              </a:prstGeom>
              <a:blipFill>
                <a:blip r:embed="rId3"/>
                <a:stretch>
                  <a:fillRect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4BCFE15-AE93-7836-7FE4-CBDE94B282DB}"/>
                  </a:ext>
                </a:extLst>
              </p:cNvPr>
              <p:cNvSpPr txBox="1"/>
              <p:nvPr/>
            </p:nvSpPr>
            <p:spPr>
              <a:xfrm>
                <a:off x="3533677" y="4800600"/>
                <a:ext cx="18547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432FF"/>
                          </a:solidFill>
                          <a:latin typeface="Cambria Math" panose="02040503050406030204" pitchFamily="18" charset="0"/>
                        </a:rPr>
                        <m:t>𝛽</m:t>
                      </m:r>
                      <m:r>
                        <a:rPr lang="en-US" sz="2000" b="0" i="1" smtClean="0">
                          <a:solidFill>
                            <a:srgbClr val="0432FF"/>
                          </a:solidFill>
                          <a:latin typeface="Cambria Math" panose="02040503050406030204" pitchFamily="18" charset="0"/>
                        </a:rPr>
                        <m:t>≈10−40%</m:t>
                      </m:r>
                    </m:oMath>
                  </m:oMathPara>
                </a14:m>
                <a:endParaRPr lang="en-US" sz="2000" dirty="0">
                  <a:solidFill>
                    <a:srgbClr val="0432FF"/>
                  </a:solidFill>
                </a:endParaRPr>
              </a:p>
            </p:txBody>
          </p:sp>
        </mc:Choice>
        <mc:Fallback xmlns="">
          <p:sp>
            <p:nvSpPr>
              <p:cNvPr id="3" name="TextBox 2">
                <a:extLst>
                  <a:ext uri="{FF2B5EF4-FFF2-40B4-BE49-F238E27FC236}">
                    <a16:creationId xmlns:a16="http://schemas.microsoft.com/office/drawing/2014/main" id="{44BCFE15-AE93-7836-7FE4-CBDE94B282DB}"/>
                  </a:ext>
                </a:extLst>
              </p:cNvPr>
              <p:cNvSpPr txBox="1">
                <a:spLocks noRot="1" noChangeAspect="1" noMove="1" noResize="1" noEditPoints="1" noAdjustHandles="1" noChangeArrowheads="1" noChangeShapeType="1" noTextEdit="1"/>
              </p:cNvSpPr>
              <p:nvPr/>
            </p:nvSpPr>
            <p:spPr>
              <a:xfrm>
                <a:off x="3533677" y="4800600"/>
                <a:ext cx="1854739" cy="400110"/>
              </a:xfrm>
              <a:prstGeom prst="rect">
                <a:avLst/>
              </a:prstGeom>
              <a:blipFill>
                <a:blip r:embed="rId4"/>
                <a:stretch>
                  <a:fillRect b="-125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C375F37-D559-F22E-1172-6B6D56856D47}"/>
              </a:ext>
            </a:extLst>
          </p:cNvPr>
          <p:cNvSpPr txBox="1"/>
          <p:nvPr/>
        </p:nvSpPr>
        <p:spPr>
          <a:xfrm>
            <a:off x="3124200" y="5587558"/>
            <a:ext cx="5930982" cy="1138773"/>
          </a:xfrm>
          <a:prstGeom prst="rect">
            <a:avLst/>
          </a:prstGeom>
          <a:noFill/>
        </p:spPr>
        <p:txBody>
          <a:bodyPr wrap="square" rtlCol="0">
            <a:spAutoFit/>
          </a:bodyPr>
          <a:lstStyle/>
          <a:p>
            <a:r>
              <a:rPr lang="en-US" dirty="0"/>
              <a:t>National Spherical Tokamak Experiment Upgrade (NSTX-U) at PPPL being rebuilt and enhanced.  Has twice the magnetic field and heating power as original NSTX, to see how performance scales towards a real reactor scale.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
            <a:extLst>
              <a:ext uri="{FF2B5EF4-FFF2-40B4-BE49-F238E27FC236}">
                <a16:creationId xmlns:a16="http://schemas.microsoft.com/office/drawing/2014/main" id="{0964E86C-2F72-574B-B197-67F1A8023C85}"/>
              </a:ext>
            </a:extLst>
          </p:cNvPr>
          <p:cNvSpPr>
            <a:spLocks noGrp="1" noChangeArrowheads="1"/>
          </p:cNvSpPr>
          <p:nvPr>
            <p:ph type="title"/>
          </p:nvPr>
        </p:nvSpPr>
        <p:spPr>
          <a:xfrm>
            <a:off x="415925" y="0"/>
            <a:ext cx="8326438" cy="523875"/>
          </a:xfrm>
        </p:spPr>
        <p:txBody>
          <a:bodyPr rIns="132058"/>
          <a:lstStyle/>
          <a:p>
            <a:pPr indent="0" eaLnBrk="1" hangingPunct="1"/>
            <a:r>
              <a:rPr lang="en-US" altLang="en-US" sz="3200" b="1"/>
              <a:t>Improved Stellarators Being Studied</a:t>
            </a:r>
            <a:r>
              <a:rPr lang="en-US" altLang="en-US" sz="3600" b="1"/>
              <a:t> </a:t>
            </a:r>
            <a:endParaRPr lang="en-US" altLang="en-US" sz="3600" b="1">
              <a:ea typeface="ヒラギノ明朝 ProN W6" panose="02020300000000000000" pitchFamily="18" charset="-128"/>
            </a:endParaRPr>
          </a:p>
        </p:txBody>
      </p:sp>
      <p:sp>
        <p:nvSpPr>
          <p:cNvPr id="152579" name="Line 2">
            <a:extLst>
              <a:ext uri="{FF2B5EF4-FFF2-40B4-BE49-F238E27FC236}">
                <a16:creationId xmlns:a16="http://schemas.microsoft.com/office/drawing/2014/main" id="{4DB0F2F8-FC64-9545-877E-E0E4B30C2B0B}"/>
              </a:ext>
            </a:extLst>
          </p:cNvPr>
          <p:cNvSpPr>
            <a:spLocks noChangeShapeType="1"/>
          </p:cNvSpPr>
          <p:nvPr/>
        </p:nvSpPr>
        <p:spPr bwMode="auto">
          <a:xfrm rot="10800000" flipH="1">
            <a:off x="420688" y="585788"/>
            <a:ext cx="8302625"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ヒラギノ角ゴ ProN W3" panose="020B0300000000000000" pitchFamily="34" charset="-128"/>
              <a:cs typeface="Arial" charset="0"/>
              <a:sym typeface="Arial" panose="020B0604020202020204" pitchFamily="34" charset="0"/>
            </a:endParaRPr>
          </a:p>
        </p:txBody>
      </p:sp>
      <p:pic>
        <p:nvPicPr>
          <p:cNvPr id="152580" name="Picture 3">
            <a:extLst>
              <a:ext uri="{FF2B5EF4-FFF2-40B4-BE49-F238E27FC236}">
                <a16:creationId xmlns:a16="http://schemas.microsoft.com/office/drawing/2014/main" id="{87A412AF-5ABF-7442-89A8-43B318FD15D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238" y="3616325"/>
            <a:ext cx="41433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77" name="Picture 4">
            <a:extLst>
              <a:ext uri="{FF2B5EF4-FFF2-40B4-BE49-F238E27FC236}">
                <a16:creationId xmlns:a16="http://schemas.microsoft.com/office/drawing/2014/main" id="{862E8544-7283-FB4D-81F4-CB8D685923B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67000"/>
            <a:ext cx="37052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TextBox 6">
            <a:extLst>
              <a:ext uri="{FF2B5EF4-FFF2-40B4-BE49-F238E27FC236}">
                <a16:creationId xmlns:a16="http://schemas.microsoft.com/office/drawing/2014/main" id="{03981C32-2AC4-7949-BDD4-D7DF33CEF5C5}"/>
              </a:ext>
            </a:extLst>
          </p:cNvPr>
          <p:cNvSpPr txBox="1">
            <a:spLocks noChangeArrowheads="1"/>
          </p:cNvSpPr>
          <p:nvPr/>
        </p:nvSpPr>
        <p:spPr bwMode="auto">
          <a:xfrm>
            <a:off x="4821238" y="6172200"/>
            <a:ext cx="43227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FF"/>
                </a:solidFill>
                <a:effectLst/>
                <a:uLnTx/>
                <a:uFillTx/>
                <a:latin typeface="Arial" panose="020B0604020202020204" pitchFamily="34" charset="0"/>
                <a:ea typeface="ヒラギノ角ゴ ProN W3" panose="020B0300000000000000" pitchFamily="34" charset="-128"/>
                <a:cs typeface="Arial" charset="0"/>
                <a:sym typeface="Arial" panose="020B0604020202020204" pitchFamily="34" charset="0"/>
              </a:rPr>
              <a:t>~$1B W7-X stellarator in Germany </a:t>
            </a:r>
            <a:r>
              <a:rPr lang="en-US" altLang="en-US" sz="1600" dirty="0">
                <a:solidFill>
                  <a:srgbClr val="0000FF"/>
                </a:solidFill>
                <a:cs typeface="Arial" charset="0"/>
              </a:rPr>
              <a:t>getting good performance.  </a:t>
            </a:r>
            <a:endParaRPr kumimoji="0" lang="en-US" altLang="en-US" sz="1600" b="0" i="0" u="none" strike="noStrike" kern="1200" cap="none" spc="0" normalizeH="0" baseline="0" noProof="0" dirty="0">
              <a:ln>
                <a:noFill/>
              </a:ln>
              <a:solidFill>
                <a:srgbClr val="0000FF"/>
              </a:solidFill>
              <a:effectLst/>
              <a:uLnTx/>
              <a:uFillTx/>
              <a:latin typeface="Arial" panose="020B0604020202020204" pitchFamily="34" charset="0"/>
              <a:ea typeface="ヒラギノ角ゴ ProN W3" panose="020B0300000000000000" pitchFamily="34" charset="-128"/>
              <a:cs typeface="Arial" charset="0"/>
              <a:sym typeface="Arial" panose="020B0604020202020204" pitchFamily="34" charset="0"/>
            </a:endParaRPr>
          </a:p>
        </p:txBody>
      </p:sp>
      <p:sp>
        <p:nvSpPr>
          <p:cNvPr id="152581" name="Rectangle 5">
            <a:extLst>
              <a:ext uri="{FF2B5EF4-FFF2-40B4-BE49-F238E27FC236}">
                <a16:creationId xmlns:a16="http://schemas.microsoft.com/office/drawing/2014/main" id="{C5BEFC77-AC81-724D-83DA-7B512BC25FAF}"/>
              </a:ext>
            </a:extLst>
          </p:cNvPr>
          <p:cNvSpPr>
            <a:spLocks noGrp="1" noChangeArrowheads="1"/>
          </p:cNvSpPr>
          <p:nvPr>
            <p:ph type="body" idx="1"/>
          </p:nvPr>
        </p:nvSpPr>
        <p:spPr>
          <a:xfrm>
            <a:off x="157163" y="603250"/>
            <a:ext cx="8785225" cy="2565400"/>
          </a:xfrm>
          <a:solidFill>
            <a:srgbClr val="FFFFFF"/>
          </a:solidFill>
        </p:spPr>
        <p:txBody>
          <a:bodyPr rIns="132058"/>
          <a:lstStyle/>
          <a:p>
            <a:pPr eaLnBrk="1" hangingPunct="1"/>
            <a:r>
              <a:rPr lang="en-US" altLang="en-US" sz="1800" dirty="0"/>
              <a:t>Originally invented by Spitzer (</a:t>
            </a:r>
            <a:r>
              <a:rPr lang="ja-JP" altLang="en-US" sz="1800"/>
              <a:t>’</a:t>
            </a:r>
            <a:r>
              <a:rPr lang="en-US" altLang="ja-JP" sz="1800" dirty="0"/>
              <a:t>51), the unique idea when fusion declassified (</a:t>
            </a:r>
            <a:r>
              <a:rPr lang="ja-JP" altLang="en-US" sz="1800"/>
              <a:t>’</a:t>
            </a:r>
            <a:r>
              <a:rPr lang="en-US" altLang="ja-JP" sz="1800" dirty="0"/>
              <a:t>57)</a:t>
            </a:r>
          </a:p>
          <a:p>
            <a:pPr eaLnBrk="1" hangingPunct="1"/>
            <a:r>
              <a:rPr lang="en-US" altLang="en-US" sz="1800" dirty="0">
                <a:solidFill>
                  <a:srgbClr val="0432FF"/>
                </a:solidFill>
              </a:rPr>
              <a:t>Mostly abandoned for tokamaks in 19</a:t>
            </a:r>
            <a:r>
              <a:rPr lang="en-US" altLang="ja-JP" sz="1800" dirty="0">
                <a:solidFill>
                  <a:srgbClr val="0432FF"/>
                </a:solidFill>
              </a:rPr>
              <a:t>69.  But computer designs now much better.</a:t>
            </a:r>
          </a:p>
          <a:p>
            <a:pPr eaLnBrk="1" hangingPunct="1"/>
            <a:r>
              <a:rPr lang="en-US" altLang="en-US" sz="1800" dirty="0"/>
              <a:t>Hidden quasi-symmetry discovered in 80’s-90</a:t>
            </a:r>
            <a:r>
              <a:rPr lang="ja-JP" altLang="en-US" sz="1800"/>
              <a:t>’</a:t>
            </a:r>
            <a:r>
              <a:rPr lang="en-US" altLang="ja-JP" sz="1800" dirty="0"/>
              <a:t>s:  don</a:t>
            </a:r>
            <a:r>
              <a:rPr lang="ja-JP" altLang="en-US" sz="1800"/>
              <a:t>’</a:t>
            </a:r>
            <a:r>
              <a:rPr lang="en-US" altLang="ja-JP" sz="1800" dirty="0"/>
              <a:t>t need vector </a:t>
            </a:r>
            <a:r>
              <a:rPr lang="en-US" altLang="ja-JP" sz="1800" b="1" i="1" dirty="0"/>
              <a:t>B</a:t>
            </a:r>
            <a:r>
              <a:rPr lang="en-US" altLang="ja-JP" sz="1800" dirty="0"/>
              <a:t> exactly symmetric toroidally, |</a:t>
            </a:r>
            <a:r>
              <a:rPr lang="en-US" altLang="ja-JP" sz="1800" b="1" i="1" dirty="0"/>
              <a:t>B</a:t>
            </a:r>
            <a:r>
              <a:rPr lang="en-US" altLang="ja-JP" sz="1800" dirty="0"/>
              <a:t>| symmetric in field-aligned coordinates sufficient to be as good as tokamak.</a:t>
            </a:r>
          </a:p>
          <a:p>
            <a:pPr eaLnBrk="1" hangingPunct="1"/>
            <a:r>
              <a:rPr lang="en-US" altLang="en-US" sz="1800" dirty="0"/>
              <a:t>Magnetic field provided by external coils, inherently more stable, intrinsically steady state</a:t>
            </a:r>
            <a:r>
              <a:rPr lang="en-US" altLang="ja-JP" sz="1800" dirty="0"/>
              <a:t>, no hard stability limit.</a:t>
            </a:r>
          </a:p>
          <a:p>
            <a:pPr eaLnBrk="1" hangingPunct="1"/>
            <a:r>
              <a:rPr lang="en-US" altLang="en-US" sz="1800" dirty="0"/>
              <a:t>Robotic manufacturing / 3-D printing might reduce cost a lot?</a:t>
            </a:r>
          </a:p>
        </p:txBody>
      </p:sp>
    </p:spTree>
    <p:extLst>
      <p:ext uri="{BB962C8B-B14F-4D97-AF65-F5344CB8AC3E}">
        <p14:creationId xmlns:p14="http://schemas.microsoft.com/office/powerpoint/2010/main" val="110534555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1">
            <a:extLst>
              <a:ext uri="{FF2B5EF4-FFF2-40B4-BE49-F238E27FC236}">
                <a16:creationId xmlns:a16="http://schemas.microsoft.com/office/drawing/2014/main" id="{49193318-54A0-99E3-BA23-3317CD9E4B70}"/>
              </a:ext>
            </a:extLst>
          </p:cNvPr>
          <p:cNvSpPr>
            <a:spLocks noGrp="1" noChangeArrowheads="1"/>
          </p:cNvSpPr>
          <p:nvPr>
            <p:ph type="body" idx="1"/>
          </p:nvPr>
        </p:nvSpPr>
        <p:spPr>
          <a:xfrm>
            <a:off x="110946" y="755126"/>
            <a:ext cx="4386199" cy="5722938"/>
          </a:xfrm>
        </p:spPr>
        <p:txBody>
          <a:bodyPr rIns="116994"/>
          <a:lstStyle/>
          <a:p>
            <a:pPr marL="0" indent="0" eaLnBrk="1" hangingPunct="1">
              <a:buFont typeface="Arial" panose="020B0604020202020204" pitchFamily="34" charset="0"/>
              <a:buNone/>
            </a:pPr>
            <a:r>
              <a:rPr lang="en-US" altLang="en-US" sz="2000" dirty="0"/>
              <a:t>Quasisymmetry discovered in 80’s, but full range of possibilities still being explored.</a:t>
            </a:r>
            <a:br>
              <a:rPr lang="en-US" altLang="en-US" sz="2000" dirty="0"/>
            </a:br>
            <a:r>
              <a:rPr lang="en-US" altLang="en-US" sz="2000" dirty="0"/>
              <a:t>(Color contours indicate magnetic field strength.)</a:t>
            </a:r>
          </a:p>
          <a:p>
            <a:pPr marL="0" indent="0" eaLnBrk="1" hangingPunct="1">
              <a:buFont typeface="Arial" panose="020B0604020202020204" pitchFamily="34" charset="0"/>
              <a:buNone/>
            </a:pPr>
            <a:endParaRPr lang="en-US" altLang="en-US" sz="2000" dirty="0"/>
          </a:p>
          <a:p>
            <a:pPr marL="0" indent="0" eaLnBrk="1" hangingPunct="1">
              <a:buFont typeface="Arial" panose="020B0604020202020204" pitchFamily="34" charset="0"/>
              <a:buNone/>
            </a:pPr>
            <a:r>
              <a:rPr lang="en-US" altLang="en-US" sz="2000" dirty="0"/>
              <a:t>Recently discovered designs that confine single-particle orbits extremely well, even for energetic particles.  </a:t>
            </a:r>
            <a:r>
              <a:rPr lang="en-US" altLang="en-US" sz="1600" dirty="0"/>
              <a:t>(Paul &amp; Landreman PRL 2022.)</a:t>
            </a:r>
            <a:endParaRPr lang="en-US" altLang="en-US" sz="2000" dirty="0"/>
          </a:p>
          <a:p>
            <a:pPr marL="0" indent="0" eaLnBrk="1" hangingPunct="1">
              <a:buFont typeface="Arial" panose="020B0604020202020204" pitchFamily="34" charset="0"/>
              <a:buNone/>
            </a:pPr>
            <a:endParaRPr lang="en-US" altLang="en-US" sz="2000" dirty="0"/>
          </a:p>
          <a:p>
            <a:pPr marL="0" indent="0" eaLnBrk="1" hangingPunct="1">
              <a:buFont typeface="Arial" panose="020B0604020202020204" pitchFamily="34" charset="0"/>
              <a:buNone/>
            </a:pPr>
            <a:r>
              <a:rPr lang="en-US" altLang="en-US" sz="2000" dirty="0"/>
              <a:t>Ongoing research: particles can interact collectively and cause small scale turbulent fluctuations.  Not sure how these will scale to a larger reactor-scale.  Comprehensive computer codes being developed.</a:t>
            </a:r>
          </a:p>
          <a:p>
            <a:pPr marL="0" indent="0" eaLnBrk="1" hangingPunct="1">
              <a:buFont typeface="Arial" panose="020B0604020202020204" pitchFamily="34" charset="0"/>
              <a:buNone/>
            </a:pPr>
            <a:endParaRPr lang="en-US" altLang="en-US" sz="2000" dirty="0"/>
          </a:p>
          <a:p>
            <a:pPr marL="0" indent="0" eaLnBrk="1" hangingPunct="1">
              <a:buFont typeface="Arial" panose="020B0604020202020204" pitchFamily="34" charset="0"/>
              <a:buNone/>
            </a:pPr>
            <a:endParaRPr lang="en-US" altLang="en-US" sz="2400" dirty="0"/>
          </a:p>
        </p:txBody>
      </p:sp>
      <p:sp>
        <p:nvSpPr>
          <p:cNvPr id="436226" name="Text Box 2">
            <a:extLst>
              <a:ext uri="{FF2B5EF4-FFF2-40B4-BE49-F238E27FC236}">
                <a16:creationId xmlns:a16="http://schemas.microsoft.com/office/drawing/2014/main" id="{09601B2F-6CFC-965A-8886-45EBC1C863AC}"/>
              </a:ext>
            </a:extLst>
          </p:cNvPr>
          <p:cNvSpPr txBox="1">
            <a:spLocks noChangeArrowheads="1"/>
          </p:cNvSpPr>
          <p:nvPr/>
        </p:nvSpPr>
        <p:spPr bwMode="auto">
          <a:xfrm>
            <a:off x="8820150" y="6513513"/>
            <a:ext cx="25876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6E31A3FB-D938-7941-BD26-A5D86D10F347}" type="slidenum">
              <a:rPr lang="en-US" altLang="en-US" sz="1300">
                <a:cs typeface="Arial" panose="020B0604020202020204" pitchFamily="34" charset="0"/>
              </a:rPr>
              <a:pPr algn="ctr" eaLnBrk="1" hangingPunct="1">
                <a:spcBef>
                  <a:spcPct val="0"/>
                </a:spcBef>
                <a:buSzTx/>
                <a:buFontTx/>
                <a:buNone/>
              </a:pPr>
              <a:t>39</a:t>
            </a:fld>
            <a:endParaRPr lang="en-US" altLang="en-US" sz="1300">
              <a:cs typeface="Arial" panose="020B0604020202020204" pitchFamily="34" charset="0"/>
            </a:endParaRPr>
          </a:p>
        </p:txBody>
      </p:sp>
      <p:sp>
        <p:nvSpPr>
          <p:cNvPr id="436227" name="Rectangle 3">
            <a:extLst>
              <a:ext uri="{FF2B5EF4-FFF2-40B4-BE49-F238E27FC236}">
                <a16:creationId xmlns:a16="http://schemas.microsoft.com/office/drawing/2014/main" id="{A0472315-2932-A5A9-889C-C8D32B1DD6CC}"/>
              </a:ext>
            </a:extLst>
          </p:cNvPr>
          <p:cNvSpPr>
            <a:spLocks/>
          </p:cNvSpPr>
          <p:nvPr/>
        </p:nvSpPr>
        <p:spPr bwMode="auto">
          <a:xfrm>
            <a:off x="133350" y="0"/>
            <a:ext cx="8858250" cy="54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nchor="ct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r>
              <a:rPr lang="en-US" altLang="en-US" sz="2500" b="1" dirty="0">
                <a:cs typeface="Arial" panose="020B0604020202020204" pitchFamily="34" charset="0"/>
              </a:rPr>
              <a:t>Many types of stellarators possible</a:t>
            </a:r>
          </a:p>
        </p:txBody>
      </p:sp>
      <p:sp>
        <p:nvSpPr>
          <p:cNvPr id="71684" name="Line 4">
            <a:extLst>
              <a:ext uri="{FF2B5EF4-FFF2-40B4-BE49-F238E27FC236}">
                <a16:creationId xmlns:a16="http://schemas.microsoft.com/office/drawing/2014/main" id="{C551FC81-4E01-2F25-33CC-95F033F8ECF2}"/>
              </a:ext>
            </a:extLst>
          </p:cNvPr>
          <p:cNvSpPr>
            <a:spLocks noChangeShapeType="1"/>
          </p:cNvSpPr>
          <p:nvPr/>
        </p:nvSpPr>
        <p:spPr bwMode="auto">
          <a:xfrm>
            <a:off x="300037" y="546093"/>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pic>
        <p:nvPicPr>
          <p:cNvPr id="2" name="Picture 1">
            <a:extLst>
              <a:ext uri="{FF2B5EF4-FFF2-40B4-BE49-F238E27FC236}">
                <a16:creationId xmlns:a16="http://schemas.microsoft.com/office/drawing/2014/main" id="{132B5A66-FE18-52E9-260C-B6494F4E12CA}"/>
              </a:ext>
            </a:extLst>
          </p:cNvPr>
          <p:cNvPicPr>
            <a:picLocks noChangeAspect="1"/>
          </p:cNvPicPr>
          <p:nvPr/>
        </p:nvPicPr>
        <p:blipFill>
          <a:blip r:embed="rId2"/>
          <a:stretch>
            <a:fillRect/>
          </a:stretch>
        </p:blipFill>
        <p:spPr>
          <a:xfrm>
            <a:off x="5562600" y="626572"/>
            <a:ext cx="3251200" cy="2349500"/>
          </a:xfrm>
          <a:prstGeom prst="rect">
            <a:avLst/>
          </a:prstGeom>
        </p:spPr>
      </p:pic>
      <p:pic>
        <p:nvPicPr>
          <p:cNvPr id="3" name="Picture 2">
            <a:extLst>
              <a:ext uri="{FF2B5EF4-FFF2-40B4-BE49-F238E27FC236}">
                <a16:creationId xmlns:a16="http://schemas.microsoft.com/office/drawing/2014/main" id="{BF01355A-A710-BBA6-2E98-6B3CBA95A37C}"/>
              </a:ext>
            </a:extLst>
          </p:cNvPr>
          <p:cNvPicPr>
            <a:picLocks noChangeAspect="1"/>
          </p:cNvPicPr>
          <p:nvPr/>
        </p:nvPicPr>
        <p:blipFill>
          <a:blip r:embed="rId3"/>
          <a:stretch>
            <a:fillRect/>
          </a:stretch>
        </p:blipFill>
        <p:spPr>
          <a:xfrm>
            <a:off x="5575300" y="2970485"/>
            <a:ext cx="3225800" cy="1562100"/>
          </a:xfrm>
          <a:prstGeom prst="rect">
            <a:avLst/>
          </a:prstGeom>
        </p:spPr>
      </p:pic>
      <p:pic>
        <p:nvPicPr>
          <p:cNvPr id="4" name="Picture 3">
            <a:extLst>
              <a:ext uri="{FF2B5EF4-FFF2-40B4-BE49-F238E27FC236}">
                <a16:creationId xmlns:a16="http://schemas.microsoft.com/office/drawing/2014/main" id="{E41BA599-61BA-B5C2-15B7-CB29D2FF3F49}"/>
              </a:ext>
            </a:extLst>
          </p:cNvPr>
          <p:cNvPicPr>
            <a:picLocks noChangeAspect="1"/>
          </p:cNvPicPr>
          <p:nvPr/>
        </p:nvPicPr>
        <p:blipFill>
          <a:blip r:embed="rId4"/>
          <a:stretch>
            <a:fillRect/>
          </a:stretch>
        </p:blipFill>
        <p:spPr>
          <a:xfrm>
            <a:off x="5689600" y="4559089"/>
            <a:ext cx="3111500" cy="2260600"/>
          </a:xfrm>
          <a:prstGeom prst="rect">
            <a:avLst/>
          </a:prstGeom>
        </p:spPr>
      </p:pic>
      <p:sp>
        <p:nvSpPr>
          <p:cNvPr id="5" name="TextBox 4">
            <a:extLst>
              <a:ext uri="{FF2B5EF4-FFF2-40B4-BE49-F238E27FC236}">
                <a16:creationId xmlns:a16="http://schemas.microsoft.com/office/drawing/2014/main" id="{2382E397-653B-1D14-307C-3297D5AF1292}"/>
              </a:ext>
            </a:extLst>
          </p:cNvPr>
          <p:cNvSpPr txBox="1"/>
          <p:nvPr/>
        </p:nvSpPr>
        <p:spPr>
          <a:xfrm>
            <a:off x="4497145" y="585849"/>
            <a:ext cx="1744388" cy="338554"/>
          </a:xfrm>
          <a:prstGeom prst="rect">
            <a:avLst/>
          </a:prstGeom>
          <a:noFill/>
        </p:spPr>
        <p:txBody>
          <a:bodyPr wrap="none" rtlCol="0">
            <a:spAutoFit/>
          </a:bodyPr>
          <a:lstStyle/>
          <a:p>
            <a:r>
              <a:rPr lang="en-US" sz="1600" dirty="0"/>
              <a:t>QH, quasi-helical</a:t>
            </a:r>
          </a:p>
        </p:txBody>
      </p:sp>
      <p:sp>
        <p:nvSpPr>
          <p:cNvPr id="6" name="TextBox 5">
            <a:extLst>
              <a:ext uri="{FF2B5EF4-FFF2-40B4-BE49-F238E27FC236}">
                <a16:creationId xmlns:a16="http://schemas.microsoft.com/office/drawing/2014/main" id="{017A1E81-1F33-8A20-05C0-EDBB205B5008}"/>
              </a:ext>
            </a:extLst>
          </p:cNvPr>
          <p:cNvSpPr txBox="1"/>
          <p:nvPr/>
        </p:nvSpPr>
        <p:spPr>
          <a:xfrm>
            <a:off x="4472397" y="2772038"/>
            <a:ext cx="2180405" cy="338554"/>
          </a:xfrm>
          <a:prstGeom prst="rect">
            <a:avLst/>
          </a:prstGeom>
          <a:noFill/>
        </p:spPr>
        <p:txBody>
          <a:bodyPr wrap="none" rtlCol="0">
            <a:spAutoFit/>
          </a:bodyPr>
          <a:lstStyle/>
          <a:p>
            <a:r>
              <a:rPr lang="en-US" sz="1600" dirty="0"/>
              <a:t>QA, quasi-</a:t>
            </a:r>
            <a:r>
              <a:rPr lang="en-US" sz="1600" dirty="0" err="1"/>
              <a:t>axisymetric</a:t>
            </a:r>
            <a:endParaRPr lang="en-US" sz="1600" dirty="0"/>
          </a:p>
        </p:txBody>
      </p:sp>
      <p:sp>
        <p:nvSpPr>
          <p:cNvPr id="7" name="TextBox 6">
            <a:extLst>
              <a:ext uri="{FF2B5EF4-FFF2-40B4-BE49-F238E27FC236}">
                <a16:creationId xmlns:a16="http://schemas.microsoft.com/office/drawing/2014/main" id="{FFCC378E-CB5B-9F89-76DA-9CE9D3617798}"/>
              </a:ext>
            </a:extLst>
          </p:cNvPr>
          <p:cNvSpPr txBox="1"/>
          <p:nvPr/>
        </p:nvSpPr>
        <p:spPr>
          <a:xfrm>
            <a:off x="4472397" y="4559089"/>
            <a:ext cx="2100255" cy="338554"/>
          </a:xfrm>
          <a:prstGeom prst="rect">
            <a:avLst/>
          </a:prstGeom>
          <a:noFill/>
        </p:spPr>
        <p:txBody>
          <a:bodyPr wrap="none" rtlCol="0">
            <a:spAutoFit/>
          </a:bodyPr>
          <a:lstStyle/>
          <a:p>
            <a:r>
              <a:rPr lang="en-US" sz="1600" dirty="0"/>
              <a:t>QI, quasi-isodynamic</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Slide Number Placeholder 3">
            <a:extLst>
              <a:ext uri="{FF2B5EF4-FFF2-40B4-BE49-F238E27FC236}">
                <a16:creationId xmlns:a16="http://schemas.microsoft.com/office/drawing/2014/main" id="{790C3B80-470C-82AF-E020-1C3A21B37F4D}"/>
              </a:ext>
            </a:extLst>
          </p:cNvPr>
          <p:cNvSpPr>
            <a:spLocks noGrp="1"/>
          </p:cNvSpPr>
          <p:nvPr>
            <p:ph type="sldNum" sz="quarter" idx="10"/>
          </p:nvPr>
        </p:nvSpPr>
        <p:spPr>
          <a:xfrm>
            <a:off x="8834438" y="6553200"/>
            <a:ext cx="258762" cy="249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D64DC414-A9B4-E24C-9AED-D17CA524D63E}" type="slidenum">
              <a:rPr lang="en-US" altLang="en-US" sz="1300" smtClean="0"/>
              <a:pPr>
                <a:spcBef>
                  <a:spcPct val="0"/>
                </a:spcBef>
                <a:buSzTx/>
                <a:buFontTx/>
                <a:buNone/>
              </a:pPr>
              <a:t>4</a:t>
            </a:fld>
            <a:endParaRPr lang="en-US" altLang="en-US" sz="1300"/>
          </a:p>
        </p:txBody>
      </p:sp>
      <p:pic>
        <p:nvPicPr>
          <p:cNvPr id="388098" name="Picture 1">
            <a:extLst>
              <a:ext uri="{FF2B5EF4-FFF2-40B4-BE49-F238E27FC236}">
                <a16:creationId xmlns:a16="http://schemas.microsoft.com/office/drawing/2014/main" id="{20AC9EE0-FDCD-0A08-FF27-372220970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508158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8099" name="Rectangle 2">
            <a:extLst>
              <a:ext uri="{FF2B5EF4-FFF2-40B4-BE49-F238E27FC236}">
                <a16:creationId xmlns:a16="http://schemas.microsoft.com/office/drawing/2014/main" id="{7211E4C8-ECE7-6850-A430-34F12693AA0A}"/>
              </a:ext>
            </a:extLst>
          </p:cNvPr>
          <p:cNvSpPr>
            <a:spLocks/>
          </p:cNvSpPr>
          <p:nvPr/>
        </p:nvSpPr>
        <p:spPr bwMode="auto">
          <a:xfrm>
            <a:off x="5303838" y="5537200"/>
            <a:ext cx="36607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300" dirty="0">
                <a:cs typeface="Arial" panose="020B0604020202020204" pitchFamily="34" charset="0"/>
              </a:rPr>
              <a:t>LIFE Magazine, Apr 28, 1948</a:t>
            </a:r>
            <a:br>
              <a:rPr lang="en-US" altLang="en-US" sz="1300" dirty="0">
                <a:cs typeface="Arial" panose="020B0604020202020204" pitchFamily="34" charset="0"/>
              </a:rPr>
            </a:br>
            <a:endParaRPr lang="en-US" altLang="en-US" sz="1300" dirty="0">
              <a:cs typeface="Arial" panose="020B0604020202020204" pitchFamily="34" charset="0"/>
            </a:endParaRPr>
          </a:p>
          <a:p>
            <a:pPr eaLnBrk="1" hangingPunct="1">
              <a:spcBef>
                <a:spcPct val="0"/>
              </a:spcBef>
              <a:buSzTx/>
              <a:buFontTx/>
              <a:buNone/>
            </a:pPr>
            <a:r>
              <a:rPr lang="en-US" altLang="en-US" sz="800" dirty="0">
                <a:cs typeface="Arial" panose="020B0604020202020204" pitchFamily="34" charset="0"/>
              </a:rPr>
              <a:t>LIFE Photo Collection, March 1948 </a:t>
            </a:r>
            <a:br>
              <a:rPr lang="en-US" altLang="en-US" sz="700" dirty="0">
                <a:cs typeface="Arial" panose="020B0604020202020204" pitchFamily="34" charset="0"/>
              </a:rPr>
            </a:br>
            <a:r>
              <a:rPr lang="en-US" altLang="en-US" sz="800" u="sng" dirty="0">
                <a:cs typeface="Arial" panose="020B0604020202020204" pitchFamily="34" charset="0"/>
                <a:hlinkClick r:id="rId4"/>
              </a:rPr>
              <a:t>http://sliderulemuseum.com/SR_Ephemera.htm</a:t>
            </a:r>
            <a:endParaRPr lang="en-US" altLang="en-US" sz="800" dirty="0">
              <a:cs typeface="Arial" panose="020B0604020202020204" pitchFamily="34" charset="0"/>
            </a:endParaRPr>
          </a:p>
          <a:p>
            <a:pPr eaLnBrk="1" hangingPunct="1">
              <a:spcBef>
                <a:spcPct val="0"/>
              </a:spcBef>
              <a:buSzTx/>
              <a:buFontTx/>
              <a:buNone/>
            </a:pPr>
            <a:r>
              <a:rPr lang="en-US" altLang="en-US" sz="800" u="sng" dirty="0">
                <a:latin typeface="Times" charset="0"/>
                <a:sym typeface="Times" charset="0"/>
                <a:hlinkClick r:id="rId5"/>
              </a:rPr>
              <a:t>http://www.google.com/culturalinstitute/asset-viewer/uwHIsK8XRqgCXw?hl=en</a:t>
            </a:r>
            <a:br>
              <a:rPr lang="en-US" altLang="en-US" sz="800" dirty="0">
                <a:latin typeface="Times" charset="0"/>
                <a:sym typeface="Times" charset="0"/>
                <a:hlinkClick r:id="rId5"/>
              </a:rPr>
            </a:br>
            <a:r>
              <a:rPr lang="en-US" altLang="en-US" sz="800" dirty="0">
                <a:latin typeface="Times" charset="0"/>
                <a:sym typeface="Times" charset="0"/>
                <a:hlinkClick r:id="rId5"/>
              </a:rPr>
              <a:t>https://books.google.com/books?id=d0EEAAAAMBAJ&amp;pg=PA98&amp;dq=spitzer&amp;hl=en&amp;sa=X&amp;ved=2ahUKEwjZkJzN5fKFAxVxD1kFHfrCAMsQ6AF6BAgBEAI#v=onepage&amp;q=spitzer&amp;f=false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1">
            <a:extLst>
              <a:ext uri="{FF2B5EF4-FFF2-40B4-BE49-F238E27FC236}">
                <a16:creationId xmlns:a16="http://schemas.microsoft.com/office/drawing/2014/main" id="{7AC05EB0-2B68-F14E-5CD5-7C22D7562BB5}"/>
              </a:ext>
            </a:extLst>
          </p:cNvPr>
          <p:cNvSpPr>
            <a:spLocks noGrp="1" noChangeArrowheads="1"/>
          </p:cNvSpPr>
          <p:nvPr>
            <p:ph type="body" idx="1"/>
          </p:nvPr>
        </p:nvSpPr>
        <p:spPr>
          <a:xfrm>
            <a:off x="231775" y="1295400"/>
            <a:ext cx="8661400" cy="4700804"/>
          </a:xfrm>
        </p:spPr>
        <p:txBody>
          <a:bodyPr rIns="116994"/>
          <a:lstStyle/>
          <a:p>
            <a:pPr marL="342900" indent="-342900" eaLnBrk="1" hangingPunct="1"/>
            <a:r>
              <a:rPr lang="en-US" altLang="en-US" sz="2500" dirty="0"/>
              <a:t>Some history of Spitzer’s big ideas / innovations:</a:t>
            </a:r>
          </a:p>
          <a:p>
            <a:pPr marL="588962" lvl="1" indent="-342900" eaLnBrk="1" hangingPunct="1"/>
            <a:r>
              <a:rPr lang="en-US" altLang="en-US" sz="2100" dirty="0"/>
              <a:t>1946: Telescopes in space (Hubble Space Telescope)</a:t>
            </a:r>
          </a:p>
          <a:p>
            <a:pPr marL="588962" lvl="1" indent="-342900" eaLnBrk="1" hangingPunct="1"/>
            <a:r>
              <a:rPr lang="en-US" altLang="en-US" sz="2100" dirty="0"/>
              <a:t>1951: Figure-8 stellarator trick to make a fusion power source</a:t>
            </a:r>
          </a:p>
          <a:p>
            <a:pPr marL="588962" lvl="1" indent="-342900" eaLnBrk="1" hangingPunct="1"/>
            <a:endParaRPr lang="en-US" altLang="en-US" sz="2100" dirty="0"/>
          </a:p>
          <a:p>
            <a:pPr marL="342900" indent="-342900" eaLnBrk="1" hangingPunct="1"/>
            <a:r>
              <a:rPr lang="en-US" altLang="en-US" sz="2500" dirty="0"/>
              <a:t>A fluid picture of the trick for how a figure-8 stellarator works (and basis for later stellarators).</a:t>
            </a:r>
            <a:br>
              <a:rPr lang="en-US" altLang="en-US" sz="2500" dirty="0"/>
            </a:br>
            <a:endParaRPr lang="en-US" altLang="en-US" sz="2500" dirty="0"/>
          </a:p>
          <a:p>
            <a:pPr marL="342900" indent="-342900" eaLnBrk="1" hangingPunct="1"/>
            <a:r>
              <a:rPr lang="en-US" altLang="en-US" sz="2500" dirty="0"/>
              <a:t>Continuing innovations at PPPL and elsewhere to improve fusion energy concepts </a:t>
            </a:r>
          </a:p>
          <a:p>
            <a:pPr marL="588962" lvl="1" indent="-342900" eaLnBrk="1" hangingPunct="1"/>
            <a:r>
              <a:rPr lang="en-US" altLang="en-US" sz="2000" dirty="0"/>
              <a:t>including ideas for further improving the stellarator concept, which is undergoing a renaissance. </a:t>
            </a:r>
          </a:p>
        </p:txBody>
      </p:sp>
      <p:sp>
        <p:nvSpPr>
          <p:cNvPr id="385027" name="Text Box 2">
            <a:extLst>
              <a:ext uri="{FF2B5EF4-FFF2-40B4-BE49-F238E27FC236}">
                <a16:creationId xmlns:a16="http://schemas.microsoft.com/office/drawing/2014/main" id="{568FD69B-801D-3E97-2103-9DD5FDBCC350}"/>
              </a:ext>
            </a:extLst>
          </p:cNvPr>
          <p:cNvSpPr txBox="1">
            <a:spLocks noChangeArrowheads="1"/>
          </p:cNvSpPr>
          <p:nvPr/>
        </p:nvSpPr>
        <p:spPr bwMode="auto">
          <a:xfrm>
            <a:off x="8864600" y="6513513"/>
            <a:ext cx="16986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77A725B-E797-614F-ACBE-250D45C98329}"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endParaRPr>
          </a:p>
        </p:txBody>
      </p:sp>
      <p:sp>
        <p:nvSpPr>
          <p:cNvPr id="385028" name="Rectangle 3">
            <a:extLst>
              <a:ext uri="{FF2B5EF4-FFF2-40B4-BE49-F238E27FC236}">
                <a16:creationId xmlns:a16="http://schemas.microsoft.com/office/drawing/2014/main" id="{948F9A9D-845F-6F06-7835-F82D9D20302A}"/>
              </a:ext>
            </a:extLst>
          </p:cNvPr>
          <p:cNvSpPr>
            <a:spLocks/>
          </p:cNvSpPr>
          <p:nvPr/>
        </p:nvSpPr>
        <p:spPr bwMode="auto">
          <a:xfrm>
            <a:off x="133350" y="-1"/>
            <a:ext cx="8858250" cy="106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nchor="ct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Lyman Spitzer’s Legacy of Innovation in the </a:t>
            </a:r>
            <a:b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b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Quest for Fusion Energy</a:t>
            </a:r>
            <a:endParaRPr kumimoji="0" lang="en-US" altLang="en-US" sz="2500" b="1"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endParaRPr>
          </a:p>
        </p:txBody>
      </p:sp>
      <p:sp>
        <p:nvSpPr>
          <p:cNvPr id="35844" name="Line 4">
            <a:extLst>
              <a:ext uri="{FF2B5EF4-FFF2-40B4-BE49-F238E27FC236}">
                <a16:creationId xmlns:a16="http://schemas.microsoft.com/office/drawing/2014/main" id="{3EDEB00D-1519-A56E-E201-E148A39D7D85}"/>
              </a:ext>
            </a:extLst>
          </p:cNvPr>
          <p:cNvSpPr>
            <a:spLocks noChangeShapeType="1"/>
          </p:cNvSpPr>
          <p:nvPr/>
        </p:nvSpPr>
        <p:spPr bwMode="auto">
          <a:xfrm>
            <a:off x="314325" y="1066800"/>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panose="020B0604020202020204" pitchFamily="34" charset="0"/>
              <a:ea typeface="ヒラギノ角ゴ ProN W3" panose="020B0300000000000000" pitchFamily="34" charset="-128"/>
              <a:sym typeface="Arial" panose="020B0604020202020204" pitchFamily="34" charset="0"/>
            </a:endParaRPr>
          </a:p>
        </p:txBody>
      </p:sp>
    </p:spTree>
    <p:extLst>
      <p:ext uri="{BB962C8B-B14F-4D97-AF65-F5344CB8AC3E}">
        <p14:creationId xmlns:p14="http://schemas.microsoft.com/office/powerpoint/2010/main" val="238378549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Slide Number Placeholder 3">
            <a:extLst>
              <a:ext uri="{FF2B5EF4-FFF2-40B4-BE49-F238E27FC236}">
                <a16:creationId xmlns:a16="http://schemas.microsoft.com/office/drawing/2014/main" id="{75A561A2-8498-AF01-FF4F-945F080E6602}"/>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0557D78D-5ED9-F545-A183-0E7A34D99C82}"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endParaRPr>
          </a:p>
        </p:txBody>
      </p:sp>
      <p:pic>
        <p:nvPicPr>
          <p:cNvPr id="424962" name="Picture 1">
            <a:extLst>
              <a:ext uri="{FF2B5EF4-FFF2-40B4-BE49-F238E27FC236}">
                <a16:creationId xmlns:a16="http://schemas.microsoft.com/office/drawing/2014/main" id="{E5A4310D-1BDD-AAD6-4BB0-2E53D88D3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571500"/>
            <a:ext cx="5124451" cy="74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4963" name="Rectangle 2">
            <a:extLst>
              <a:ext uri="{FF2B5EF4-FFF2-40B4-BE49-F238E27FC236}">
                <a16:creationId xmlns:a16="http://schemas.microsoft.com/office/drawing/2014/main" id="{22FCEC44-C92C-373C-D990-57FCA580F86A}"/>
              </a:ext>
            </a:extLst>
          </p:cNvPr>
          <p:cNvSpPr>
            <a:spLocks noGrp="1" noChangeArrowheads="1"/>
          </p:cNvSpPr>
          <p:nvPr>
            <p:ph type="body" idx="1"/>
          </p:nvPr>
        </p:nvSpPr>
        <p:spPr>
          <a:xfrm>
            <a:off x="6037263" y="4179888"/>
            <a:ext cx="2981325" cy="857250"/>
          </a:xfrm>
        </p:spPr>
        <p:txBody>
          <a:bodyPr rIns="116994"/>
          <a:lstStyle/>
          <a:p>
            <a:pPr eaLnBrk="1" hangingPunct="1"/>
            <a:r>
              <a:rPr lang="en-US" altLang="en-US" sz="800"/>
              <a:t>December 10, 1993: Space Shuttfle fixed Hubble Space Telescope optics.</a:t>
            </a:r>
          </a:p>
          <a:p>
            <a:pPr eaLnBrk="1" hangingPunct="1"/>
            <a:r>
              <a:rPr lang="en-US" altLang="en-US" sz="800" u="sng">
                <a:hlinkClick r:id="rId3"/>
              </a:rPr>
              <a:t>http://www.nytimes.com/1993/12/11/us/shuttle-releases-hubble-telescope.html</a:t>
            </a:r>
            <a:endParaRPr lang="en-US" altLang="en-US" sz="800" u="sng"/>
          </a:p>
        </p:txBody>
      </p:sp>
    </p:spTree>
    <p:extLst>
      <p:ext uri="{BB962C8B-B14F-4D97-AF65-F5344CB8AC3E}">
        <p14:creationId xmlns:p14="http://schemas.microsoft.com/office/powerpoint/2010/main" val="145719554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5" name="Picture 1">
            <a:extLst>
              <a:ext uri="{FF2B5EF4-FFF2-40B4-BE49-F238E27FC236}">
                <a16:creationId xmlns:a16="http://schemas.microsoft.com/office/drawing/2014/main" id="{075EC141-94C7-E086-C5FF-BA5271CA8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69643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5986" name="Rectangle 2">
            <a:extLst>
              <a:ext uri="{FF2B5EF4-FFF2-40B4-BE49-F238E27FC236}">
                <a16:creationId xmlns:a16="http://schemas.microsoft.com/office/drawing/2014/main" id="{EAC9CE99-41DA-7084-8DC8-DC49161A408F}"/>
              </a:ext>
            </a:extLst>
          </p:cNvPr>
          <p:cNvSpPr>
            <a:spLocks/>
          </p:cNvSpPr>
          <p:nvPr/>
        </p:nvSpPr>
        <p:spPr bwMode="auto">
          <a:xfrm>
            <a:off x="4313238" y="3268663"/>
            <a:ext cx="441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Text</a:t>
            </a:r>
          </a:p>
        </p:txBody>
      </p:sp>
      <p:sp>
        <p:nvSpPr>
          <p:cNvPr id="425987" name="Rectangle 3">
            <a:extLst>
              <a:ext uri="{FF2B5EF4-FFF2-40B4-BE49-F238E27FC236}">
                <a16:creationId xmlns:a16="http://schemas.microsoft.com/office/drawing/2014/main" id="{C417AB92-32EA-B1C7-7DD8-08D38D8B6218}"/>
              </a:ext>
            </a:extLst>
          </p:cNvPr>
          <p:cNvSpPr>
            <a:spLocks/>
          </p:cNvSpPr>
          <p:nvPr/>
        </p:nvSpPr>
        <p:spPr bwMode="auto">
          <a:xfrm>
            <a:off x="7126288" y="6643688"/>
            <a:ext cx="19177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00" b="0" i="0" u="sng"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hlinkClick r:id="rId3"/>
              </a:rPr>
              <a:t>http://hubblesite.org/gallery/album/pr1995044a/</a:t>
            </a:r>
            <a:endParaRPr kumimoji="0" lang="en-US" altLang="en-US" sz="700" b="0" i="0" u="sng"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endParaRPr>
          </a:p>
        </p:txBody>
      </p:sp>
      <p:sp>
        <p:nvSpPr>
          <p:cNvPr id="425988" name="Rectangle 4">
            <a:extLst>
              <a:ext uri="{FF2B5EF4-FFF2-40B4-BE49-F238E27FC236}">
                <a16:creationId xmlns:a16="http://schemas.microsoft.com/office/drawing/2014/main" id="{85E3B222-221F-4D17-0E24-3964C393BBC3}"/>
              </a:ext>
            </a:extLst>
          </p:cNvPr>
          <p:cNvSpPr>
            <a:spLocks/>
          </p:cNvSpPr>
          <p:nvPr/>
        </p:nvSpPr>
        <p:spPr bwMode="auto">
          <a:xfrm>
            <a:off x="7027863" y="2000250"/>
            <a:ext cx="2079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The Eagle Nebula: </a:t>
            </a:r>
            <a:b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br>
            <a: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“Pillars of Creation”</a:t>
            </a:r>
          </a:p>
          <a:p>
            <a:pPr marL="396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ヒラギノ角ゴ ProN W3" charset="-128"/>
                <a:cs typeface="Arial" panose="020B0604020202020204" pitchFamily="34" charset="0"/>
                <a:sym typeface="Arial" panose="020B0604020202020204" pitchFamily="34" charset="0"/>
              </a:rPr>
              <a:t>gas pillars in a star-forming region.</a:t>
            </a:r>
          </a:p>
        </p:txBody>
      </p:sp>
    </p:spTree>
    <p:extLst>
      <p:ext uri="{BB962C8B-B14F-4D97-AF65-F5344CB8AC3E}">
        <p14:creationId xmlns:p14="http://schemas.microsoft.com/office/powerpoint/2010/main" val="3211789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Slide Number Placeholder 3">
            <a:extLst>
              <a:ext uri="{FF2B5EF4-FFF2-40B4-BE49-F238E27FC236}">
                <a16:creationId xmlns:a16="http://schemas.microsoft.com/office/drawing/2014/main" id="{95EC1063-D163-2CEC-2931-54974350C68E}"/>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3DBB2F8D-1462-3147-80FB-DF5C029DA52D}" type="slidenum">
              <a:rPr lang="en-US" altLang="en-US" sz="1300" smtClean="0"/>
              <a:pPr>
                <a:spcBef>
                  <a:spcPct val="0"/>
                </a:spcBef>
                <a:buSzTx/>
                <a:buFontTx/>
                <a:buNone/>
              </a:pPr>
              <a:t>43</a:t>
            </a:fld>
            <a:endParaRPr lang="en-US" altLang="en-US" sz="1300"/>
          </a:p>
        </p:txBody>
      </p:sp>
      <p:sp>
        <p:nvSpPr>
          <p:cNvPr id="441346" name="Rectangle 1">
            <a:extLst>
              <a:ext uri="{FF2B5EF4-FFF2-40B4-BE49-F238E27FC236}">
                <a16:creationId xmlns:a16="http://schemas.microsoft.com/office/drawing/2014/main" id="{641E197A-6FAC-CE2F-E624-346A2F82B4AE}"/>
              </a:ext>
            </a:extLst>
          </p:cNvPr>
          <p:cNvSpPr>
            <a:spLocks/>
          </p:cNvSpPr>
          <p:nvPr/>
        </p:nvSpPr>
        <p:spPr bwMode="auto">
          <a:xfrm>
            <a:off x="347663" y="9525"/>
            <a:ext cx="8234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nchor="ct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r>
              <a:rPr lang="en-US" altLang="en-US" sz="4500" b="1">
                <a:cs typeface="Arial" panose="020B0604020202020204" pitchFamily="34" charset="0"/>
              </a:rPr>
              <a:t>References </a:t>
            </a:r>
            <a:r>
              <a:rPr lang="en-US" altLang="en-US" sz="4500">
                <a:cs typeface="Arial" panose="020B0604020202020204" pitchFamily="34" charset="0"/>
              </a:rPr>
              <a:t>(1/2)</a:t>
            </a:r>
          </a:p>
        </p:txBody>
      </p:sp>
      <p:sp>
        <p:nvSpPr>
          <p:cNvPr id="73730" name="Line 2">
            <a:extLst>
              <a:ext uri="{FF2B5EF4-FFF2-40B4-BE49-F238E27FC236}">
                <a16:creationId xmlns:a16="http://schemas.microsoft.com/office/drawing/2014/main" id="{005CC70F-58E8-079C-BB47-3F9D3CC4ADCE}"/>
              </a:ext>
            </a:extLst>
          </p:cNvPr>
          <p:cNvSpPr>
            <a:spLocks noChangeShapeType="1"/>
          </p:cNvSpPr>
          <p:nvPr/>
        </p:nvSpPr>
        <p:spPr bwMode="auto">
          <a:xfrm>
            <a:off x="207963" y="638175"/>
            <a:ext cx="8520112" cy="1588"/>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
        <p:nvSpPr>
          <p:cNvPr id="441348" name="Rectangle 3">
            <a:extLst>
              <a:ext uri="{FF2B5EF4-FFF2-40B4-BE49-F238E27FC236}">
                <a16:creationId xmlns:a16="http://schemas.microsoft.com/office/drawing/2014/main" id="{CACE5029-F4E1-94D8-7488-B6829E75F1F5}"/>
              </a:ext>
            </a:extLst>
          </p:cNvPr>
          <p:cNvSpPr>
            <a:spLocks noGrp="1" noChangeArrowheads="1"/>
          </p:cNvSpPr>
          <p:nvPr>
            <p:ph type="body" idx="1"/>
          </p:nvPr>
        </p:nvSpPr>
        <p:spPr>
          <a:xfrm>
            <a:off x="103188" y="609600"/>
            <a:ext cx="8920162" cy="6238875"/>
          </a:xfrm>
        </p:spPr>
        <p:txBody>
          <a:bodyPr rIns="116994"/>
          <a:lstStyle/>
          <a:p>
            <a:pPr eaLnBrk="1" hangingPunct="1">
              <a:lnSpc>
                <a:spcPct val="110000"/>
              </a:lnSpc>
            </a:pPr>
            <a:r>
              <a:rPr lang="en-US" altLang="en-US" sz="1300" dirty="0"/>
              <a:t>Earl C. Tanner, </a:t>
            </a:r>
            <a:r>
              <a:rPr lang="en-US" altLang="en-US" sz="1300" i="1" dirty="0"/>
              <a:t>Project Matterhorn,</a:t>
            </a:r>
            <a:r>
              <a:rPr lang="en-US" altLang="en-US" sz="1300" dirty="0"/>
              <a:t> 1977 (revised 1982).</a:t>
            </a:r>
          </a:p>
          <a:p>
            <a:pPr eaLnBrk="1" hangingPunct="1">
              <a:lnSpc>
                <a:spcPct val="110000"/>
              </a:lnSpc>
            </a:pPr>
            <a:r>
              <a:rPr lang="en-US" altLang="en-US" sz="1300" dirty="0"/>
              <a:t>Earl C. Tanner, </a:t>
            </a:r>
            <a:r>
              <a:rPr lang="en-US" altLang="en-US" sz="1300" i="1" dirty="0"/>
              <a:t>The Model C Decade</a:t>
            </a:r>
            <a:r>
              <a:rPr lang="en-US" altLang="en-US" sz="1300" dirty="0"/>
              <a:t>, (revised 1982).</a:t>
            </a:r>
          </a:p>
          <a:p>
            <a:pPr eaLnBrk="1" hangingPunct="1">
              <a:lnSpc>
                <a:spcPct val="110000"/>
              </a:lnSpc>
            </a:pPr>
            <a:r>
              <a:rPr lang="en-US" altLang="en-US" sz="1300" dirty="0"/>
              <a:t>Earl C. Tanner, </a:t>
            </a:r>
            <a:r>
              <a:rPr lang="en-US" altLang="en-US" sz="1300" i="1" dirty="0"/>
              <a:t>The First Princeton Tokamak</a:t>
            </a:r>
            <a:r>
              <a:rPr lang="en-US" altLang="en-US" sz="1300" dirty="0"/>
              <a:t>s, 1982.</a:t>
            </a:r>
          </a:p>
          <a:p>
            <a:pPr eaLnBrk="1" hangingPunct="1">
              <a:lnSpc>
                <a:spcPct val="110000"/>
              </a:lnSpc>
            </a:pPr>
            <a:r>
              <a:rPr lang="en-US" altLang="en-US" sz="1300" dirty="0" err="1"/>
              <a:t>Amasa</a:t>
            </a:r>
            <a:r>
              <a:rPr lang="en-US" altLang="en-US" sz="1300" dirty="0"/>
              <a:t> S. Bishop, </a:t>
            </a:r>
            <a:r>
              <a:rPr lang="en-US" altLang="en-US" sz="1300" i="1" dirty="0"/>
              <a:t>Project Sherwood: The U.S. Program in Controlled Fusion</a:t>
            </a:r>
            <a:r>
              <a:rPr lang="en-US" altLang="en-US" sz="1300" dirty="0"/>
              <a:t>, 1958.</a:t>
            </a:r>
          </a:p>
          <a:p>
            <a:pPr eaLnBrk="1" hangingPunct="1">
              <a:lnSpc>
                <a:spcPct val="110000"/>
              </a:lnSpc>
            </a:pPr>
            <a:r>
              <a:rPr lang="ja-JP" altLang="en-US" sz="1300"/>
              <a:t>“</a:t>
            </a:r>
            <a:r>
              <a:rPr lang="en-US" altLang="ja-JP" sz="1300" dirty="0"/>
              <a:t>Lyman Spitzer Jr., 1914-1997</a:t>
            </a:r>
            <a:r>
              <a:rPr lang="ja-JP" altLang="en-US" sz="1300"/>
              <a:t>”</a:t>
            </a:r>
            <a:r>
              <a:rPr lang="en-US" altLang="ja-JP" sz="1300" dirty="0"/>
              <a:t>, A Biographical </a:t>
            </a:r>
            <a:r>
              <a:rPr lang="en-US" altLang="ja-JP" sz="1300" dirty="0" err="1"/>
              <a:t>memor</a:t>
            </a:r>
            <a:r>
              <a:rPr lang="en-US" altLang="ja-JP" sz="1300" dirty="0"/>
              <a:t> by J. P. </a:t>
            </a:r>
            <a:r>
              <a:rPr lang="en-US" altLang="ja-JP" sz="1300" dirty="0" err="1"/>
              <a:t>Ostriker</a:t>
            </a:r>
            <a:r>
              <a:rPr lang="en-US" altLang="ja-JP" sz="1300" dirty="0"/>
              <a:t>, Biographical Memoirs, V.90 (2009),  (biographies of members of the National Academy of Sciences) </a:t>
            </a:r>
            <a:r>
              <a:rPr lang="en-US" altLang="ja-JP" sz="1300" u="sng" dirty="0">
                <a:hlinkClick r:id="rId2"/>
              </a:rPr>
              <a:t>http://www.nap.edu/openbook.php?record_id=12562&amp;page=354</a:t>
            </a:r>
            <a:r>
              <a:rPr lang="en-US" altLang="ja-JP" sz="1300" dirty="0"/>
              <a:t>, National Academies Press.  </a:t>
            </a:r>
            <a:r>
              <a:rPr lang="en-US" altLang="ja-JP" sz="1300" u="sng" dirty="0">
                <a:hlinkClick r:id="rId3"/>
              </a:rPr>
              <a:t>http://www.nasonline.org/publications/biographical-memoirs/memoir-pdfs/spitzer-lyman.pdf</a:t>
            </a:r>
            <a:r>
              <a:rPr lang="en-US" altLang="ja-JP" sz="1300" dirty="0"/>
              <a:t>   </a:t>
            </a:r>
          </a:p>
          <a:p>
            <a:pPr eaLnBrk="1" hangingPunct="1">
              <a:lnSpc>
                <a:spcPct val="110000"/>
              </a:lnSpc>
            </a:pPr>
            <a:r>
              <a:rPr lang="en-US" altLang="en-US" sz="1300" dirty="0"/>
              <a:t>Thomas H. Stix, personal communications (c. 1980-1998), from stories Stix told in classes and elsewhere.</a:t>
            </a:r>
          </a:p>
          <a:p>
            <a:pPr eaLnBrk="1" hangingPunct="1">
              <a:lnSpc>
                <a:spcPct val="110000"/>
              </a:lnSpc>
            </a:pPr>
            <a:r>
              <a:rPr lang="en-US" altLang="en-US" sz="1300" dirty="0"/>
              <a:t>Thomas H. Stix, </a:t>
            </a:r>
            <a:r>
              <a:rPr lang="ja-JP" altLang="en-US" sz="1300"/>
              <a:t>“</a:t>
            </a:r>
            <a:r>
              <a:rPr lang="en-US" altLang="ja-JP" sz="1300" dirty="0"/>
              <a:t>Highlights in Early Stellarator Research at Princeton</a:t>
            </a:r>
            <a:r>
              <a:rPr lang="ja-JP" altLang="en-US" sz="1300"/>
              <a:t>”</a:t>
            </a:r>
            <a:r>
              <a:rPr lang="en-US" altLang="ja-JP" sz="1300" dirty="0"/>
              <a:t>, J. Plasma Fusion Res. Series, V. 1, 3 (1998).</a:t>
            </a:r>
          </a:p>
          <a:p>
            <a:pPr eaLnBrk="1" hangingPunct="1">
              <a:lnSpc>
                <a:spcPct val="110000"/>
              </a:lnSpc>
            </a:pPr>
            <a:r>
              <a:rPr lang="en-US" altLang="en-US" sz="1300" u="sng" dirty="0">
                <a:hlinkClick r:id="rId4"/>
              </a:rPr>
              <a:t>http://fire.pppl.gov</a:t>
            </a:r>
            <a:r>
              <a:rPr lang="en-US" altLang="en-US" sz="1300" dirty="0"/>
              <a:t> , </a:t>
            </a:r>
            <a:r>
              <a:rPr lang="en-US" altLang="en-US" sz="1300" u="sng" dirty="0">
                <a:hlinkClick r:id="rId5"/>
              </a:rPr>
              <a:t>http://fire.pppl.gov/fusion_library.htm</a:t>
            </a:r>
            <a:endParaRPr lang="en-US" altLang="en-US" sz="1300" dirty="0"/>
          </a:p>
          <a:p>
            <a:pPr eaLnBrk="1" hangingPunct="1">
              <a:lnSpc>
                <a:spcPct val="110000"/>
              </a:lnSpc>
            </a:pPr>
            <a:r>
              <a:rPr lang="en-US" altLang="en-US" sz="1300" dirty="0"/>
              <a:t>Dale Meade, 50 years of fusion research, Nuclear Fusion and IAEA meetings, </a:t>
            </a:r>
            <a:r>
              <a:rPr lang="en-US" altLang="en-US" sz="1300" u="sng" dirty="0">
                <a:hlinkClick r:id="rId6"/>
              </a:rPr>
              <a:t>http://fire.pppl.gov/IAEA08_Geneva_Meade.ppt</a:t>
            </a:r>
            <a:r>
              <a:rPr lang="en-US" altLang="en-US" sz="1300" dirty="0"/>
              <a:t>, </a:t>
            </a:r>
            <a:r>
              <a:rPr lang="en-US" altLang="en-US" sz="1300" u="sng" dirty="0">
                <a:hlinkClick r:id="rId7"/>
              </a:rPr>
              <a:t>http://fire.pppl.gov/nf_50th_6_Meade.pdf</a:t>
            </a:r>
            <a:endParaRPr lang="en-US" altLang="en-US" sz="1300" dirty="0"/>
          </a:p>
          <a:p>
            <a:pPr eaLnBrk="1" hangingPunct="1">
              <a:lnSpc>
                <a:spcPct val="110000"/>
              </a:lnSpc>
            </a:pPr>
            <a:r>
              <a:rPr lang="en-US" altLang="en-US" sz="1300" dirty="0"/>
              <a:t>Dale Meade, </a:t>
            </a:r>
            <a:r>
              <a:rPr lang="ja-JP" altLang="en-US" sz="1300"/>
              <a:t>“</a:t>
            </a:r>
            <a:r>
              <a:rPr lang="en-US" altLang="ja-JP" sz="1300" dirty="0"/>
              <a:t>A Brief History of Fusion and Fusion Basics</a:t>
            </a:r>
            <a:r>
              <a:rPr lang="ja-JP" altLang="en-US" sz="1300"/>
              <a:t>”</a:t>
            </a:r>
            <a:r>
              <a:rPr lang="en-US" altLang="ja-JP" sz="1300" dirty="0"/>
              <a:t> and other talks at the 2005 Spring Princeton Graduate Seminars,  </a:t>
            </a:r>
            <a:r>
              <a:rPr lang="en-US" altLang="ja-JP" sz="1300" u="sng" dirty="0">
                <a:hlinkClick r:id="rId8"/>
              </a:rPr>
              <a:t>http://fire.pppl.gov/ast558_2005.html</a:t>
            </a:r>
            <a:endParaRPr lang="en-US" altLang="ja-JP" sz="1300" dirty="0"/>
          </a:p>
          <a:p>
            <a:pPr eaLnBrk="1" hangingPunct="1">
              <a:lnSpc>
                <a:spcPct val="110000"/>
              </a:lnSpc>
            </a:pPr>
            <a:r>
              <a:rPr lang="en-US" altLang="en-US" sz="1300" dirty="0">
                <a:latin typeface="Helvetica" pitchFamily="2" charset="0"/>
                <a:sym typeface="Helvetica" pitchFamily="2" charset="0"/>
              </a:rPr>
              <a:t>Bromberg, Joan Lisa (1982) </a:t>
            </a:r>
            <a:r>
              <a:rPr lang="en-US" altLang="en-US" sz="1300" i="1" dirty="0">
                <a:latin typeface="Helvetica" pitchFamily="2" charset="0"/>
                <a:sym typeface="Helvetica" pitchFamily="2" charset="0"/>
              </a:rPr>
              <a:t>Fusion: Science, Politics, and the Invention of a New Energy Source</a:t>
            </a:r>
            <a:r>
              <a:rPr lang="en-US" altLang="en-US" sz="1300" dirty="0">
                <a:latin typeface="Helvetica" pitchFamily="2" charset="0"/>
                <a:sym typeface="Helvetica" pitchFamily="2" charset="0"/>
              </a:rPr>
              <a:t> MIT Press, Cambridge, Massachusetts, </a:t>
            </a:r>
            <a:r>
              <a:rPr lang="en-US" altLang="en-US" sz="1300" u="sng" dirty="0">
                <a:solidFill>
                  <a:srgbClr val="502255"/>
                </a:solidFill>
                <a:latin typeface="Helvetica" pitchFamily="2" charset="0"/>
                <a:sym typeface="Helvetica" pitchFamily="2" charset="0"/>
                <a:hlinkClick r:id="rId9"/>
              </a:rPr>
              <a:t>p. 44</a:t>
            </a:r>
            <a:r>
              <a:rPr lang="en-US" altLang="en-US" sz="1300" dirty="0">
                <a:latin typeface="Helvetica" pitchFamily="2" charset="0"/>
                <a:sym typeface="Helvetica" pitchFamily="2" charset="0"/>
              </a:rPr>
              <a:t>, </a:t>
            </a:r>
            <a:r>
              <a:rPr lang="en-US" altLang="en-US" sz="1300" u="sng" dirty="0">
                <a:solidFill>
                  <a:srgbClr val="000071"/>
                </a:solidFill>
                <a:latin typeface="Helvetica" pitchFamily="2" charset="0"/>
                <a:sym typeface="Helvetica" pitchFamily="2" charset="0"/>
                <a:hlinkClick r:id="rId10"/>
              </a:rPr>
              <a:t>ISBN 0-262-02180-3</a:t>
            </a:r>
            <a:endParaRPr lang="en-US" altLang="en-US" sz="1300" dirty="0"/>
          </a:p>
          <a:p>
            <a:pPr eaLnBrk="1" hangingPunct="1">
              <a:lnSpc>
                <a:spcPct val="110000"/>
              </a:lnSpc>
            </a:pPr>
            <a:r>
              <a:rPr lang="en-US" altLang="en-US" sz="1300" u="sng" dirty="0">
                <a:hlinkClick r:id="rId11"/>
              </a:rPr>
              <a:t>http://en.wikipedia.org/wiki/Project_Sherwood</a:t>
            </a:r>
            <a:endParaRPr lang="en-US" altLang="en-US" sz="1300" dirty="0"/>
          </a:p>
          <a:p>
            <a:pPr eaLnBrk="1" hangingPunct="1"/>
            <a:r>
              <a:rPr lang="en-US" altLang="en-US" sz="1300" dirty="0"/>
              <a:t>Robin Herman, </a:t>
            </a:r>
            <a:r>
              <a:rPr lang="en-US" altLang="en-US" sz="1300" u="sng" dirty="0">
                <a:hlinkClick r:id="rId12"/>
              </a:rPr>
              <a:t>"Fusion: the search for endless energy"</a:t>
            </a:r>
            <a:r>
              <a:rPr lang="en-US" altLang="en-US" sz="1300" dirty="0"/>
              <a:t>, Cambridge University Press, 1990</a:t>
            </a:r>
          </a:p>
          <a:p>
            <a:pPr eaLnBrk="1" hangingPunct="1"/>
            <a:r>
              <a:rPr lang="en-US" altLang="en-US" sz="1300" dirty="0"/>
              <a:t>James Phillips, </a:t>
            </a:r>
            <a:r>
              <a:rPr lang="en-US" altLang="en-US" sz="1300" u="sng" dirty="0">
                <a:hlinkClick r:id="rId13"/>
              </a:rPr>
              <a:t>"Magnetic Fusion"</a:t>
            </a:r>
            <a:r>
              <a:rPr lang="en-US" altLang="en-US" sz="1300" dirty="0"/>
              <a:t>, Los Alamos Science, Winter/Spring 1983</a:t>
            </a:r>
          </a:p>
          <a:p>
            <a:pPr eaLnBrk="1" hangingPunct="1"/>
            <a:r>
              <a:rPr lang="en-US" altLang="en-US" sz="1300" u="sng" dirty="0">
                <a:hlinkClick r:id="rId14"/>
              </a:rPr>
              <a:t>http://en.wikipedia.org/wiki/Perhapsatron</a:t>
            </a:r>
            <a:r>
              <a:rPr lang="en-US" altLang="en-US" sz="1300" dirty="0"/>
              <a:t>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Slide Number Placeholder 3">
            <a:extLst>
              <a:ext uri="{FF2B5EF4-FFF2-40B4-BE49-F238E27FC236}">
                <a16:creationId xmlns:a16="http://schemas.microsoft.com/office/drawing/2014/main" id="{30147F56-D2A8-C448-AF37-7C7E2DB1E1F0}"/>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826AFF29-FE7D-1B48-95AE-EA0964C11616}" type="slidenum">
              <a:rPr lang="en-US" altLang="en-US" sz="1300" smtClean="0"/>
              <a:pPr>
                <a:spcBef>
                  <a:spcPct val="0"/>
                </a:spcBef>
                <a:buSzTx/>
                <a:buFontTx/>
                <a:buNone/>
              </a:pPr>
              <a:t>44</a:t>
            </a:fld>
            <a:endParaRPr lang="en-US" altLang="en-US" sz="1300"/>
          </a:p>
        </p:txBody>
      </p:sp>
      <p:sp>
        <p:nvSpPr>
          <p:cNvPr id="442370" name="Rectangle 1">
            <a:extLst>
              <a:ext uri="{FF2B5EF4-FFF2-40B4-BE49-F238E27FC236}">
                <a16:creationId xmlns:a16="http://schemas.microsoft.com/office/drawing/2014/main" id="{4AC9A762-6316-8D7A-1021-32B34FEE3EAB}"/>
              </a:ext>
            </a:extLst>
          </p:cNvPr>
          <p:cNvSpPr>
            <a:spLocks/>
          </p:cNvSpPr>
          <p:nvPr/>
        </p:nvSpPr>
        <p:spPr bwMode="auto">
          <a:xfrm>
            <a:off x="347663" y="9525"/>
            <a:ext cx="8234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nchor="ct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r>
              <a:rPr lang="en-US" altLang="en-US" sz="4500" b="1">
                <a:cs typeface="Arial" panose="020B0604020202020204" pitchFamily="34" charset="0"/>
              </a:rPr>
              <a:t>References </a:t>
            </a:r>
            <a:r>
              <a:rPr lang="en-US" altLang="en-US" sz="4500">
                <a:cs typeface="Arial" panose="020B0604020202020204" pitchFamily="34" charset="0"/>
              </a:rPr>
              <a:t>(2/2)</a:t>
            </a:r>
          </a:p>
        </p:txBody>
      </p:sp>
      <p:sp>
        <p:nvSpPr>
          <p:cNvPr id="74754" name="Line 2">
            <a:extLst>
              <a:ext uri="{FF2B5EF4-FFF2-40B4-BE49-F238E27FC236}">
                <a16:creationId xmlns:a16="http://schemas.microsoft.com/office/drawing/2014/main" id="{8E58926B-095C-39C2-9B4F-11A64A4B6FCF}"/>
              </a:ext>
            </a:extLst>
          </p:cNvPr>
          <p:cNvSpPr>
            <a:spLocks noChangeShapeType="1"/>
          </p:cNvSpPr>
          <p:nvPr/>
        </p:nvSpPr>
        <p:spPr bwMode="auto">
          <a:xfrm>
            <a:off x="207963" y="638175"/>
            <a:ext cx="8520112" cy="1588"/>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
        <p:nvSpPr>
          <p:cNvPr id="442372" name="Rectangle 3">
            <a:extLst>
              <a:ext uri="{FF2B5EF4-FFF2-40B4-BE49-F238E27FC236}">
                <a16:creationId xmlns:a16="http://schemas.microsoft.com/office/drawing/2014/main" id="{C98DB69C-0C2A-3A8D-E0B5-FCF3B6FC9BF8}"/>
              </a:ext>
            </a:extLst>
          </p:cNvPr>
          <p:cNvSpPr>
            <a:spLocks noGrp="1" noChangeArrowheads="1"/>
          </p:cNvSpPr>
          <p:nvPr>
            <p:ph type="body" idx="1"/>
          </p:nvPr>
        </p:nvSpPr>
        <p:spPr>
          <a:xfrm>
            <a:off x="103188" y="735013"/>
            <a:ext cx="8920162" cy="5983287"/>
          </a:xfrm>
        </p:spPr>
        <p:txBody>
          <a:bodyPr rIns="116994"/>
          <a:lstStyle/>
          <a:p>
            <a:pPr eaLnBrk="1" hangingPunct="1"/>
            <a:r>
              <a:rPr lang="en-US" altLang="en-US" sz="1300"/>
              <a:t>A. Bhattacharjee, G.M. Schreiber, &amp; J. B. Taylor, </a:t>
            </a:r>
            <a:r>
              <a:rPr lang="ja-JP" altLang="en-US" sz="1300"/>
              <a:t>“</a:t>
            </a:r>
            <a:r>
              <a:rPr lang="en-US" altLang="ja-JP" sz="1300"/>
              <a:t>Geometric phase, rotational transforms, and adiabatic invariants in toroidal magnetic fields</a:t>
            </a:r>
            <a:r>
              <a:rPr lang="ja-JP" altLang="en-US" sz="1300"/>
              <a:t>”</a:t>
            </a:r>
            <a:r>
              <a:rPr lang="en-US" altLang="ja-JP" sz="1300"/>
              <a:t>, Phys. Fluids B 4, 2737 (1992).  (Points out that the magnetic twist in Spitzer</a:t>
            </a:r>
            <a:r>
              <a:rPr lang="ja-JP" altLang="en-US" sz="1300"/>
              <a:t>’</a:t>
            </a:r>
            <a:r>
              <a:rPr lang="en-US" altLang="ja-JP" sz="1300"/>
              <a:t>s stellarator concept is the first realization of the geometrical Berry phase of quantum &amp; classical dynamics.</a:t>
            </a:r>
          </a:p>
          <a:p>
            <a:pPr eaLnBrk="1" hangingPunct="1"/>
            <a:r>
              <a:rPr lang="en-US" altLang="en-US" sz="1300" u="sng">
                <a:hlinkClick r:id="rId2"/>
              </a:rPr>
              <a:t>http://www.amnh.org/education/resources/rfl/web/essaybooks/cosmic/p_spitzer.html</a:t>
            </a:r>
            <a:endParaRPr lang="en-US" altLang="en-US" sz="1300"/>
          </a:p>
          <a:p>
            <a:pPr eaLnBrk="1" hangingPunct="1"/>
            <a:r>
              <a:rPr lang="en-US" altLang="en-US" sz="1300"/>
              <a:t>AIP oral history interviews: </a:t>
            </a:r>
          </a:p>
          <a:p>
            <a:pPr marL="549275" lvl="1" eaLnBrk="1" hangingPunct="1"/>
            <a:r>
              <a:rPr lang="en-US" altLang="en-US" sz="1300"/>
              <a:t>Lyman Spitzer (1978) </a:t>
            </a:r>
            <a:r>
              <a:rPr lang="en-US" altLang="en-US" sz="1300" u="sng">
                <a:hlinkClick r:id="rId3"/>
              </a:rPr>
              <a:t>http://www.aip.org/history/ohilist/4900.html</a:t>
            </a:r>
            <a:r>
              <a:rPr lang="en-US" altLang="en-US" sz="1300"/>
              <a:t>, </a:t>
            </a:r>
          </a:p>
          <a:p>
            <a:pPr marL="549275" lvl="1" eaLnBrk="1" hangingPunct="1"/>
            <a:r>
              <a:rPr lang="en-US" altLang="en-US" sz="1300"/>
              <a:t>Marshall Rosenbluth (2003) </a:t>
            </a:r>
            <a:r>
              <a:rPr lang="en-US" altLang="en-US" sz="1300" u="sng">
                <a:hlinkClick r:id="rId4"/>
              </a:rPr>
              <a:t>http://www.aip.org/history/ohilist/28636_1.html</a:t>
            </a:r>
            <a:endParaRPr lang="en-US" altLang="en-US" sz="1300"/>
          </a:p>
          <a:p>
            <a:pPr eaLnBrk="1" hangingPunct="1"/>
            <a:r>
              <a:rPr lang="en-US" altLang="en-US" sz="1300"/>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Number Placeholder 3">
            <a:extLst>
              <a:ext uri="{FF2B5EF4-FFF2-40B4-BE49-F238E27FC236}">
                <a16:creationId xmlns:a16="http://schemas.microsoft.com/office/drawing/2014/main" id="{4DAB52A9-4D1F-D372-D66F-765950EE12CA}"/>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spcBef>
                <a:spcPct val="0"/>
              </a:spcBef>
              <a:buSzTx/>
              <a:buFontTx/>
              <a:buNone/>
            </a:pPr>
            <a:fld id="{A8F2D762-19A7-1244-B694-7A19ACDB421A}" type="slidenum">
              <a:rPr lang="en-US" altLang="en-US" sz="1300" smtClean="0"/>
              <a:pPr>
                <a:spcBef>
                  <a:spcPct val="0"/>
                </a:spcBef>
                <a:buSzTx/>
                <a:buFontTx/>
                <a:buNone/>
              </a:pPr>
              <a:t>5</a:t>
            </a:fld>
            <a:endParaRPr lang="en-US" altLang="en-US" sz="1300"/>
          </a:p>
        </p:txBody>
      </p:sp>
      <p:pic>
        <p:nvPicPr>
          <p:cNvPr id="390146" name="Picture 1">
            <a:extLst>
              <a:ext uri="{FF2B5EF4-FFF2-40B4-BE49-F238E27FC236}">
                <a16:creationId xmlns:a16="http://schemas.microsoft.com/office/drawing/2014/main" id="{48C857C7-0CF0-4B2A-B413-2946CBB22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3"/>
            <a:ext cx="9056688"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0147" name="Rectangle 2">
            <a:extLst>
              <a:ext uri="{FF2B5EF4-FFF2-40B4-BE49-F238E27FC236}">
                <a16:creationId xmlns:a16="http://schemas.microsoft.com/office/drawing/2014/main" id="{F8B61F5D-FAE5-02E4-14AA-3C7D42173676}"/>
              </a:ext>
            </a:extLst>
          </p:cNvPr>
          <p:cNvSpPr>
            <a:spLocks noGrp="1" noChangeArrowheads="1"/>
          </p:cNvSpPr>
          <p:nvPr>
            <p:ph type="body" idx="1"/>
          </p:nvPr>
        </p:nvSpPr>
        <p:spPr>
          <a:xfrm>
            <a:off x="482600" y="6562725"/>
            <a:ext cx="7804150" cy="188913"/>
          </a:xfrm>
        </p:spPr>
        <p:txBody>
          <a:bodyPr rIns="116994"/>
          <a:lstStyle/>
          <a:p>
            <a:pPr eaLnBrk="1" hangingPunct="1"/>
            <a:r>
              <a:rPr lang="en-US" altLang="en-US" sz="800"/>
              <a:t>1960, director of PPPL (1951-1961, and simultaneously, chair of Dept. of Astrophysical Sciences, 1947-1979.)</a:t>
            </a:r>
          </a:p>
        </p:txBody>
      </p:sp>
      <p:sp>
        <p:nvSpPr>
          <p:cNvPr id="390148" name="Text Box 3">
            <a:extLst>
              <a:ext uri="{FF2B5EF4-FFF2-40B4-BE49-F238E27FC236}">
                <a16:creationId xmlns:a16="http://schemas.microsoft.com/office/drawing/2014/main" id="{F1E236EA-015B-57BD-C439-8A2B34DF063F}"/>
              </a:ext>
            </a:extLst>
          </p:cNvPr>
          <p:cNvSpPr txBox="1">
            <a:spLocks noChangeArrowheads="1"/>
          </p:cNvSpPr>
          <p:nvPr/>
        </p:nvSpPr>
        <p:spPr bwMode="auto">
          <a:xfrm>
            <a:off x="8891588" y="6584950"/>
            <a:ext cx="1698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291" tIns="32146" rIns="64291" bIns="32146"/>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algn="ctr" eaLnBrk="1" hangingPunct="1">
              <a:spcBef>
                <a:spcPct val="0"/>
              </a:spcBef>
              <a:buSzTx/>
              <a:buFontTx/>
              <a:buNone/>
            </a:pPr>
            <a:fld id="{39AFEBDD-7D38-2A4F-9D43-C43AE9A5B715}" type="slidenum">
              <a:rPr lang="en-US" altLang="en-US" sz="1300">
                <a:cs typeface="Arial" panose="020B0604020202020204" pitchFamily="34" charset="0"/>
              </a:rPr>
              <a:pPr algn="ctr" eaLnBrk="1" hangingPunct="1">
                <a:spcBef>
                  <a:spcPct val="0"/>
                </a:spcBef>
                <a:buSzTx/>
                <a:buFontTx/>
                <a:buNone/>
              </a:pPr>
              <a:t>5</a:t>
            </a:fld>
            <a:endParaRPr lang="en-US" altLang="en-US" sz="130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1">
            <a:extLst>
              <a:ext uri="{FF2B5EF4-FFF2-40B4-BE49-F238E27FC236}">
                <a16:creationId xmlns:a16="http://schemas.microsoft.com/office/drawing/2014/main" id="{E8951D7F-2AF4-1D29-5143-E4494F1EB3E9}"/>
              </a:ext>
            </a:extLst>
          </p:cNvPr>
          <p:cNvSpPr>
            <a:spLocks noGrp="1" noChangeArrowheads="1"/>
          </p:cNvSpPr>
          <p:nvPr>
            <p:ph type="title"/>
          </p:nvPr>
        </p:nvSpPr>
        <p:spPr>
          <a:xfrm>
            <a:off x="98425" y="28575"/>
            <a:ext cx="8877300" cy="723900"/>
          </a:xfrm>
        </p:spPr>
        <p:txBody>
          <a:bodyPr rIns="116994"/>
          <a:lstStyle/>
          <a:p>
            <a:pPr marL="39688" indent="0" eaLnBrk="1" hangingPunct="1"/>
            <a:r>
              <a:rPr lang="en-US" altLang="en-US" sz="3400"/>
              <a:t>1946: Spitzer Proposes Telescopes in Space</a:t>
            </a:r>
          </a:p>
        </p:txBody>
      </p:sp>
      <p:sp>
        <p:nvSpPr>
          <p:cNvPr id="391170" name="Rectangle 2">
            <a:extLst>
              <a:ext uri="{FF2B5EF4-FFF2-40B4-BE49-F238E27FC236}">
                <a16:creationId xmlns:a16="http://schemas.microsoft.com/office/drawing/2014/main" id="{12D6C9D3-16B3-5FBF-FBDB-0AC19D2172C5}"/>
              </a:ext>
            </a:extLst>
          </p:cNvPr>
          <p:cNvSpPr>
            <a:spLocks noGrp="1" noChangeArrowheads="1"/>
          </p:cNvSpPr>
          <p:nvPr>
            <p:ph type="body" idx="1"/>
          </p:nvPr>
        </p:nvSpPr>
        <p:spPr>
          <a:xfrm>
            <a:off x="223838" y="973138"/>
            <a:ext cx="8688387" cy="5732462"/>
          </a:xfrm>
        </p:spPr>
        <p:txBody>
          <a:bodyPr rIns="116994"/>
          <a:lstStyle/>
          <a:p>
            <a:pPr eaLnBrk="1" hangingPunct="1"/>
            <a:r>
              <a:rPr lang="en-US" altLang="en-US" sz="2000" dirty="0">
                <a:latin typeface="Helvetica" pitchFamily="2" charset="0"/>
                <a:sym typeface="Helvetica" pitchFamily="2" charset="0"/>
              </a:rPr>
              <a:t>In 1946, Spitzer wrote a report for the RAND Corporation on “Astronomical Advantages of an Extra-Terrestrial Observatory”</a:t>
            </a:r>
          </a:p>
          <a:p>
            <a:pPr eaLnBrk="1" hangingPunct="1"/>
            <a:r>
              <a:rPr lang="en-US" altLang="en-US" sz="2000" dirty="0">
                <a:latin typeface="Helvetica" pitchFamily="2" charset="0"/>
                <a:sym typeface="Helvetica" pitchFamily="2" charset="0"/>
              </a:rPr>
              <a:t>Spitzer credited with being “a visionary behind the Hubble Space Telescope” [1], documenting the advantages it would have, and seeing that it would be feasible. “While the fundamental concept of sending a large telescope into space wasn’t new, the reality of doing so was.” [1]</a:t>
            </a:r>
          </a:p>
          <a:p>
            <a:pPr eaLnBrk="1" hangingPunct="1"/>
            <a:r>
              <a:rPr lang="en-US" altLang="en-US" sz="2000" dirty="0">
                <a:latin typeface="Helvetica" pitchFamily="2" charset="0"/>
                <a:sym typeface="Helvetica" pitchFamily="2" charset="0"/>
              </a:rPr>
              <a:t>“The most important champion of the project was Lyman Spitzer” [2].</a:t>
            </a:r>
          </a:p>
          <a:p>
            <a:pPr eaLnBrk="1" hangingPunct="1"/>
            <a:r>
              <a:rPr lang="en-US" altLang="en-US" sz="2000" dirty="0">
                <a:latin typeface="Helvetica" pitchFamily="2" charset="0"/>
                <a:sym typeface="Helvetica" pitchFamily="2" charset="0"/>
              </a:rPr>
              <a:t>Hubble Space Telescope launched 1990 (optics fixed in 1993)</a:t>
            </a:r>
            <a:br>
              <a:rPr lang="en-US" altLang="en-US" sz="2000" dirty="0">
                <a:latin typeface="Helvetica" pitchFamily="2" charset="0"/>
                <a:sym typeface="Helvetica" pitchFamily="2" charset="0"/>
              </a:rPr>
            </a:br>
            <a:r>
              <a:rPr lang="en-US" altLang="en-US" sz="2000" dirty="0">
                <a:latin typeface="Helvetica" pitchFamily="2" charset="0"/>
                <a:sym typeface="Helvetica" pitchFamily="2" charset="0"/>
              </a:rPr>
              <a:t>	(predecessor to the James Webb Telescope)</a:t>
            </a:r>
          </a:p>
          <a:p>
            <a:pPr eaLnBrk="1" hangingPunct="1"/>
            <a:r>
              <a:rPr lang="en-US" altLang="en-US" sz="2000" dirty="0">
                <a:latin typeface="Helvetica" pitchFamily="2" charset="0"/>
                <a:sym typeface="Helvetica" pitchFamily="2" charset="0"/>
              </a:rPr>
              <a:t>NASA infrared space observatory: the Spitzer Space Telescope (2003-2020)</a:t>
            </a:r>
          </a:p>
          <a:p>
            <a:pPr marL="28575" indent="0" eaLnBrk="1" hangingPunct="1">
              <a:buNone/>
            </a:pPr>
            <a:br>
              <a:rPr lang="en-US" altLang="en-US" sz="1700" dirty="0">
                <a:latin typeface="Helvetica" pitchFamily="2" charset="0"/>
                <a:sym typeface="Helvetica" pitchFamily="2" charset="0"/>
              </a:rPr>
            </a:br>
            <a:r>
              <a:rPr lang="en-US" altLang="en-US" sz="1400" dirty="0">
                <a:latin typeface="Helvetica" pitchFamily="2" charset="0"/>
                <a:sym typeface="Helvetica" pitchFamily="2" charset="0"/>
              </a:rPr>
              <a:t>Others had independently proposed a telescope in space, such “as 1923 by the German rocket pioneer Hermann </a:t>
            </a:r>
            <a:r>
              <a:rPr lang="en-US" altLang="en-US" sz="1400" dirty="0" err="1">
                <a:latin typeface="Helvetica" pitchFamily="2" charset="0"/>
                <a:sym typeface="Helvetica" pitchFamily="2" charset="0"/>
              </a:rPr>
              <a:t>Oberth</a:t>
            </a:r>
            <a:r>
              <a:rPr lang="en-US" altLang="en-US" sz="1400" dirty="0">
                <a:latin typeface="Helvetica" pitchFamily="2" charset="0"/>
                <a:sym typeface="Helvetica" pitchFamily="2" charset="0"/>
              </a:rPr>
              <a:t>” [2]</a:t>
            </a:r>
            <a:br>
              <a:rPr lang="en-US" altLang="en-US" sz="1700" dirty="0">
                <a:latin typeface="Helvetica" pitchFamily="2" charset="0"/>
                <a:sym typeface="Helvetica" pitchFamily="2" charset="0"/>
              </a:rPr>
            </a:br>
            <a:r>
              <a:rPr lang="en-US" altLang="en-US" sz="1700" dirty="0">
                <a:latin typeface="Helvetica" pitchFamily="2" charset="0"/>
                <a:sym typeface="Helvetica" pitchFamily="2" charset="0"/>
              </a:rPr>
              <a:t>     </a:t>
            </a:r>
            <a:r>
              <a:rPr lang="en-US" altLang="en-US" sz="1400" dirty="0">
                <a:latin typeface="Helvetica" pitchFamily="2" charset="0"/>
                <a:sym typeface="Helvetica" pitchFamily="2" charset="0"/>
              </a:rPr>
              <a:t>[1] </a:t>
            </a:r>
            <a:r>
              <a:rPr lang="en-US" altLang="en-US" sz="1400" dirty="0">
                <a:latin typeface="Helvetica" pitchFamily="2" charset="0"/>
                <a:sym typeface="Helvetica" pitchFamily="2" charset="0"/>
                <a:hlinkClick r:id="rId3"/>
              </a:rPr>
              <a:t>https://science.nasa.gov/people/lyman-spitzer-making-space-for-hubble</a:t>
            </a:r>
            <a:r>
              <a:rPr lang="en-US" altLang="en-US" sz="1400" dirty="0">
                <a:latin typeface="Helvetica" pitchFamily="2" charset="0"/>
                <a:sym typeface="Helvetica" pitchFamily="2" charset="0"/>
              </a:rPr>
              <a:t> </a:t>
            </a:r>
            <a:br>
              <a:rPr lang="en-US" altLang="en-US" sz="1400" dirty="0">
                <a:latin typeface="Helvetica" pitchFamily="2" charset="0"/>
                <a:sym typeface="Helvetica" pitchFamily="2" charset="0"/>
              </a:rPr>
            </a:br>
            <a:r>
              <a:rPr lang="en-US" altLang="en-US" sz="1400" dirty="0">
                <a:latin typeface="Helvetica" pitchFamily="2" charset="0"/>
                <a:sym typeface="Helvetica" pitchFamily="2" charset="0"/>
              </a:rPr>
              <a:t>      [2] </a:t>
            </a:r>
            <a:r>
              <a:rPr lang="en-US" altLang="en-US" sz="1400" dirty="0">
                <a:latin typeface="Helvetica" pitchFamily="2" charset="0"/>
                <a:sym typeface="Helvetica" pitchFamily="2" charset="0"/>
                <a:hlinkClick r:id="rId4"/>
              </a:rPr>
              <a:t>https://www.amnh.org/learn-teach/curriculum-collections/cosmic-horizons-book/lyman-spitzer-hubble-telescope</a:t>
            </a:r>
            <a:endParaRPr lang="en-US" altLang="en-US" sz="1400" dirty="0">
              <a:latin typeface="Helvetica" pitchFamily="2" charset="0"/>
              <a:sym typeface="Helvetica" pitchFamily="2" charset="0"/>
            </a:endParaRPr>
          </a:p>
          <a:p>
            <a:pPr marL="28575" indent="0" eaLnBrk="1" hangingPunct="1">
              <a:buNone/>
            </a:pPr>
            <a:endParaRPr lang="en-US" altLang="en-US" sz="1700" dirty="0">
              <a:latin typeface="Helvetica" pitchFamily="2" charset="0"/>
              <a:sym typeface="Helvetica" pitchFamily="2" charset="0"/>
            </a:endParaRPr>
          </a:p>
        </p:txBody>
      </p:sp>
      <p:sp>
        <p:nvSpPr>
          <p:cNvPr id="39940" name="Line 4">
            <a:extLst>
              <a:ext uri="{FF2B5EF4-FFF2-40B4-BE49-F238E27FC236}">
                <a16:creationId xmlns:a16="http://schemas.microsoft.com/office/drawing/2014/main" id="{A51D66E5-FB4C-55FA-0502-6BE86578D099}"/>
              </a:ext>
            </a:extLst>
          </p:cNvPr>
          <p:cNvSpPr>
            <a:spLocks noChangeShapeType="1"/>
          </p:cNvSpPr>
          <p:nvPr/>
        </p:nvSpPr>
        <p:spPr bwMode="auto">
          <a:xfrm>
            <a:off x="314325" y="738188"/>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5" name="Picture 1">
            <a:extLst>
              <a:ext uri="{FF2B5EF4-FFF2-40B4-BE49-F238E27FC236}">
                <a16:creationId xmlns:a16="http://schemas.microsoft.com/office/drawing/2014/main" id="{075EC141-94C7-E086-C5FF-BA5271CA8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69643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25986" name="Rectangle 2">
            <a:extLst>
              <a:ext uri="{FF2B5EF4-FFF2-40B4-BE49-F238E27FC236}">
                <a16:creationId xmlns:a16="http://schemas.microsoft.com/office/drawing/2014/main" id="{EAC9CE99-41DA-7084-8DC8-DC49161A408F}"/>
              </a:ext>
            </a:extLst>
          </p:cNvPr>
          <p:cNvSpPr>
            <a:spLocks/>
          </p:cNvSpPr>
          <p:nvPr/>
        </p:nvSpPr>
        <p:spPr bwMode="auto">
          <a:xfrm>
            <a:off x="4313238" y="3268663"/>
            <a:ext cx="441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1700">
                <a:cs typeface="Arial" panose="020B0604020202020204" pitchFamily="34" charset="0"/>
              </a:rPr>
              <a:t>Text</a:t>
            </a:r>
          </a:p>
        </p:txBody>
      </p:sp>
      <p:sp>
        <p:nvSpPr>
          <p:cNvPr id="425987" name="Rectangle 3">
            <a:extLst>
              <a:ext uri="{FF2B5EF4-FFF2-40B4-BE49-F238E27FC236}">
                <a16:creationId xmlns:a16="http://schemas.microsoft.com/office/drawing/2014/main" id="{C417AB92-32EA-B1C7-7DD8-08D38D8B6218}"/>
              </a:ext>
            </a:extLst>
          </p:cNvPr>
          <p:cNvSpPr>
            <a:spLocks/>
          </p:cNvSpPr>
          <p:nvPr/>
        </p:nvSpPr>
        <p:spPr bwMode="auto">
          <a:xfrm>
            <a:off x="7126288" y="6643688"/>
            <a:ext cx="19177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700" u="sng" dirty="0">
                <a:cs typeface="Arial" panose="020B0604020202020204" pitchFamily="34" charset="0"/>
                <a:hlinkClick r:id="rId3"/>
              </a:rPr>
              <a:t>http://hubblesite.org/gallery/album/pr1995044a/</a:t>
            </a:r>
            <a:endParaRPr lang="en-US" altLang="en-US" sz="700" u="sng" dirty="0">
              <a:cs typeface="Arial" panose="020B0604020202020204" pitchFamily="34" charset="0"/>
            </a:endParaRPr>
          </a:p>
        </p:txBody>
      </p:sp>
      <p:sp>
        <p:nvSpPr>
          <p:cNvPr id="425988" name="Rectangle 4">
            <a:extLst>
              <a:ext uri="{FF2B5EF4-FFF2-40B4-BE49-F238E27FC236}">
                <a16:creationId xmlns:a16="http://schemas.microsoft.com/office/drawing/2014/main" id="{85E3B222-221F-4D17-0E24-3964C393BBC3}"/>
              </a:ext>
            </a:extLst>
          </p:cNvPr>
          <p:cNvSpPr>
            <a:spLocks/>
          </p:cNvSpPr>
          <p:nvPr/>
        </p:nvSpPr>
        <p:spPr bwMode="auto">
          <a:xfrm>
            <a:off x="7027863" y="2000250"/>
            <a:ext cx="211613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2000" dirty="0">
                <a:cs typeface="Arial" panose="020B0604020202020204" pitchFamily="34" charset="0"/>
              </a:rPr>
              <a:t>Famous image from the Hubble Space Telescope.</a:t>
            </a:r>
          </a:p>
          <a:p>
            <a:pPr eaLnBrk="1" hangingPunct="1">
              <a:spcBef>
                <a:spcPct val="0"/>
              </a:spcBef>
              <a:buSzTx/>
              <a:buFontTx/>
              <a:buNone/>
            </a:pPr>
            <a:endParaRPr lang="en-US" altLang="en-US" sz="1700" dirty="0">
              <a:cs typeface="Arial" panose="020B0604020202020204" pitchFamily="34" charset="0"/>
            </a:endParaRPr>
          </a:p>
          <a:p>
            <a:pPr eaLnBrk="1" hangingPunct="1">
              <a:spcBef>
                <a:spcPct val="0"/>
              </a:spcBef>
              <a:buSzTx/>
              <a:buFontTx/>
              <a:buNone/>
            </a:pPr>
            <a:endParaRPr lang="en-US" altLang="en-US" sz="1700" dirty="0">
              <a:cs typeface="Arial" panose="020B0604020202020204" pitchFamily="34" charset="0"/>
            </a:endParaRPr>
          </a:p>
          <a:p>
            <a:pPr eaLnBrk="1" hangingPunct="1">
              <a:spcBef>
                <a:spcPct val="0"/>
              </a:spcBef>
              <a:buSzTx/>
              <a:buFontTx/>
              <a:buNone/>
            </a:pPr>
            <a:r>
              <a:rPr lang="en-US" altLang="en-US" sz="1700" dirty="0">
                <a:cs typeface="Arial" panose="020B0604020202020204" pitchFamily="34" charset="0"/>
              </a:rPr>
              <a:t>The Eagle Nebula: </a:t>
            </a:r>
            <a:br>
              <a:rPr lang="en-US" altLang="en-US" sz="1700" dirty="0">
                <a:cs typeface="Arial" panose="020B0604020202020204" pitchFamily="34" charset="0"/>
              </a:rPr>
            </a:br>
            <a:r>
              <a:rPr lang="en-US" altLang="en-US" sz="1700" dirty="0">
                <a:cs typeface="Arial" panose="020B0604020202020204" pitchFamily="34" charset="0"/>
              </a:rPr>
              <a:t>“Pillars of Creation”</a:t>
            </a:r>
          </a:p>
          <a:p>
            <a:pPr eaLnBrk="1" hangingPunct="1">
              <a:spcBef>
                <a:spcPct val="0"/>
              </a:spcBef>
              <a:buSzTx/>
              <a:buFontTx/>
              <a:buNone/>
            </a:pPr>
            <a:r>
              <a:rPr lang="en-US" altLang="en-US" sz="1700" dirty="0">
                <a:cs typeface="Arial" panose="020B0604020202020204" pitchFamily="34" charset="0"/>
              </a:rPr>
              <a:t>gas pillars in a star-forming region.</a:t>
            </a:r>
          </a:p>
        </p:txBody>
      </p:sp>
    </p:spTree>
    <p:extLst>
      <p:ext uri="{BB962C8B-B14F-4D97-AF65-F5344CB8AC3E}">
        <p14:creationId xmlns:p14="http://schemas.microsoft.com/office/powerpoint/2010/main" val="34487374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08199" y="820980"/>
            <a:ext cx="7326843" cy="576953"/>
          </a:xfrm>
        </p:spPr>
        <p:txBody>
          <a:bodyPr/>
          <a:lstStyle/>
          <a:p>
            <a:pPr eaLnBrk="1" hangingPunct="1">
              <a:defRPr/>
            </a:pPr>
            <a:r>
              <a:rPr lang="en-US" sz="2849" dirty="0"/>
              <a:t>Which fusion?</a:t>
            </a:r>
            <a:endParaRPr lang="en-GB" sz="2849" dirty="0"/>
          </a:p>
        </p:txBody>
      </p:sp>
      <p:pic>
        <p:nvPicPr>
          <p:cNvPr id="9220" name="Picture 32" descr="JG10"/>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48717" y="786832"/>
            <a:ext cx="9392717" cy="543246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 name="TextBox 5"/>
          <p:cNvSpPr txBox="1"/>
          <p:nvPr/>
        </p:nvSpPr>
        <p:spPr>
          <a:xfrm>
            <a:off x="1279047" y="5588316"/>
            <a:ext cx="5306261" cy="288541"/>
          </a:xfrm>
          <a:prstGeom prst="rect">
            <a:avLst/>
          </a:prstGeom>
          <a:noFill/>
        </p:spPr>
        <p:txBody>
          <a:bodyPr wrap="none" rtlCol="0">
            <a:spAutoFit/>
          </a:bodyPr>
          <a:lstStyle/>
          <a:p>
            <a:pPr defTabSz="457200" eaLnBrk="1" fontAlgn="auto" hangingPunct="1">
              <a:spcBef>
                <a:spcPts val="0"/>
              </a:spcBef>
              <a:spcAft>
                <a:spcPts val="0"/>
              </a:spcAft>
            </a:pPr>
            <a:r>
              <a:rPr lang="en-US" sz="1275" dirty="0">
                <a:solidFill>
                  <a:prstClr val="white"/>
                </a:solidFill>
                <a:latin typeface="Georgia" panose="02040502050405020303"/>
                <a:ea typeface="+mn-ea"/>
              </a:rPr>
              <a:t>Enough lithium in sea to supply 30 million years of world energy needs</a:t>
            </a:r>
          </a:p>
        </p:txBody>
      </p:sp>
      <p:sp>
        <p:nvSpPr>
          <p:cNvPr id="7" name="Oval 6"/>
          <p:cNvSpPr/>
          <p:nvPr/>
        </p:nvSpPr>
        <p:spPr>
          <a:xfrm>
            <a:off x="1494978" y="1323669"/>
            <a:ext cx="5236337" cy="1781434"/>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275">
              <a:solidFill>
                <a:prstClr val="white"/>
              </a:solidFill>
              <a:latin typeface="Georgia" panose="02040502050405020303"/>
            </a:endParaRPr>
          </a:p>
        </p:txBody>
      </p:sp>
      <p:sp>
        <p:nvSpPr>
          <p:cNvPr id="8" name="TextBox 7"/>
          <p:cNvSpPr txBox="1"/>
          <p:nvPr/>
        </p:nvSpPr>
        <p:spPr>
          <a:xfrm>
            <a:off x="2577757" y="3186626"/>
            <a:ext cx="2369559" cy="484748"/>
          </a:xfrm>
          <a:prstGeom prst="rect">
            <a:avLst/>
          </a:prstGeom>
          <a:noFill/>
        </p:spPr>
        <p:txBody>
          <a:bodyPr wrap="none" rtlCol="0">
            <a:spAutoFit/>
          </a:bodyPr>
          <a:lstStyle/>
          <a:p>
            <a:pPr algn="ctr" defTabSz="457200" eaLnBrk="1" fontAlgn="auto" hangingPunct="1">
              <a:spcBef>
                <a:spcPts val="0"/>
              </a:spcBef>
              <a:spcAft>
                <a:spcPts val="0"/>
              </a:spcAft>
            </a:pPr>
            <a:r>
              <a:rPr lang="en-US" sz="1275" dirty="0">
                <a:solidFill>
                  <a:srgbClr val="ED8000"/>
                </a:solidFill>
                <a:latin typeface="Georgia" panose="02040502050405020303"/>
                <a:ea typeface="+mn-ea"/>
              </a:rPr>
              <a:t>Plasma at 200 million degrees</a:t>
            </a:r>
            <a:br>
              <a:rPr lang="en-US" sz="1275" dirty="0">
                <a:solidFill>
                  <a:srgbClr val="ED8000"/>
                </a:solidFill>
                <a:latin typeface="Georgia" panose="02040502050405020303"/>
                <a:ea typeface="+mn-ea"/>
              </a:rPr>
            </a:br>
            <a:r>
              <a:rPr lang="en-US" sz="1275" dirty="0">
                <a:solidFill>
                  <a:srgbClr val="ED8000"/>
                </a:solidFill>
                <a:latin typeface="Georgia" panose="02040502050405020303"/>
                <a:ea typeface="+mn-ea"/>
              </a:rPr>
              <a:t> (20 keV)</a:t>
            </a:r>
          </a:p>
        </p:txBody>
      </p:sp>
      <p:sp>
        <p:nvSpPr>
          <p:cNvPr id="9" name="Oval 8"/>
          <p:cNvSpPr/>
          <p:nvPr/>
        </p:nvSpPr>
        <p:spPr>
          <a:xfrm>
            <a:off x="5381464" y="2619257"/>
            <a:ext cx="2591456" cy="3508886"/>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275">
              <a:solidFill>
                <a:prstClr val="white"/>
              </a:solidFill>
              <a:latin typeface="Georgia" panose="02040502050405020303"/>
            </a:endParaRPr>
          </a:p>
        </p:txBody>
      </p:sp>
      <p:sp>
        <p:nvSpPr>
          <p:cNvPr id="2" name="TextBox 1">
            <a:extLst>
              <a:ext uri="{FF2B5EF4-FFF2-40B4-BE49-F238E27FC236}">
                <a16:creationId xmlns:a16="http://schemas.microsoft.com/office/drawing/2014/main" id="{9A77F08D-B9C3-A7F1-273D-234DAE2BEB95}"/>
              </a:ext>
            </a:extLst>
          </p:cNvPr>
          <p:cNvSpPr txBox="1"/>
          <p:nvPr/>
        </p:nvSpPr>
        <p:spPr>
          <a:xfrm>
            <a:off x="7194285" y="1024266"/>
            <a:ext cx="1895071"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white"/>
                </a:solidFill>
                <a:latin typeface="Georgia" panose="02040502050405020303"/>
                <a:ea typeface="+mn-ea"/>
              </a:rPr>
              <a:t>Self Heating</a:t>
            </a:r>
          </a:p>
          <a:p>
            <a:pPr defTabSz="457200" eaLnBrk="1" fontAlgn="auto" hangingPunct="1">
              <a:spcBef>
                <a:spcPts val="0"/>
              </a:spcBef>
              <a:spcAft>
                <a:spcPts val="0"/>
              </a:spcAft>
            </a:pPr>
            <a:r>
              <a:rPr lang="en-US" sz="1800" dirty="0">
                <a:solidFill>
                  <a:prstClr val="white"/>
                </a:solidFill>
                <a:latin typeface="Georgia" panose="02040502050405020303"/>
                <a:ea typeface="+mn-ea"/>
              </a:rPr>
              <a:t>1/5 fusion power</a:t>
            </a:r>
          </a:p>
        </p:txBody>
      </p:sp>
      <p:cxnSp>
        <p:nvCxnSpPr>
          <p:cNvPr id="4" name="Straight Arrow Connector 3">
            <a:extLst>
              <a:ext uri="{FF2B5EF4-FFF2-40B4-BE49-F238E27FC236}">
                <a16:creationId xmlns:a16="http://schemas.microsoft.com/office/drawing/2014/main" id="{F2AA3D5A-EE0C-A7EB-207A-A6508A7A519F}"/>
              </a:ext>
            </a:extLst>
          </p:cNvPr>
          <p:cNvCxnSpPr>
            <a:cxnSpLocks/>
          </p:cNvCxnSpPr>
          <p:nvPr/>
        </p:nvCxnSpPr>
        <p:spPr>
          <a:xfrm flipH="1">
            <a:off x="6522182" y="1290787"/>
            <a:ext cx="672103" cy="33799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1D50C4F-A42E-A379-673F-FDA18B4E1B08}"/>
              </a:ext>
            </a:extLst>
          </p:cNvPr>
          <p:cNvSpPr txBox="1"/>
          <p:nvPr/>
        </p:nvSpPr>
        <p:spPr>
          <a:xfrm>
            <a:off x="690859" y="6260135"/>
            <a:ext cx="5165197" cy="615553"/>
          </a:xfrm>
          <a:prstGeom prst="rect">
            <a:avLst/>
          </a:prstGeom>
          <a:noFill/>
        </p:spPr>
        <p:txBody>
          <a:bodyPr wrap="none" rtlCol="0">
            <a:spAutoFit/>
          </a:bodyPr>
          <a:lstStyle/>
          <a:p>
            <a:r>
              <a:rPr lang="en-US" dirty="0"/>
              <a:t>Huge energy gain: 17.6 MeV out / 40 keV in = 440 </a:t>
            </a:r>
          </a:p>
          <a:p>
            <a:r>
              <a:rPr lang="en-US" dirty="0"/>
              <a:t>But need to heat plasma to extreme temperatures</a:t>
            </a:r>
          </a:p>
        </p:txBody>
      </p:sp>
      <p:sp>
        <p:nvSpPr>
          <p:cNvPr id="5" name="TextBox 4">
            <a:extLst>
              <a:ext uri="{FF2B5EF4-FFF2-40B4-BE49-F238E27FC236}">
                <a16:creationId xmlns:a16="http://schemas.microsoft.com/office/drawing/2014/main" id="{7524E20C-E3F2-ED42-79DE-A541A301EAE5}"/>
              </a:ext>
            </a:extLst>
          </p:cNvPr>
          <p:cNvSpPr txBox="1"/>
          <p:nvPr/>
        </p:nvSpPr>
        <p:spPr>
          <a:xfrm>
            <a:off x="616344" y="206620"/>
            <a:ext cx="7096815" cy="353943"/>
          </a:xfrm>
          <a:prstGeom prst="rect">
            <a:avLst/>
          </a:prstGeom>
          <a:noFill/>
        </p:spPr>
        <p:txBody>
          <a:bodyPr wrap="none" rtlCol="0">
            <a:spAutoFit/>
          </a:bodyPr>
          <a:lstStyle/>
          <a:p>
            <a:r>
              <a:rPr lang="en-US" dirty="0"/>
              <a:t>Deuterium and tritium: isotopes of hydrogen that fuse much more easily</a:t>
            </a:r>
          </a:p>
        </p:txBody>
      </p:sp>
    </p:spTree>
    <p:extLst>
      <p:ext uri="{BB962C8B-B14F-4D97-AF65-F5344CB8AC3E}">
        <p14:creationId xmlns:p14="http://schemas.microsoft.com/office/powerpoint/2010/main" val="27200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1">
            <a:extLst>
              <a:ext uri="{FF2B5EF4-FFF2-40B4-BE49-F238E27FC236}">
                <a16:creationId xmlns:a16="http://schemas.microsoft.com/office/drawing/2014/main" id="{B841E2CA-7A4C-F51D-CEBC-B7701C034F47}"/>
              </a:ext>
            </a:extLst>
          </p:cNvPr>
          <p:cNvSpPr>
            <a:spLocks noGrp="1" noChangeArrowheads="1"/>
          </p:cNvSpPr>
          <p:nvPr>
            <p:ph type="title"/>
          </p:nvPr>
        </p:nvSpPr>
        <p:spPr>
          <a:xfrm>
            <a:off x="455613" y="28575"/>
            <a:ext cx="8232775" cy="723900"/>
          </a:xfrm>
        </p:spPr>
        <p:txBody>
          <a:bodyPr rIns="116994"/>
          <a:lstStyle/>
          <a:p>
            <a:pPr marL="39688" indent="0" eaLnBrk="1" hangingPunct="1"/>
            <a:r>
              <a:rPr lang="en-US" altLang="en-US" sz="3400"/>
              <a:t>Spitzer</a:t>
            </a:r>
            <a:r>
              <a:rPr lang="ja-JP" altLang="en-US" sz="3400"/>
              <a:t>’</a:t>
            </a:r>
            <a:r>
              <a:rPr lang="en-US" altLang="ja-JP" sz="3400"/>
              <a:t>s First Exploration of Fusion</a:t>
            </a:r>
            <a:endParaRPr lang="en-US" altLang="en-US" sz="3400"/>
          </a:p>
        </p:txBody>
      </p:sp>
      <p:sp>
        <p:nvSpPr>
          <p:cNvPr id="393218" name="Rectangle 2">
            <a:extLst>
              <a:ext uri="{FF2B5EF4-FFF2-40B4-BE49-F238E27FC236}">
                <a16:creationId xmlns:a16="http://schemas.microsoft.com/office/drawing/2014/main" id="{8CA3D188-FA44-0058-AD5B-401441E8F1E9}"/>
              </a:ext>
            </a:extLst>
          </p:cNvPr>
          <p:cNvSpPr>
            <a:spLocks noGrp="1" noChangeArrowheads="1"/>
          </p:cNvSpPr>
          <p:nvPr>
            <p:ph type="body" idx="1"/>
          </p:nvPr>
        </p:nvSpPr>
        <p:spPr>
          <a:xfrm>
            <a:off x="223838" y="973138"/>
            <a:ext cx="8767762" cy="5527675"/>
          </a:xfrm>
        </p:spPr>
        <p:txBody>
          <a:bodyPr rIns="116994"/>
          <a:lstStyle/>
          <a:p>
            <a:pPr eaLnBrk="1" hangingPunct="1"/>
            <a:r>
              <a:rPr lang="en-US" altLang="en-US" sz="1700" dirty="0">
                <a:latin typeface="Helvetica" pitchFamily="2" charset="0"/>
                <a:sym typeface="Helvetica" pitchFamily="2" charset="0"/>
              </a:rPr>
              <a:t>25 June, 1950, Korean war started.</a:t>
            </a:r>
          </a:p>
          <a:p>
            <a:pPr eaLnBrk="1" hangingPunct="1"/>
            <a:r>
              <a:rPr lang="en-US" altLang="en-US" sz="1700" dirty="0">
                <a:latin typeface="Helvetica" pitchFamily="2" charset="0"/>
                <a:sym typeface="Helvetica" pitchFamily="2" charset="0"/>
              </a:rPr>
              <a:t>Lyman Spitzer and John Wheeler think about starting a theoretical program at Princeton studying thermonuclear explosions.  (Spitzer worked on sonar in WWII)</a:t>
            </a:r>
          </a:p>
          <a:p>
            <a:pPr eaLnBrk="1" hangingPunct="1"/>
            <a:r>
              <a:rPr lang="en-US" altLang="en-US" sz="1700" dirty="0">
                <a:latin typeface="Helvetica" pitchFamily="2" charset="0"/>
                <a:sym typeface="Helvetica" pitchFamily="2" charset="0"/>
              </a:rPr>
              <a:t>March 24, 1951, President Peron of Argentina claimed his scientist, Ronald Richter, had produced controlled fusion energy in the lab.  Quickly dismissed by many (later shown to be bogus), but got Spitzer thinking on the Aspen ski slopes.  </a:t>
            </a:r>
          </a:p>
          <a:p>
            <a:pPr eaLnBrk="1" hangingPunct="1"/>
            <a:r>
              <a:rPr lang="en-US" altLang="en-US" sz="1700" dirty="0">
                <a:latin typeface="Helvetica" pitchFamily="2" charset="0"/>
                <a:sym typeface="Helvetica" pitchFamily="2" charset="0"/>
              </a:rPr>
              <a:t>Spitzer had been studying hot interstellar gas/plasma for several years &amp;  had recently heard a series of lectures by Hans Alfven on plasmas* (Alfven later got Nobel prize)</a:t>
            </a:r>
          </a:p>
          <a:p>
            <a:pPr eaLnBrk="1" hangingPunct="1"/>
            <a:r>
              <a:rPr lang="en-US" altLang="en-US" sz="1700" dirty="0">
                <a:latin typeface="Helvetica" pitchFamily="2" charset="0"/>
                <a:sym typeface="Helvetica" pitchFamily="2" charset="0"/>
              </a:rPr>
              <a:t>Spitzer knew a simple toroidal magnetic field </a:t>
            </a:r>
            <a:r>
              <a:rPr lang="en-US" altLang="en-US" sz="1700" dirty="0" err="1">
                <a:latin typeface="Helvetica" pitchFamily="2" charset="0"/>
                <a:sym typeface="Helvetica" pitchFamily="2" charset="0"/>
              </a:rPr>
              <a:t>couldn</a:t>
            </a:r>
            <a:r>
              <a:rPr lang="ja-JP" altLang="en-US" sz="1700">
                <a:latin typeface="Helvetica" pitchFamily="2" charset="0"/>
                <a:sym typeface="Helvetica" pitchFamily="2" charset="0"/>
              </a:rPr>
              <a:t>’</a:t>
            </a:r>
            <a:r>
              <a:rPr lang="en-US" altLang="ja-JP" sz="1700" dirty="0">
                <a:latin typeface="Helvetica" pitchFamily="2" charset="0"/>
                <a:sym typeface="Helvetica" pitchFamily="2" charset="0"/>
              </a:rPr>
              <a:t>t confine a plasma.  The story (partially apocryphal?) is that on the chair lift rides in March 1951, he invented the tokamak (later invented in Russia by Igor Tamm and Andrei Sakharov), but dismissed it because it </a:t>
            </a:r>
            <a:r>
              <a:rPr lang="en-US" altLang="ja-JP" sz="1700" dirty="0" err="1">
                <a:latin typeface="Helvetica" pitchFamily="2" charset="0"/>
                <a:sym typeface="Helvetica" pitchFamily="2" charset="0"/>
              </a:rPr>
              <a:t>wasn</a:t>
            </a:r>
            <a:r>
              <a:rPr lang="ja-JP" altLang="en-US" sz="1700">
                <a:latin typeface="Helvetica" pitchFamily="2" charset="0"/>
                <a:sym typeface="Helvetica" pitchFamily="2" charset="0"/>
              </a:rPr>
              <a:t>’</a:t>
            </a:r>
            <a:r>
              <a:rPr lang="en-US" altLang="ja-JP" sz="1700" dirty="0">
                <a:latin typeface="Helvetica" pitchFamily="2" charset="0"/>
                <a:sym typeface="Helvetica" pitchFamily="2" charset="0"/>
              </a:rPr>
              <a:t>t steady state.  Somehow came up with the idea of twisting a torus into a figure-8.  </a:t>
            </a:r>
            <a:br>
              <a:rPr lang="en-US" altLang="ja-JP" sz="1700" dirty="0">
                <a:latin typeface="Helvetica" pitchFamily="2" charset="0"/>
                <a:sym typeface="Helvetica" pitchFamily="2" charset="0"/>
              </a:rPr>
            </a:br>
            <a:endParaRPr lang="en-US" altLang="ja-JP" sz="1700" dirty="0">
              <a:latin typeface="Helvetica" pitchFamily="2" charset="0"/>
              <a:sym typeface="Helvetica" pitchFamily="2" charset="0"/>
            </a:endParaRPr>
          </a:p>
          <a:p>
            <a:pPr eaLnBrk="1" hangingPunct="1"/>
            <a:r>
              <a:rPr lang="en-US" altLang="en-US" sz="1700" dirty="0">
                <a:latin typeface="Helvetica" pitchFamily="2" charset="0"/>
                <a:sym typeface="Helvetica" pitchFamily="2" charset="0"/>
              </a:rPr>
              <a:t>May 11, 1951, meeting at AEC to describe figure-8 and other approaches to fusion.</a:t>
            </a:r>
          </a:p>
          <a:p>
            <a:pPr eaLnBrk="1" hangingPunct="1"/>
            <a:r>
              <a:rPr lang="en-US" altLang="en-US" sz="1700" dirty="0">
                <a:latin typeface="Helvetica" pitchFamily="2" charset="0"/>
                <a:sym typeface="Helvetica" pitchFamily="2" charset="0"/>
              </a:rPr>
              <a:t>May 12, Spitzer submits proposal to AEC to build a figure-8 stellarator.</a:t>
            </a:r>
          </a:p>
          <a:p>
            <a:pPr eaLnBrk="1" hangingPunct="1"/>
            <a:r>
              <a:rPr lang="en-US" altLang="en-US" sz="1700" dirty="0">
                <a:latin typeface="Helvetica" pitchFamily="2" charset="0"/>
                <a:sym typeface="Helvetica" pitchFamily="2" charset="0"/>
              </a:rPr>
              <a:t>July 1, gets $50k (= $600k in 2024) from AEC for 1 year (</a:t>
            </a:r>
            <a:r>
              <a:rPr lang="en-US" altLang="en-US" sz="800" dirty="0">
                <a:latin typeface="Helvetica" pitchFamily="2" charset="0"/>
                <a:sym typeface="Helvetica" pitchFamily="2" charset="0"/>
              </a:rPr>
              <a:t>Bromberg, p. 21, </a:t>
            </a:r>
            <a:r>
              <a:rPr lang="en-US" altLang="en-US" sz="800" u="sng" dirty="0">
                <a:latin typeface="Helvetica" pitchFamily="2" charset="0"/>
                <a:sym typeface="Helvetica" pitchFamily="2" charset="0"/>
                <a:hlinkClick r:id="rId3"/>
              </a:rPr>
              <a:t>http://en.wikipedia.org/wiki/Perhapsatron</a:t>
            </a:r>
            <a:r>
              <a:rPr lang="en-US" altLang="en-US" sz="1700" dirty="0">
                <a:latin typeface="Helvetica" pitchFamily="2" charset="0"/>
                <a:sym typeface="Helvetica" pitchFamily="2" charset="0"/>
              </a:rPr>
              <a:t>) </a:t>
            </a:r>
          </a:p>
        </p:txBody>
      </p:sp>
      <p:sp>
        <p:nvSpPr>
          <p:cNvPr id="393219" name="Rectangle 3">
            <a:extLst>
              <a:ext uri="{FF2B5EF4-FFF2-40B4-BE49-F238E27FC236}">
                <a16:creationId xmlns:a16="http://schemas.microsoft.com/office/drawing/2014/main" id="{443B49F1-24EA-0833-B658-E31F0A381653}"/>
              </a:ext>
            </a:extLst>
          </p:cNvPr>
          <p:cNvSpPr>
            <a:spLocks/>
          </p:cNvSpPr>
          <p:nvPr/>
        </p:nvSpPr>
        <p:spPr bwMode="auto">
          <a:xfrm>
            <a:off x="98425" y="6626225"/>
            <a:ext cx="11699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ts val="738"/>
              </a:spcBef>
              <a:buSzTx/>
              <a:buFontTx/>
              <a:buNone/>
            </a:pPr>
            <a:r>
              <a:rPr lang="en-US" altLang="en-US" sz="600">
                <a:latin typeface="Helvetica" pitchFamily="2" charset="0"/>
                <a:sym typeface="Helvetica" pitchFamily="2" charset="0"/>
              </a:rPr>
              <a:t>CPI = 26.0 in 1951, 230. in 2013. </a:t>
            </a:r>
          </a:p>
        </p:txBody>
      </p:sp>
      <p:sp>
        <p:nvSpPr>
          <p:cNvPr id="39940" name="Line 4">
            <a:extLst>
              <a:ext uri="{FF2B5EF4-FFF2-40B4-BE49-F238E27FC236}">
                <a16:creationId xmlns:a16="http://schemas.microsoft.com/office/drawing/2014/main" id="{30B145F7-28C4-13C8-53BD-BA3EDCAB431A}"/>
              </a:ext>
            </a:extLst>
          </p:cNvPr>
          <p:cNvSpPr>
            <a:spLocks noChangeShapeType="1"/>
          </p:cNvSpPr>
          <p:nvPr/>
        </p:nvSpPr>
        <p:spPr bwMode="auto">
          <a:xfrm>
            <a:off x="314325" y="738188"/>
            <a:ext cx="8520113" cy="0"/>
          </a:xfrm>
          <a:prstGeom prst="line">
            <a:avLst/>
          </a:prstGeom>
          <a:noFill/>
          <a:ln w="25400">
            <a:solidFill>
              <a:srgbClr val="4F81BD"/>
            </a:solidFill>
            <a:round/>
            <a:headEnd/>
            <a:tailEnd/>
          </a:ln>
          <a:effectLst>
            <a:outerShdw blurRad="38100" dist="25399" dir="5400000" algn="ctr" rotWithShape="0">
              <a:schemeClr val="bg2">
                <a:alpha val="37996"/>
              </a:schemeClr>
            </a:outerShdw>
          </a:effectLst>
        </p:spPr>
        <p:txBody>
          <a:bodyPr lIns="0" tIns="0" rIns="0" bIns="0"/>
          <a:lstStyle/>
          <a:p>
            <a:pPr eaLnBrk="1" hangingPunct="1">
              <a:defRPr/>
            </a:pPr>
            <a:endParaRPr lang="en-US">
              <a:ea typeface="ヒラギノ角ゴ ProN W3" panose="020B0300000000000000" pitchFamily="34" charset="-128"/>
            </a:endParaRPr>
          </a:p>
        </p:txBody>
      </p:sp>
      <p:sp>
        <p:nvSpPr>
          <p:cNvPr id="393221" name="Rectangle 5">
            <a:extLst>
              <a:ext uri="{FF2B5EF4-FFF2-40B4-BE49-F238E27FC236}">
                <a16:creationId xmlns:a16="http://schemas.microsoft.com/office/drawing/2014/main" id="{03C469E5-B5BB-A98B-B338-30C57C489938}"/>
              </a:ext>
            </a:extLst>
          </p:cNvPr>
          <p:cNvSpPr>
            <a:spLocks/>
          </p:cNvSpPr>
          <p:nvPr/>
        </p:nvSpPr>
        <p:spPr bwMode="auto">
          <a:xfrm>
            <a:off x="1616075" y="6616700"/>
            <a:ext cx="19462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lvl1pPr marL="39688">
              <a:spcBef>
                <a:spcPts val="775"/>
              </a:spcBef>
              <a:buSzPct val="100000"/>
              <a:buFont typeface="Arial" panose="020B0604020202020204" pitchFamily="34" charset="0"/>
              <a:buChar char="•"/>
              <a:defRPr sz="3100">
                <a:solidFill>
                  <a:schemeClr val="tx1"/>
                </a:solidFill>
                <a:latin typeface="Arial" panose="020B0604020202020204" pitchFamily="34" charset="0"/>
                <a:ea typeface="ヒラギノ角ゴ ProN W3" charset="-128"/>
                <a:sym typeface="Arial" panose="020B0604020202020204" pitchFamily="34" charset="0"/>
              </a:defRPr>
            </a:lvl1pPr>
            <a:lvl2pPr marL="742950" indent="-285750">
              <a:spcBef>
                <a:spcPts val="638"/>
              </a:spcBef>
              <a:buSzPct val="100000"/>
              <a:buFont typeface="Arial" panose="020B0604020202020204" pitchFamily="34" charset="0"/>
              <a:buChar char="–"/>
              <a:defRPr sz="2700">
                <a:solidFill>
                  <a:schemeClr val="tx1"/>
                </a:solidFill>
                <a:latin typeface="Arial" panose="020B0604020202020204" pitchFamily="34" charset="0"/>
                <a:ea typeface="ヒラギノ角ゴ ProN W3" charset="-128"/>
                <a:sym typeface="Arial" panose="020B0604020202020204" pitchFamily="34" charset="0"/>
              </a:defRPr>
            </a:lvl2pPr>
            <a:lvl3pPr marL="1143000" indent="-228600">
              <a:spcBef>
                <a:spcPts val="563"/>
              </a:spcBef>
              <a:buSzPct val="100000"/>
              <a:buFont typeface="Arial" panose="020B0604020202020204" pitchFamily="34" charset="0"/>
              <a:buChar char="•"/>
              <a:defRPr sz="2400">
                <a:solidFill>
                  <a:schemeClr val="tx1"/>
                </a:solidFill>
                <a:latin typeface="Arial" panose="020B0604020202020204" pitchFamily="34" charset="0"/>
                <a:ea typeface="ヒラギノ角ゴ ProN W3" charset="-128"/>
                <a:sym typeface="Arial" panose="020B0604020202020204" pitchFamily="34" charset="0"/>
              </a:defRPr>
            </a:lvl3pPr>
            <a:lvl4pPr marL="16002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4pPr>
            <a:lvl5pPr marL="2057400" indent="-228600">
              <a:spcBef>
                <a:spcPts val="488"/>
              </a:spcBef>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ts val="488"/>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charset="-128"/>
                <a:sym typeface="Arial" panose="020B0604020202020204" pitchFamily="34" charset="0"/>
              </a:defRPr>
            </a:lvl9pPr>
          </a:lstStyle>
          <a:p>
            <a:pPr eaLnBrk="1" hangingPunct="1">
              <a:spcBef>
                <a:spcPct val="0"/>
              </a:spcBef>
              <a:buSzTx/>
              <a:buFontTx/>
              <a:buNone/>
            </a:pPr>
            <a:r>
              <a:rPr lang="en-US" altLang="en-US" sz="800">
                <a:cs typeface="Arial" panose="020B0604020202020204" pitchFamily="34" charset="0"/>
              </a:rPr>
              <a:t>* John Johnson, personal communication.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3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3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3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32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32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8" grpId="0" build="p"/>
    </p:bldLst>
  </p:timing>
</p:sld>
</file>

<file path=ppt/theme/theme1.xml><?xml version="1.0" encoding="utf-8"?>
<a:theme xmlns:a="http://schemas.openxmlformats.org/drawingml/2006/main" name="Title &amp; Bullets copy 1">
  <a:themeElements>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copy 12">
  <a:themeElements>
    <a:clrScheme name="Title &amp; Bullets copy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copy 8">
  <a:themeElements>
    <a:clrScheme name="Title &amp; Bullets copy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8">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copy 9">
  <a:themeElements>
    <a:clrScheme name="Title &amp; Bullets copy 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9">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copy 5">
  <a:themeElements>
    <a:clrScheme name="Title &amp; Bullets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5">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Title &amp; Bullets">
  <a:themeElements>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Times"/>
        <a:ea typeface="ヒラギノ明朝 ProN W3"/>
        <a:cs typeface="ヒラギノ明朝 ProN W3"/>
      </a:majorFont>
      <a:minorFont>
        <a:latin typeface="Times"/>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Title &amp; Bullets">
  <a:themeElements>
    <a:clrScheme name="7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7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amp; Bullets copy 3">
  <a:themeElements>
    <a:clrScheme name="Title &amp; Bullets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2_Blank Presentation">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Title &amp; Bullets">
  <a:themeElements>
    <a:clrScheme name="4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4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0_Title &amp; Bullets">
  <a:themeElements>
    <a:clrScheme name="2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2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itle &amp; Bullets copy 4">
  <a:themeElements>
    <a:clrScheme name="Title &amp; Bullets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4">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Title &amp; Bullets copy">
  <a:themeElements>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a:majorFont>
        <a:latin typeface="Times"/>
        <a:ea typeface="ヒラギノ明朝 ProN W3"/>
        <a:cs typeface="ヒラギノ明朝 ProN W3"/>
      </a:majorFont>
      <a:minorFont>
        <a:latin typeface="Times"/>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itle &amp; Bullets copy 7">
  <a:themeElements>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7">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Title &amp; Bullets copy">
  <a:themeElements>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Title &amp; Bullets copy 2">
  <a:themeElements>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2">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1_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Title &amp; Bullets copy 6">
  <a:themeElements>
    <a:clrScheme name="Title &amp; Bullets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6">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_Title &amp; Bullets copy">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9_Title &amp; Bullets copy">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9_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1.xml><?xml version="1.0" encoding="utf-8"?>
<a:theme xmlns:a="http://schemas.openxmlformats.org/drawingml/2006/main" name="Default Theme">
  <a:themeElements>
    <a:clrScheme name="PPPL Theme 2">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A21E1F"/>
      </a:accent5>
      <a:accent6>
        <a:srgbClr val="7AB775"/>
      </a:accent6>
      <a:hlink>
        <a:srgbClr val="2C89C5"/>
      </a:hlink>
      <a:folHlink>
        <a:srgbClr val="2B7FAB"/>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2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Times New Roman"/>
        <a:ea typeface="ヒラギノ明朝 ProN W3"/>
        <a:cs typeface=""/>
      </a:majorFont>
      <a:minorFont>
        <a:latin typeface="Times New Roman"/>
        <a:ea typeface="ヒラギノ明朝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ea typeface="ヒラギノ角ゴ ProN W3" charset="0"/>
            <a:cs typeface="ヒラギノ角ゴ ProN W3" charset="0"/>
            <a:sym typeface="Arial" panose="020B0604020202020204" pitchFamily="34"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ea typeface="ヒラギノ角ゴ ProN W3" charset="0"/>
            <a:cs typeface="ヒラギノ角ゴ ProN W3" charset="0"/>
            <a:sym typeface="Arial" panose="020B0604020202020204" pitchFamily="34"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3.xml><?xml version="1.0" encoding="utf-8"?>
<a:theme xmlns:a="http://schemas.openxmlformats.org/drawingml/2006/main" name="12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Times New Roman"/>
        <a:ea typeface="ヒラギノ明朝 ProN W3"/>
        <a:cs typeface=""/>
      </a:majorFont>
      <a:minorFont>
        <a:latin typeface="Times New Roman"/>
        <a:ea typeface="ヒラギノ明朝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ea typeface="ヒラギノ角ゴ ProN W3" charset="0"/>
            <a:cs typeface="ヒラギノ角ゴ ProN W3" charset="0"/>
            <a:sym typeface="Arial" panose="020B0604020202020204" pitchFamily="34"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panose="020B0604020202020204" pitchFamily="34" charset="0"/>
            <a:ea typeface="ヒラギノ角ゴ ProN W3" charset="0"/>
            <a:cs typeface="ヒラギノ角ゴ ProN W3" charset="0"/>
            <a:sym typeface="Arial" panose="020B0604020202020204" pitchFamily="34"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34.xml><?xml version="1.0" encoding="utf-8"?>
<a:theme xmlns:a="http://schemas.openxmlformats.org/drawingml/2006/main" name="13_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ヒラギノ角ゴ ProN W3" pitchFamily="-111" charset="-128"/>
            <a:cs typeface="ヒラギノ角ゴ ProN W3" pitchFamily="-111" charset="-128"/>
            <a:sym typeface="Arial" pitchFamily="-111"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ヒラギノ角ゴ ProN W3" pitchFamily="-111" charset="-128"/>
            <a:cs typeface="ヒラギノ角ゴ ProN W3" pitchFamily="-111" charset="-128"/>
            <a:sym typeface="Arial"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4_Title &amp; Bullets">
  <a:themeElements>
    <a:clrScheme name="">
      <a:dk1>
        <a:srgbClr val="000000"/>
      </a:dk1>
      <a:lt1>
        <a:srgbClr val="FFFFFF"/>
      </a:lt1>
      <a:dk2>
        <a:srgbClr val="000000"/>
      </a:dk2>
      <a:lt2>
        <a:srgbClr val="808080"/>
      </a:lt2>
      <a:accent1>
        <a:srgbClr val="00CC99"/>
      </a:accent1>
      <a:accent2>
        <a:srgbClr val="333399"/>
      </a:accent2>
      <a:accent3>
        <a:srgbClr val="FFFFFF"/>
      </a:accent3>
      <a:accent4>
        <a:srgbClr val="000000"/>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ヒラギノ角ゴ ProN W3" pitchFamily="-111" charset="-128"/>
            <a:cs typeface="ヒラギノ角ゴ ProN W3" pitchFamily="-111" charset="-128"/>
            <a:sym typeface="Arial" pitchFamily="-111"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Arial" pitchFamily="-111" charset="0"/>
            <a:ea typeface="ヒラギノ角ゴ ProN W3" pitchFamily="-111" charset="-128"/>
            <a:cs typeface="ヒラギノ角ゴ ProN W3" pitchFamily="-111" charset="-128"/>
            <a:sym typeface="Arial"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Title &amp; Bullets">
  <a:themeElements>
    <a:clrScheme name="3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3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Bullets copy">
  <a:themeElements>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copy 13">
  <a:themeElements>
    <a:clrScheme name="Title &amp; Bullets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3">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copy 10">
  <a:themeElements>
    <a:clrScheme name="Title &amp; Bullets copy 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0">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copy 11">
  <a:themeElements>
    <a:clrScheme name="Title &amp; Bullets copy 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copy 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785</TotalTime>
  <Pages>0</Pages>
  <Words>4828</Words>
  <Characters>0</Characters>
  <Application>Microsoft Macintosh PowerPoint</Application>
  <PresentationFormat>Letter Paper (8.5x11 in)</PresentationFormat>
  <Lines>0</Lines>
  <Paragraphs>360</Paragraphs>
  <Slides>44</Slides>
  <Notes>12</Notes>
  <HiddenSlides>0</HiddenSlides>
  <MMClips>0</MMClips>
  <ScaleCrop>false</ScaleCrop>
  <HeadingPairs>
    <vt:vector size="6" baseType="variant">
      <vt:variant>
        <vt:lpstr>Fonts Used</vt:lpstr>
      </vt:variant>
      <vt:variant>
        <vt:i4>16</vt:i4>
      </vt:variant>
      <vt:variant>
        <vt:lpstr>Theme</vt:lpstr>
      </vt:variant>
      <vt:variant>
        <vt:i4>35</vt:i4>
      </vt:variant>
      <vt:variant>
        <vt:lpstr>Slide Titles</vt:lpstr>
      </vt:variant>
      <vt:variant>
        <vt:i4>44</vt:i4>
      </vt:variant>
    </vt:vector>
  </HeadingPairs>
  <TitlesOfParts>
    <vt:vector size="95" baseType="lpstr">
      <vt:lpstr>ＭＳ Ｐゴシック</vt:lpstr>
      <vt:lpstr>ヒラギノ明朝 ProN W3</vt:lpstr>
      <vt:lpstr>ヒラギノ明朝 ProN W6</vt:lpstr>
      <vt:lpstr>Aptos</vt:lpstr>
      <vt:lpstr>Aptos Display</vt:lpstr>
      <vt:lpstr>Arial</vt:lpstr>
      <vt:lpstr>Calibri</vt:lpstr>
      <vt:lpstr>Cambria Math</vt:lpstr>
      <vt:lpstr>Euclid Symbol</vt:lpstr>
      <vt:lpstr>Georgia</vt:lpstr>
      <vt:lpstr>Helvetica</vt:lpstr>
      <vt:lpstr>Symbol</vt:lpstr>
      <vt:lpstr>Times</vt:lpstr>
      <vt:lpstr>Times New Roman</vt:lpstr>
      <vt:lpstr>ヒラギノ角ゴ ProN W3</vt:lpstr>
      <vt:lpstr>ヒラギノ角ゴ ProN W6</vt:lpstr>
      <vt:lpstr>Title &amp; Bullets copy 1</vt:lpstr>
      <vt:lpstr>2_Blank Presentation</vt:lpstr>
      <vt:lpstr>1_Title &amp; Bullets</vt:lpstr>
      <vt:lpstr>3_Title &amp; Bullets</vt:lpstr>
      <vt:lpstr>4_Title &amp; Bullets</vt:lpstr>
      <vt:lpstr>Title &amp; Bullets copy</vt:lpstr>
      <vt:lpstr>Title &amp; Bullets copy 13</vt:lpstr>
      <vt:lpstr>Title &amp; Bullets copy 10</vt:lpstr>
      <vt:lpstr>Title &amp; Bullets copy 11</vt:lpstr>
      <vt:lpstr>Title &amp; Bullets copy 12</vt:lpstr>
      <vt:lpstr>Title &amp; Bullets copy 8</vt:lpstr>
      <vt:lpstr>Title &amp; Bullets copy 9</vt:lpstr>
      <vt:lpstr>5_Title &amp; Bullets</vt:lpstr>
      <vt:lpstr>Title &amp; Bullets copy 5</vt:lpstr>
      <vt:lpstr>6_Title &amp; Bullets</vt:lpstr>
      <vt:lpstr>3_Blank Presentation</vt:lpstr>
      <vt:lpstr>1_Blank Presentation</vt:lpstr>
      <vt:lpstr>7_Title &amp; Bullets</vt:lpstr>
      <vt:lpstr>Title &amp; Bullets copy 3</vt:lpstr>
      <vt:lpstr>8_Title &amp; Bullets</vt:lpstr>
      <vt:lpstr>10_Title &amp; Bullets</vt:lpstr>
      <vt:lpstr>Title &amp; Bullets copy 4</vt:lpstr>
      <vt:lpstr>1_Title &amp; Bullets copy</vt:lpstr>
      <vt:lpstr>Title &amp; Bullets copy 7</vt:lpstr>
      <vt:lpstr>2_Title &amp; Bullets copy</vt:lpstr>
      <vt:lpstr>Title &amp; Bullets copy 2</vt:lpstr>
      <vt:lpstr>11_Title &amp; Bullets</vt:lpstr>
      <vt:lpstr>Title &amp; Bullets copy 6</vt:lpstr>
      <vt:lpstr>9_Title &amp; Bullets copy</vt:lpstr>
      <vt:lpstr>Office Theme</vt:lpstr>
      <vt:lpstr>Default Theme</vt:lpstr>
      <vt:lpstr>2_Title &amp; Bullets</vt:lpstr>
      <vt:lpstr>12_Title &amp; Bullets</vt:lpstr>
      <vt:lpstr>13_Title &amp; Bullets</vt:lpstr>
      <vt:lpstr>14_Title &amp; Bullets</vt:lpstr>
      <vt:lpstr>Lyman Spitzer’s  Legacy of Innovation in the  Quest for Fusion Energy</vt:lpstr>
      <vt:lpstr>PowerPoint Presentation</vt:lpstr>
      <vt:lpstr>PowerPoint Presentation</vt:lpstr>
      <vt:lpstr>PowerPoint Presentation</vt:lpstr>
      <vt:lpstr>PowerPoint Presentation</vt:lpstr>
      <vt:lpstr>1946: Spitzer Proposes Telescopes in Space</vt:lpstr>
      <vt:lpstr>PowerPoint Presentation</vt:lpstr>
      <vt:lpstr>Which fusion?</vt:lpstr>
      <vt:lpstr>Spitzer’s First Exploration of Fusion</vt:lpstr>
      <vt:lpstr>2cd UN Atoms For Peace Conference, Geneva 1958.</vt:lpstr>
      <vt:lpstr>Spitzer’s Original May 12, 1951 Proposal</vt:lpstr>
      <vt:lpstr>July 1, 1951 Project Matterhorn Begins</vt:lpstr>
      <vt:lpstr>Spitzer’s Model-A Stellarator</vt:lpstr>
      <vt:lpstr>2cd UN Atoms For Peace Conference, Geneva 1958.</vt:lpstr>
      <vt:lpstr>PowerPoint Presentation</vt:lpstr>
      <vt:lpstr>PowerPoint Presentation</vt:lpstr>
      <vt:lpstr>PowerPoint Presentation</vt:lpstr>
      <vt:lpstr>Why a simple magnetic torus is unstable: ≈ Inverted Pendulum / Rayleigh-Taylor Instability</vt:lpstr>
      <vt:lpstr>Spitzer’s stellarator trick: twist torus into figure-8</vt:lpstr>
      <vt:lpstr>A Demonstration</vt:lpstr>
      <vt:lpstr>Modern stellarators</vt:lpstr>
      <vt:lpstr>2cd Atoms-For-Peace Conference, Geneva 1958.</vt:lpstr>
      <vt:lpstr>B-3 Stellarator Group</vt:lpstr>
      <vt:lpstr>Sheared helical magnetic fields improves stability</vt:lpstr>
      <vt:lpstr>Model-C Stellarator, 1961-1969</vt:lpstr>
      <vt:lpstr>December 9-10,1993: Momentous Days for  Two of Spitzer’s Biggest Ideas:  Fusion Energy &amp; Space Telescopes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Improving Confinement Can Significantly  ↓ Size &amp; Construction Cost of Fusion Reactor</vt:lpstr>
      <vt:lpstr>Interesting Ideas To Improve Fusion</vt:lpstr>
      <vt:lpstr>Fairly Comprehensive 5-D Gyrokinetic Turbulence Codes Have Been Developed</vt:lpstr>
      <vt:lpstr>Spherical Torus has improved confinement and pressure limits (but less room in center for coils)</vt:lpstr>
      <vt:lpstr>Improved Stellarators Being Studied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Spitzer’s 100th:  Founding PPPL &amp; Pioneering Work in Fusion Energy</dc:title>
  <dc:subject/>
  <dc:creator/>
  <cp:keywords/>
  <dc:description/>
  <cp:lastModifiedBy>Greg Hammett</cp:lastModifiedBy>
  <cp:revision>144</cp:revision>
  <cp:lastPrinted>2024-05-04T12:11:41Z</cp:lastPrinted>
  <dcterms:modified xsi:type="dcterms:W3CDTF">2024-07-12T01:21:34Z</dcterms:modified>
</cp:coreProperties>
</file>