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0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/>
    <p:restoredTop sz="94643"/>
  </p:normalViewPr>
  <p:slideViewPr>
    <p:cSldViewPr snapToGrid="0" snapToObjects="1">
      <p:cViewPr varScale="1">
        <p:scale>
          <a:sx n="120" d="100"/>
          <a:sy n="120" d="100"/>
        </p:scale>
        <p:origin x="128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246F2-4210-AF40-AF2F-2E69B85D408E}" type="datetimeFigureOut">
              <a:t>8/31/18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B31D77-A79F-9646-AA24-249A78F3972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1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31D77-A79F-9646-AA24-249A78F3972E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84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595E7-4C76-8A4F-910E-57DB5DDEC406}" type="datetimeFigureOut">
              <a:t>8/31/18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BCDD-E2CD-9347-B639-C69A3AA871F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08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595E7-4C76-8A4F-910E-57DB5DDEC406}" type="datetimeFigureOut">
              <a:t>8/31/18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BCDD-E2CD-9347-B639-C69A3AA871F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72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595E7-4C76-8A4F-910E-57DB5DDEC406}" type="datetimeFigureOut">
              <a:t>8/31/18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BCDD-E2CD-9347-B639-C69A3AA871F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88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595E7-4C76-8A4F-910E-57DB5DDEC406}" type="datetimeFigureOut">
              <a:t>8/31/18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BCDD-E2CD-9347-B639-C69A3AA871F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19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595E7-4C76-8A4F-910E-57DB5DDEC406}" type="datetimeFigureOut">
              <a:t>8/31/18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BCDD-E2CD-9347-B639-C69A3AA871F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68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595E7-4C76-8A4F-910E-57DB5DDEC406}" type="datetimeFigureOut">
              <a:t>8/31/18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BCDD-E2CD-9347-B639-C69A3AA871F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6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595E7-4C76-8A4F-910E-57DB5DDEC406}" type="datetimeFigureOut">
              <a:t>8/31/18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BCDD-E2CD-9347-B639-C69A3AA871F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43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595E7-4C76-8A4F-910E-57DB5DDEC406}" type="datetimeFigureOut">
              <a:t>8/31/18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BCDD-E2CD-9347-B639-C69A3AA871F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21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595E7-4C76-8A4F-910E-57DB5DDEC406}" type="datetimeFigureOut">
              <a:t>8/31/18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BCDD-E2CD-9347-B639-C69A3AA871F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07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595E7-4C76-8A4F-910E-57DB5DDEC406}" type="datetimeFigureOut">
              <a:t>8/31/18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BCDD-E2CD-9347-B639-C69A3AA871F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6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595E7-4C76-8A4F-910E-57DB5DDEC406}" type="datetimeFigureOut">
              <a:t>8/31/18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BCDD-E2CD-9347-B639-C69A3AA871F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60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595E7-4C76-8A4F-910E-57DB5DDEC406}" type="datetimeFigureOut">
              <a:t>8/31/18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BBCDD-E2CD-9347-B639-C69A3AA871F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850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26" Type="http://schemas.openxmlformats.org/officeDocument/2006/relationships/image" Target="../media/image24.jpg"/><Relationship Id="rId3" Type="http://schemas.openxmlformats.org/officeDocument/2006/relationships/image" Target="../media/image1.jpeg"/><Relationship Id="rId21" Type="http://schemas.openxmlformats.org/officeDocument/2006/relationships/image" Target="../media/image19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5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29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24" Type="http://schemas.openxmlformats.org/officeDocument/2006/relationships/image" Target="../media/image22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23" Type="http://schemas.openxmlformats.org/officeDocument/2006/relationships/image" Target="../media/image21.jpeg"/><Relationship Id="rId28" Type="http://schemas.openxmlformats.org/officeDocument/2006/relationships/image" Target="../media/image26.tiff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20.jpeg"/><Relationship Id="rId27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3r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4561" y="4920124"/>
            <a:ext cx="1214434" cy="122292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2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768" y="4920124"/>
            <a:ext cx="1215850" cy="122292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21st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96152" y="3420066"/>
            <a:ext cx="1562629" cy="122292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20th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68589" y="3420066"/>
            <a:ext cx="982305" cy="122292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19th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3728" y="3420066"/>
            <a:ext cx="970981" cy="1222927"/>
          </a:xfrm>
          <a:prstGeom prst="rect">
            <a:avLst/>
          </a:prstGeom>
          <a:noFill/>
          <a:ln w="12700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18th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67442" y="3420066"/>
            <a:ext cx="945504" cy="122292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17th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71632" y="3420066"/>
            <a:ext cx="953996" cy="122292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16th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80583" y="3420065"/>
            <a:ext cx="949750" cy="122292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15th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6997" y="3420066"/>
            <a:ext cx="934180" cy="122292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14th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082664" y="2011033"/>
            <a:ext cx="888887" cy="122292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 descr="13th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765821" y="2011033"/>
            <a:ext cx="937011" cy="122292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 descr="12th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487079" y="2011033"/>
            <a:ext cx="903041" cy="122292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 descr="11th.jp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213099" y="2011033"/>
            <a:ext cx="898795" cy="122292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 descr="10th.jp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934357" y="2011033"/>
            <a:ext cx="903041" cy="1222927"/>
          </a:xfrm>
          <a:prstGeom prst="rect">
            <a:avLst/>
          </a:prstGeom>
          <a:noFill/>
          <a:ln w="12700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 descr="9th.jp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409552" y="2011033"/>
            <a:ext cx="1122432" cy="122292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 descr="8th.jp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06997" y="2011033"/>
            <a:ext cx="924273" cy="122292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 descr="7th.jp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062026" y="656360"/>
            <a:ext cx="907288" cy="1222927"/>
          </a:xfrm>
          <a:prstGeom prst="rect">
            <a:avLst/>
          </a:prstGeom>
          <a:noFill/>
          <a:ln w="12700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 descr="6th.jpg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6721369" y="656360"/>
            <a:ext cx="1099785" cy="1222927"/>
          </a:xfrm>
          <a:prstGeom prst="rect">
            <a:avLst/>
          </a:prstGeom>
          <a:noFill/>
          <a:ln w="12700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 descr="5th.jpg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453740" y="656360"/>
            <a:ext cx="1034675" cy="1222927"/>
          </a:xfrm>
          <a:prstGeom prst="rect">
            <a:avLst/>
          </a:prstGeom>
          <a:noFill/>
          <a:ln w="12700" cmpd="sng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 descr="4th.jpg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4279773" y="656360"/>
            <a:ext cx="951165" cy="122292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 descr="3rd.jpg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3040719" y="656360"/>
            <a:ext cx="1009197" cy="122292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 descr="1st.jpg"/>
          <p:cNvPicPr>
            <a:picLocks noChangeAspect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106997" y="656360"/>
            <a:ext cx="895964" cy="122292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 descr="2nd.jpg"/>
          <p:cNvPicPr>
            <a:picLocks noChangeAspect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1219052" y="656360"/>
            <a:ext cx="1528659" cy="122292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 descr="24th.jpg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65" y="4920124"/>
            <a:ext cx="1194581" cy="1222927"/>
          </a:xfrm>
          <a:prstGeom prst="rect">
            <a:avLst/>
          </a:prstGeom>
          <a:ln w="12700" cmpd="sng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 descr="25th.jpg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704" y="4975079"/>
            <a:ext cx="1674448" cy="1113016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 descr="26th.tiff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847" y="4934357"/>
            <a:ext cx="1231420" cy="1194461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29" descr="27th.jpg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01" y="4961632"/>
            <a:ext cx="1504597" cy="1139910"/>
          </a:xfrm>
          <a:prstGeom prst="rect">
            <a:avLst/>
          </a:prstGeom>
          <a:ln w="12700" cmpd="sng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8951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</Words>
  <Application>Microsoft Macintosh PowerPoint</Application>
  <PresentationFormat>On-screen Show (4:3)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PPPL</Company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Participitation of  PPPL Engineering Staff  in Fusion Engineering Conferences</dc:title>
  <dc:creator>Charles Neumeyer</dc:creator>
  <cp:lastModifiedBy>Charles L. Neumeyer</cp:lastModifiedBy>
  <cp:revision>37</cp:revision>
  <dcterms:created xsi:type="dcterms:W3CDTF">2018-07-23T18:45:50Z</dcterms:created>
  <dcterms:modified xsi:type="dcterms:W3CDTF">2018-08-31T18:08:51Z</dcterms:modified>
</cp:coreProperties>
</file>