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3" r:id="rId3"/>
    <p:sldId id="280" r:id="rId4"/>
    <p:sldId id="281" r:id="rId5"/>
    <p:sldId id="282" r:id="rId6"/>
    <p:sldId id="283" r:id="rId7"/>
    <p:sldId id="27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-9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heme" Target="theme/theme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93728-4A53-FF48-9D95-95DC78AD418B}" type="datetimeFigureOut">
              <a:rPr lang="en-US" smtClean="0"/>
              <a:pPr/>
              <a:t>7/15/10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FB64DD-C630-6440-AD88-A266CC8A2A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5826B6-06BF-2E45-8758-27032FE9DD47}" type="datetimeFigureOut">
              <a:rPr lang="en-US" smtClean="0"/>
              <a:pPr/>
              <a:t>7/15/10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540D8F-D322-454D-9808-3E3DCEC69C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540D8F-D322-454D-9808-3E3DCEC69C9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540D8F-D322-454D-9808-3E3DCEC69C9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26-28,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ITER_D_3MAZCX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9FE8-3EE0-614C-A888-2B5209CAF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26-28,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ITER_D_3MAZCX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9FE8-3EE0-614C-A888-2B5209CAF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26-28,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ITER_D_3MAZCX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9FE8-3EE0-614C-A888-2B5209CAF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26-28,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ITER_D_3MAZCX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9FE8-3EE0-614C-A888-2B5209CAF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26-28,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ITER_D_3MAZCX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9FE8-3EE0-614C-A888-2B5209CAF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26-28,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ITER_D_3MAZCX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9FE8-3EE0-614C-A888-2B5209CAF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26-28,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ITER_D_3MAZCX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9FE8-3EE0-614C-A888-2B5209CAF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26-28,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ITER_D_3MAZCX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9FE8-3EE0-614C-A888-2B5209CAF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26-28,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ITER_D_3MAZCX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9FE8-3EE0-614C-A888-2B5209CAF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26-28,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ITER_D_3MAZCX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9FE8-3EE0-614C-A888-2B5209CAF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26-28,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ITER_D_3MAZCX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9FE8-3EE0-614C-A888-2B5209CAF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26-28,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ITER_D_3MAZCX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D9FE8-3EE0-614C-A888-2B5209CAF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ITER In-Vessel Coils (IVC)</a:t>
            </a:r>
            <a:br>
              <a:rPr lang="en-US" dirty="0" smtClean="0"/>
            </a:br>
            <a:r>
              <a:rPr lang="en-US" dirty="0" smtClean="0"/>
              <a:t>Interim Design Review</a:t>
            </a:r>
            <a:br>
              <a:rPr lang="en-US" dirty="0" smtClean="0"/>
            </a:br>
            <a:r>
              <a:rPr lang="en-US" dirty="0" smtClean="0">
                <a:solidFill>
                  <a:srgbClr val="0000FF"/>
                </a:solidFill>
              </a:rPr>
              <a:t>PDR Checklist Items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 Neumeyer</a:t>
            </a:r>
          </a:p>
          <a:p>
            <a:r>
              <a:rPr lang="en-US" dirty="0" smtClean="0"/>
              <a:t>July 28, 2010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26-28,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9FE8-3EE0-614C-A888-2B5209CAFF2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ITER_D_3MAZCX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PDR Checklist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20741"/>
            <a:ext cx="7080044" cy="2470940"/>
          </a:xfrm>
        </p:spPr>
        <p:txBody>
          <a:bodyPr>
            <a:noAutofit/>
          </a:bodyPr>
          <a:lstStyle/>
          <a:p>
            <a:r>
              <a:rPr lang="en-US" sz="2800" dirty="0" smtClean="0"/>
              <a:t>Reference: </a:t>
            </a:r>
          </a:p>
          <a:p>
            <a:endParaRPr lang="en-US" sz="2800" dirty="0" smtClean="0"/>
          </a:p>
          <a:p>
            <a:pPr>
              <a:buNone/>
            </a:pPr>
            <a:r>
              <a:rPr lang="en-US" sz="2800" i="1" dirty="0" smtClean="0"/>
              <a:t>“Design Review Procedure” IDM 2832CF v1.12, Table 8.1.2 “Preliminary Design”</a:t>
            </a:r>
          </a:p>
          <a:p>
            <a:pPr>
              <a:buNone/>
            </a:pPr>
            <a:endParaRPr lang="en-US" sz="2800" i="1" dirty="0" smtClean="0"/>
          </a:p>
          <a:p>
            <a:r>
              <a:rPr lang="en-US" sz="2800" dirty="0" smtClean="0"/>
              <a:t>Method:</a:t>
            </a:r>
          </a:p>
          <a:p>
            <a:pPr lvl="1"/>
            <a:r>
              <a:rPr lang="en-US" sz="2400" dirty="0" smtClean="0"/>
              <a:t>Table 8.1.2. entries summarized and assessed in following tables</a:t>
            </a:r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26-28,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9FE8-3EE0-614C-A888-2B5209CAFF2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ITER_D_3MAZCX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55600" y="754380"/>
          <a:ext cx="8382000" cy="4851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000"/>
                <a:gridCol w="3367715"/>
                <a:gridCol w="222028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Requirement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Status/Plan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Configuration Items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CI’s identified and acquisition plans developed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yet addressed but doable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Specifications, Codes, and Standards,</a:t>
                      </a:r>
                      <a:r>
                        <a:rPr lang="en-US" baseline="0" dirty="0" smtClean="0"/>
                        <a:t> Design  Objectives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SRD approved</a:t>
                      </a:r>
                      <a:r>
                        <a:rPr lang="en-US" baseline="0" dirty="0" smtClean="0"/>
                        <a:t> or reviewed and ready for approval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SRD</a:t>
                      </a:r>
                      <a:r>
                        <a:rPr lang="en-US" baseline="0" dirty="0" smtClean="0"/>
                        <a:t> i</a:t>
                      </a:r>
                      <a:r>
                        <a:rPr lang="en-US" dirty="0" smtClean="0"/>
                        <a:t>n work, doable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Models and drawings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Design definition in models and drawings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adequate to support evaluation of the ability to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attain the required performance and to assess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compatibility with the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Configuration 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good shape, with possible</a:t>
                      </a:r>
                      <a:r>
                        <a:rPr lang="en-US" baseline="0" dirty="0" smtClean="0"/>
                        <a:t> exception of port penetration and interface with TCWS and DC bus bar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Interface</a:t>
                      </a:r>
                      <a:r>
                        <a:rPr lang="en-US" baseline="0" dirty="0" smtClean="0"/>
                        <a:t> control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All interfaces defined in approved documentation, e.g. specifications, interface control</a:t>
                      </a:r>
                    </a:p>
                    <a:p>
                      <a:r>
                        <a:rPr lang="en-US" sz="1800" baseline="0" dirty="0" smtClean="0"/>
                        <a:t>documents, or drawings.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ICDs</a:t>
                      </a:r>
                      <a:r>
                        <a:rPr lang="en-US" dirty="0" smtClean="0"/>
                        <a:t> drafted, need more work, approved </a:t>
                      </a:r>
                      <a:r>
                        <a:rPr lang="en-US" dirty="0" err="1" smtClean="0"/>
                        <a:t>ICDs</a:t>
                      </a:r>
                      <a:r>
                        <a:rPr lang="en-US" dirty="0" smtClean="0"/>
                        <a:t> should be doable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26-28,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9FE8-3EE0-614C-A888-2B5209CAFF2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ITER_D_3MAZCX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30202" y="669710"/>
          <a:ext cx="8517469" cy="5125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3904"/>
                <a:gridCol w="3573230"/>
                <a:gridCol w="309033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Requirement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Status/Plan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Design issues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All design issues from previous reviews resolved, chits from pertinent issues are closed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work, doable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Design vs. requirements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Design Description Document (DDD) updated and approved by the 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Plan</a:t>
                      </a:r>
                      <a:r>
                        <a:rPr lang="en-US" baseline="0" dirty="0" smtClean="0"/>
                        <a:t> to write detailed report plus DDD, d</a:t>
                      </a:r>
                      <a:r>
                        <a:rPr lang="en-US" dirty="0" smtClean="0"/>
                        <a:t>oable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Design basis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Analyses establish that the design is feasible and meets criteria. Analyses documented in auditable analysis reports. R&amp;D activities complete, material properties characterized and</a:t>
                      </a:r>
                    </a:p>
                    <a:p>
                      <a:r>
                        <a:rPr lang="en-US" sz="1800" baseline="0" dirty="0" smtClean="0"/>
                        <a:t>documented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Expect to complete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except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testing of proto conductors will not be complete, will need additional R&amp;D to characterize, possibly including SSMIC in radiation field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Manufacturability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Evidence from manufacturing R&amp;D activities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SSMIC production and jointing will</a:t>
                      </a:r>
                      <a:r>
                        <a:rPr lang="en-US" baseline="0" dirty="0" smtClean="0"/>
                        <a:t> be demonstrated by R&amp;D, but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testing (e.g. bending SSMIC) will not be complete.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26-28,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9FE8-3EE0-614C-A888-2B5209CAFF2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ITER_D_3MAZCX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41867" y="614681"/>
          <a:ext cx="8246535" cy="5125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7333"/>
                <a:gridCol w="3725333"/>
                <a:gridCol w="257386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Requirement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Status/Plan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Constructability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Subsystem assembly, installation, and</a:t>
                      </a:r>
                    </a:p>
                    <a:p>
                      <a:r>
                        <a:rPr lang="en-US" sz="1800" baseline="0" dirty="0" smtClean="0"/>
                        <a:t>test plan documented in DDD.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work, doable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RAMI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FMECA documented in reports, remote handling requirements documented in approved interface documentation.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work, doable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ES&amp;H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Environmental and safety hazards</a:t>
                      </a:r>
                    </a:p>
                    <a:p>
                      <a:r>
                        <a:rPr lang="en-US" sz="1800" baseline="0" dirty="0" smtClean="0"/>
                        <a:t>during assembly, installation, testing, operation, and decommissioning need to be identified and mitigated, Hazard analysis and mitigation documented.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addressed yet but doable,</a:t>
                      </a:r>
                      <a:r>
                        <a:rPr lang="en-US" baseline="0" dirty="0" smtClean="0"/>
                        <a:t> include in final report and DDD.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049020"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COTS and parts</a:t>
                      </a:r>
                    </a:p>
                    <a:p>
                      <a:r>
                        <a:rPr lang="en-US" sz="1800" baseline="0" dirty="0" smtClean="0"/>
                        <a:t>standardization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Design optimization for use of COTS</a:t>
                      </a:r>
                    </a:p>
                    <a:p>
                      <a:r>
                        <a:rPr lang="en-US" sz="1800" baseline="0" dirty="0" smtClean="0"/>
                        <a:t>equipment and standard parts</a:t>
                      </a:r>
                    </a:p>
                    <a:p>
                      <a:r>
                        <a:rPr lang="en-US" sz="1800" baseline="0" dirty="0" smtClean="0"/>
                        <a:t>documented in DDD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COTS</a:t>
                      </a:r>
                      <a:r>
                        <a:rPr lang="en-US" baseline="0" dirty="0" smtClean="0"/>
                        <a:t> not feasible but may be possible to cite some parts standardization in DDD.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26-28,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9FE8-3EE0-614C-A888-2B5209CAFF2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ITER_D_3MAZCX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91065" y="1168400"/>
          <a:ext cx="8246535" cy="3022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7333"/>
                <a:gridCol w="3725333"/>
                <a:gridCol w="257386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Requirement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Status/Plan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Quality Assurance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Identify the quality categories in accordance with MQP. Quality-related classifications documented in the PR, SRD, PTS and Classification Criteria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addressed yet but doable.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Design</a:t>
                      </a:r>
                    </a:p>
                    <a:p>
                      <a:r>
                        <a:rPr lang="en-US" sz="1800" baseline="0" dirty="0" smtClean="0"/>
                        <a:t>Compliance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As the preliminary and final design reviews are conducted, this matrix should be progressively completed and reviewed.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addressed yet but doable.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26-28,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9FE8-3EE0-614C-A888-2B5209CAFF2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ITER_D_3MAZCX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878"/>
            <a:ext cx="8229600" cy="11430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536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PDR requirements can be satisfied except: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testing of proto conductors will not be complete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will need additional R&amp;D to verify assumptions concerning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Material properties 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Engineering </a:t>
            </a:r>
            <a:r>
              <a:rPr lang="en-US" dirty="0" err="1" smtClean="0">
                <a:solidFill>
                  <a:srgbClr val="FF0000"/>
                </a:solidFill>
              </a:rPr>
              <a:t>allowables</a:t>
            </a:r>
            <a:endParaRPr lang="en-US" dirty="0" smtClean="0">
              <a:solidFill>
                <a:srgbClr val="FF0000"/>
              </a:solidFill>
            </a:endParaRP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Bending limitations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may need tests on final SSMIC in radiation field</a:t>
            </a: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Caveat: PDR scope includes coils only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Other systems need further development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Power supplies and bus bar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Cooling water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I&amp;C and interlocks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26-28,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9FE8-3EE0-614C-A888-2B5209CAFF2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ITER_D_3MAZCX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</TotalTime>
  <Words>624</Words>
  <Application>Microsoft Macintosh PowerPoint</Application>
  <PresentationFormat>On-screen Show (4:3)</PresentationFormat>
  <Paragraphs>109</Paragraphs>
  <Slides>7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ITER In-Vessel Coils (IVC) Interim Design Review PDR Checklist Items</vt:lpstr>
      <vt:lpstr>PDR Checklist</vt:lpstr>
      <vt:lpstr>Slide 3</vt:lpstr>
      <vt:lpstr>Slide 4</vt:lpstr>
      <vt:lpstr>Slide 5</vt:lpstr>
      <vt:lpstr>Slide 6</vt:lpstr>
      <vt:lpstr>Summary</vt:lpstr>
    </vt:vector>
  </TitlesOfParts>
  <Company>Princeton Plasma Physics 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ITER In-Vessel Coils (IVC) Interim Design Review Introduction</dc:title>
  <dc:creator>Charles Neumeyer</dc:creator>
  <cp:lastModifiedBy>Charles Neumeyer</cp:lastModifiedBy>
  <cp:revision>66</cp:revision>
  <dcterms:created xsi:type="dcterms:W3CDTF">2010-07-15T20:00:04Z</dcterms:created>
  <dcterms:modified xsi:type="dcterms:W3CDTF">2010-07-15T20:01:09Z</dcterms:modified>
</cp:coreProperties>
</file>